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48"/>
  </p:notesMasterIdLst>
  <p:sldIdLst>
    <p:sldId id="256" r:id="rId2"/>
    <p:sldId id="257" r:id="rId3"/>
    <p:sldId id="258" r:id="rId4"/>
    <p:sldId id="259" r:id="rId5"/>
    <p:sldId id="291" r:id="rId6"/>
    <p:sldId id="260" r:id="rId7"/>
    <p:sldId id="292" r:id="rId8"/>
    <p:sldId id="263" r:id="rId9"/>
    <p:sldId id="271" r:id="rId10"/>
    <p:sldId id="276" r:id="rId11"/>
    <p:sldId id="293" r:id="rId12"/>
    <p:sldId id="294" r:id="rId13"/>
    <p:sldId id="295" r:id="rId14"/>
    <p:sldId id="296" r:id="rId15"/>
    <p:sldId id="297" r:id="rId16"/>
    <p:sldId id="272" r:id="rId17"/>
    <p:sldId id="273" r:id="rId18"/>
    <p:sldId id="274" r:id="rId19"/>
    <p:sldId id="275" r:id="rId20"/>
    <p:sldId id="264" r:id="rId21"/>
    <p:sldId id="277" r:id="rId22"/>
    <p:sldId id="278" r:id="rId23"/>
    <p:sldId id="280" r:id="rId24"/>
    <p:sldId id="279" r:id="rId25"/>
    <p:sldId id="281" r:id="rId26"/>
    <p:sldId id="282" r:id="rId27"/>
    <p:sldId id="283" r:id="rId28"/>
    <p:sldId id="284" r:id="rId29"/>
    <p:sldId id="285" r:id="rId30"/>
    <p:sldId id="265" r:id="rId31"/>
    <p:sldId id="266" r:id="rId32"/>
    <p:sldId id="286" r:id="rId33"/>
    <p:sldId id="287" r:id="rId34"/>
    <p:sldId id="290" r:id="rId35"/>
    <p:sldId id="289" r:id="rId36"/>
    <p:sldId id="303" r:id="rId37"/>
    <p:sldId id="299" r:id="rId38"/>
    <p:sldId id="300" r:id="rId39"/>
    <p:sldId id="301" r:id="rId40"/>
    <p:sldId id="302" r:id="rId41"/>
    <p:sldId id="304" r:id="rId42"/>
    <p:sldId id="305" r:id="rId43"/>
    <p:sldId id="306" r:id="rId44"/>
    <p:sldId id="307" r:id="rId45"/>
    <p:sldId id="308" r:id="rId46"/>
    <p:sldId id="30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02"/>
    <p:restoredTop sz="95000"/>
  </p:normalViewPr>
  <p:slideViewPr>
    <p:cSldViewPr snapToGrid="0" snapToObjects="1">
      <p:cViewPr>
        <p:scale>
          <a:sx n="90" d="100"/>
          <a:sy n="90" d="100"/>
        </p:scale>
        <p:origin x="92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3A78B-2957-8444-B7DA-1A9DA52BD2DB}" type="doc">
      <dgm:prSet loTypeId="urn:microsoft.com/office/officeart/2005/8/layout/hProcess3" loCatId="" qsTypeId="urn:microsoft.com/office/officeart/2005/8/quickstyle/simple1" qsCatId="simple" csTypeId="urn:microsoft.com/office/officeart/2005/8/colors/accent1_2" csCatId="accent1" phldr="1"/>
      <dgm:spPr/>
    </dgm:pt>
    <dgm:pt modelId="{191D699C-3E89-814F-B78A-4F0F87CECF86}">
      <dgm:prSet phldrT="[Text]"/>
      <dgm:spPr/>
      <dgm:t>
        <a:bodyPr/>
        <a:lstStyle/>
        <a:p>
          <a:pPr rtl="1"/>
          <a:r>
            <a:rPr lang="fa-IR" dirty="0"/>
            <a:t>ابداع اولین </a:t>
          </a:r>
          <a:r>
            <a:rPr lang="en-US" dirty="0"/>
            <a:t>PLC </a:t>
          </a:r>
          <a:r>
            <a:rPr lang="fa-IR" dirty="0"/>
            <a:t> توسط </a:t>
          </a:r>
          <a:r>
            <a:rPr lang="fa-IR" dirty="0" err="1"/>
            <a:t>دیک</a:t>
          </a:r>
          <a:r>
            <a:rPr lang="fa-IR" dirty="0"/>
            <a:t> </a:t>
          </a:r>
          <a:r>
            <a:rPr lang="fa-IR" dirty="0" err="1"/>
            <a:t>مورلی</a:t>
          </a:r>
          <a:r>
            <a:rPr lang="en-US" dirty="0"/>
            <a:t> (1960) </a:t>
          </a:r>
        </a:p>
      </dgm:t>
    </dgm:pt>
    <dgm:pt modelId="{314D5EC8-0825-C345-9B3B-8BE7766C53B1}" type="parTrans" cxnId="{4263ECF9-338A-B74A-9F71-3E3ADDBAAC73}">
      <dgm:prSet/>
      <dgm:spPr/>
      <dgm:t>
        <a:bodyPr/>
        <a:lstStyle/>
        <a:p>
          <a:endParaRPr lang="en-US"/>
        </a:p>
      </dgm:t>
    </dgm:pt>
    <dgm:pt modelId="{E68786B1-9291-DF48-8D15-149827ADC347}" type="sibTrans" cxnId="{4263ECF9-338A-B74A-9F71-3E3ADDBAAC73}">
      <dgm:prSet/>
      <dgm:spPr/>
      <dgm:t>
        <a:bodyPr/>
        <a:lstStyle/>
        <a:p>
          <a:endParaRPr lang="en-US"/>
        </a:p>
      </dgm:t>
    </dgm:pt>
    <dgm:pt modelId="{FA7455DD-ABFC-7344-A431-482782AD4799}" type="pres">
      <dgm:prSet presAssocID="{5123A78B-2957-8444-B7DA-1A9DA52BD2DB}" presName="Name0" presStyleCnt="0">
        <dgm:presLayoutVars>
          <dgm:dir/>
          <dgm:animLvl val="lvl"/>
          <dgm:resizeHandles val="exact"/>
        </dgm:presLayoutVars>
      </dgm:prSet>
      <dgm:spPr/>
    </dgm:pt>
    <dgm:pt modelId="{29280441-434B-1449-8255-08C65E4D2C13}" type="pres">
      <dgm:prSet presAssocID="{5123A78B-2957-8444-B7DA-1A9DA52BD2DB}" presName="dummy" presStyleCnt="0"/>
      <dgm:spPr/>
    </dgm:pt>
    <dgm:pt modelId="{2F4F141C-90AF-FD49-9098-54EAB8CEA384}" type="pres">
      <dgm:prSet presAssocID="{5123A78B-2957-8444-B7DA-1A9DA52BD2DB}" presName="linH" presStyleCnt="0"/>
      <dgm:spPr/>
    </dgm:pt>
    <dgm:pt modelId="{24B8CF74-9AFC-594B-B1C5-D731CF8FD5B0}" type="pres">
      <dgm:prSet presAssocID="{5123A78B-2957-8444-B7DA-1A9DA52BD2DB}" presName="padding1" presStyleCnt="0"/>
      <dgm:spPr/>
    </dgm:pt>
    <dgm:pt modelId="{462E8575-974F-7D4E-8D72-66EB7191A67D}" type="pres">
      <dgm:prSet presAssocID="{191D699C-3E89-814F-B78A-4F0F87CECF86}" presName="linV" presStyleCnt="0"/>
      <dgm:spPr/>
    </dgm:pt>
    <dgm:pt modelId="{3E2437FC-911E-6E43-91C2-3981822E555B}" type="pres">
      <dgm:prSet presAssocID="{191D699C-3E89-814F-B78A-4F0F87CECF86}" presName="spVertical1" presStyleCnt="0"/>
      <dgm:spPr/>
    </dgm:pt>
    <dgm:pt modelId="{DE0C361B-BD5E-D943-9BDF-7B2A2647E6F8}" type="pres">
      <dgm:prSet presAssocID="{191D699C-3E89-814F-B78A-4F0F87CECF86}" presName="parTx" presStyleLbl="revTx" presStyleIdx="0" presStyleCnt="1">
        <dgm:presLayoutVars>
          <dgm:chMax val="0"/>
          <dgm:chPref val="0"/>
          <dgm:bulletEnabled val="1"/>
        </dgm:presLayoutVars>
      </dgm:prSet>
      <dgm:spPr/>
    </dgm:pt>
    <dgm:pt modelId="{5EC4BA45-F026-5D45-85B6-6161EBE54C5C}" type="pres">
      <dgm:prSet presAssocID="{191D699C-3E89-814F-B78A-4F0F87CECF86}" presName="spVertical2" presStyleCnt="0"/>
      <dgm:spPr/>
    </dgm:pt>
    <dgm:pt modelId="{50F37DE9-6E08-254A-8F96-ABB87499CEFD}" type="pres">
      <dgm:prSet presAssocID="{191D699C-3E89-814F-B78A-4F0F87CECF86}" presName="spVertical3" presStyleCnt="0"/>
      <dgm:spPr/>
    </dgm:pt>
    <dgm:pt modelId="{FCA6C0F8-D3FD-BF4A-8838-8047CB1A725C}" type="pres">
      <dgm:prSet presAssocID="{5123A78B-2957-8444-B7DA-1A9DA52BD2DB}" presName="padding2" presStyleCnt="0"/>
      <dgm:spPr/>
    </dgm:pt>
    <dgm:pt modelId="{C00468E6-C1A4-6B4A-A0BD-F87D72A1D62E}" type="pres">
      <dgm:prSet presAssocID="{5123A78B-2957-8444-B7DA-1A9DA52BD2DB}" presName="negArrow" presStyleCnt="0"/>
      <dgm:spPr/>
    </dgm:pt>
    <dgm:pt modelId="{C39951CE-AC4D-7E4B-89CA-D196739DF81C}" type="pres">
      <dgm:prSet presAssocID="{5123A78B-2957-8444-B7DA-1A9DA52BD2DB}" presName="backgroundArrow" presStyleLbl="node1" presStyleIdx="0" presStyleCnt="1" custLinFactNeighborY="3069"/>
      <dgm:spPr/>
    </dgm:pt>
  </dgm:ptLst>
  <dgm:cxnLst>
    <dgm:cxn modelId="{1728C235-BDA5-374B-A8AD-A60E45796459}" type="presOf" srcId="{191D699C-3E89-814F-B78A-4F0F87CECF86}" destId="{DE0C361B-BD5E-D943-9BDF-7B2A2647E6F8}" srcOrd="0" destOrd="0" presId="urn:microsoft.com/office/officeart/2005/8/layout/hProcess3"/>
    <dgm:cxn modelId="{3EF979DC-0268-F440-9005-3CB6C90D51A2}" type="presOf" srcId="{5123A78B-2957-8444-B7DA-1A9DA52BD2DB}" destId="{FA7455DD-ABFC-7344-A431-482782AD4799}" srcOrd="0" destOrd="0" presId="urn:microsoft.com/office/officeart/2005/8/layout/hProcess3"/>
    <dgm:cxn modelId="{4263ECF9-338A-B74A-9F71-3E3ADDBAAC73}" srcId="{5123A78B-2957-8444-B7DA-1A9DA52BD2DB}" destId="{191D699C-3E89-814F-B78A-4F0F87CECF86}" srcOrd="0" destOrd="0" parTransId="{314D5EC8-0825-C345-9B3B-8BE7766C53B1}" sibTransId="{E68786B1-9291-DF48-8D15-149827ADC347}"/>
    <dgm:cxn modelId="{B9443871-7E96-EB46-8BCA-D4CD55C26EA0}" type="presParOf" srcId="{FA7455DD-ABFC-7344-A431-482782AD4799}" destId="{29280441-434B-1449-8255-08C65E4D2C13}" srcOrd="0" destOrd="0" presId="urn:microsoft.com/office/officeart/2005/8/layout/hProcess3"/>
    <dgm:cxn modelId="{B9F9B0AA-2EBA-FD41-B208-4B871F0F8F46}" type="presParOf" srcId="{FA7455DD-ABFC-7344-A431-482782AD4799}" destId="{2F4F141C-90AF-FD49-9098-54EAB8CEA384}" srcOrd="1" destOrd="0" presId="urn:microsoft.com/office/officeart/2005/8/layout/hProcess3"/>
    <dgm:cxn modelId="{793D981C-6775-0E45-AAC9-41708D38B24E}" type="presParOf" srcId="{2F4F141C-90AF-FD49-9098-54EAB8CEA384}" destId="{24B8CF74-9AFC-594B-B1C5-D731CF8FD5B0}" srcOrd="0" destOrd="0" presId="urn:microsoft.com/office/officeart/2005/8/layout/hProcess3"/>
    <dgm:cxn modelId="{32C700CA-F12F-FB49-ABF8-8B9BDAE1A562}" type="presParOf" srcId="{2F4F141C-90AF-FD49-9098-54EAB8CEA384}" destId="{462E8575-974F-7D4E-8D72-66EB7191A67D}" srcOrd="1" destOrd="0" presId="urn:microsoft.com/office/officeart/2005/8/layout/hProcess3"/>
    <dgm:cxn modelId="{71A64593-9365-034C-AC35-D218A1BDC28E}" type="presParOf" srcId="{462E8575-974F-7D4E-8D72-66EB7191A67D}" destId="{3E2437FC-911E-6E43-91C2-3981822E555B}" srcOrd="0" destOrd="0" presId="urn:microsoft.com/office/officeart/2005/8/layout/hProcess3"/>
    <dgm:cxn modelId="{BDABF7FE-C1C3-7848-83C7-3B7CBEE8E4C1}" type="presParOf" srcId="{462E8575-974F-7D4E-8D72-66EB7191A67D}" destId="{DE0C361B-BD5E-D943-9BDF-7B2A2647E6F8}" srcOrd="1" destOrd="0" presId="urn:microsoft.com/office/officeart/2005/8/layout/hProcess3"/>
    <dgm:cxn modelId="{2CB1DD62-B77E-D443-8B19-DB04E1DE6DFE}" type="presParOf" srcId="{462E8575-974F-7D4E-8D72-66EB7191A67D}" destId="{5EC4BA45-F026-5D45-85B6-6161EBE54C5C}" srcOrd="2" destOrd="0" presId="urn:microsoft.com/office/officeart/2005/8/layout/hProcess3"/>
    <dgm:cxn modelId="{7E9389BB-962D-394D-8AB4-9352EE740339}" type="presParOf" srcId="{462E8575-974F-7D4E-8D72-66EB7191A67D}" destId="{50F37DE9-6E08-254A-8F96-ABB87499CEFD}" srcOrd="3" destOrd="0" presId="urn:microsoft.com/office/officeart/2005/8/layout/hProcess3"/>
    <dgm:cxn modelId="{D0E7E9DC-EDBD-1841-AC3A-55AD2B5787B4}" type="presParOf" srcId="{2F4F141C-90AF-FD49-9098-54EAB8CEA384}" destId="{FCA6C0F8-D3FD-BF4A-8838-8047CB1A725C}" srcOrd="2" destOrd="0" presId="urn:microsoft.com/office/officeart/2005/8/layout/hProcess3"/>
    <dgm:cxn modelId="{741F2B90-228D-FA42-8D2D-99F8672E80FB}" type="presParOf" srcId="{2F4F141C-90AF-FD49-9098-54EAB8CEA384}" destId="{C00468E6-C1A4-6B4A-A0BD-F87D72A1D62E}" srcOrd="3" destOrd="0" presId="urn:microsoft.com/office/officeart/2005/8/layout/hProcess3"/>
    <dgm:cxn modelId="{8553FDE0-CCFA-5044-8648-5CB56C53C4E2}" type="presParOf" srcId="{2F4F141C-90AF-FD49-9098-54EAB8CEA384}" destId="{C39951CE-AC4D-7E4B-89CA-D196739DF81C}"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951CE-AC4D-7E4B-89CA-D196739DF81C}">
      <dsp:nvSpPr>
        <dsp:cNvPr id="0" name=""/>
        <dsp:cNvSpPr/>
      </dsp:nvSpPr>
      <dsp:spPr>
        <a:xfrm>
          <a:off x="0" y="155926"/>
          <a:ext cx="4148667" cy="1080000"/>
        </a:xfrm>
        <a:prstGeom prst="rightArrow">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C361B-BD5E-D943-9BDF-7B2A2647E6F8}">
      <dsp:nvSpPr>
        <dsp:cNvPr id="0" name=""/>
        <dsp:cNvSpPr/>
      </dsp:nvSpPr>
      <dsp:spPr>
        <a:xfrm>
          <a:off x="333044" y="392781"/>
          <a:ext cx="3484232" cy="5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52400" numCol="1" spcCol="1270" anchor="ctr" anchorCtr="0">
          <a:noAutofit/>
        </a:bodyPr>
        <a:lstStyle/>
        <a:p>
          <a:pPr marL="0" lvl="0" indent="0" algn="ctr" defTabSz="666750" rtl="1">
            <a:lnSpc>
              <a:spcPct val="90000"/>
            </a:lnSpc>
            <a:spcBef>
              <a:spcPct val="0"/>
            </a:spcBef>
            <a:spcAft>
              <a:spcPct val="35000"/>
            </a:spcAft>
            <a:buNone/>
          </a:pPr>
          <a:r>
            <a:rPr lang="fa-IR" sz="1500" kern="1200" dirty="0"/>
            <a:t>ابداع اولین </a:t>
          </a:r>
          <a:r>
            <a:rPr lang="en-US" sz="1500" kern="1200" dirty="0"/>
            <a:t>PLC </a:t>
          </a:r>
          <a:r>
            <a:rPr lang="fa-IR" sz="1500" kern="1200" dirty="0"/>
            <a:t> توسط </a:t>
          </a:r>
          <a:r>
            <a:rPr lang="fa-IR" sz="1500" kern="1200" dirty="0" err="1"/>
            <a:t>دیک</a:t>
          </a:r>
          <a:r>
            <a:rPr lang="fa-IR" sz="1500" kern="1200" dirty="0"/>
            <a:t> </a:t>
          </a:r>
          <a:r>
            <a:rPr lang="fa-IR" sz="1500" kern="1200" dirty="0" err="1"/>
            <a:t>مورلی</a:t>
          </a:r>
          <a:r>
            <a:rPr lang="en-US" sz="1500" kern="1200" dirty="0"/>
            <a:t> (1960) </a:t>
          </a:r>
        </a:p>
      </dsp:txBody>
      <dsp:txXfrm>
        <a:off x="333044" y="392781"/>
        <a:ext cx="3484232" cy="540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4103C-5462-CC43-B7AC-DD65A8082215}" type="datetimeFigureOut">
              <a:rPr lang="en-US" smtClean="0"/>
              <a:t>10/23/23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62E9E-A866-0146-BE64-AD0311F6BE04}" type="slidenum">
              <a:rPr lang="en-US" smtClean="0"/>
              <a:t>‹#›</a:t>
            </a:fld>
            <a:endParaRPr lang="en-US"/>
          </a:p>
        </p:txBody>
      </p:sp>
    </p:spTree>
    <p:extLst>
      <p:ext uri="{BB962C8B-B14F-4D97-AF65-F5344CB8AC3E}">
        <p14:creationId xmlns:p14="http://schemas.microsoft.com/office/powerpoint/2010/main" val="367567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264A22B-48A0-B44C-83AA-F9C2A03F259F}"/>
              </a:ext>
            </a:extLst>
          </p:cNvPr>
          <p:cNvSpPr>
            <a:spLocks noGrp="1" noChangeArrowheads="1"/>
          </p:cNvSpPr>
          <p:nvPr>
            <p:ph type="body" idx="1"/>
          </p:nvPr>
        </p:nvSpPr>
        <p:spPr>
          <a:xfrm>
            <a:off x="476250" y="4773613"/>
            <a:ext cx="6096000" cy="3371850"/>
          </a:xfrm>
          <a:noFill/>
        </p:spPr>
        <p:txBody>
          <a:bodyPr/>
          <a:lstStyle/>
          <a:p>
            <a:pPr marL="0" indent="0">
              <a:lnSpc>
                <a:spcPct val="90000"/>
              </a:lnSpc>
              <a:tabLst>
                <a:tab pos="5524500" algn="r"/>
                <a:tab pos="5815013" algn="r"/>
              </a:tabLst>
            </a:pPr>
            <a:r>
              <a:rPr lang="de-DE" altLang="en-US" b="1">
                <a:latin typeface="Arial" panose="020B0604020202020204" pitchFamily="34" charset="0"/>
              </a:rPr>
              <a:t>Contents</a:t>
            </a:r>
            <a:r>
              <a:rPr lang="de-DE" altLang="en-US">
                <a:latin typeface="Arial" panose="020B0604020202020204" pitchFamily="34" charset="0"/>
              </a:rPr>
              <a:t>	</a:t>
            </a:r>
            <a:r>
              <a:rPr lang="de-DE" altLang="en-US" b="1">
                <a:latin typeface="Arial" panose="020B0604020202020204" pitchFamily="34" charset="0"/>
              </a:rPr>
              <a:t>	</a:t>
            </a:r>
            <a:r>
              <a:rPr lang="de-DE" altLang="en-US">
                <a:latin typeface="Arial" panose="020B0604020202020204" pitchFamily="34" charset="0"/>
              </a:rPr>
              <a:t>Page</a:t>
            </a:r>
            <a:br>
              <a:rPr lang="de-DE" altLang="en-US">
                <a:latin typeface="Arial" panose="020B0604020202020204" pitchFamily="34" charset="0"/>
              </a:rPr>
            </a:br>
            <a:endParaRPr lang="de-DE" altLang="en-US">
              <a:latin typeface="Arial" panose="020B0604020202020204" pitchFamily="34" charset="0"/>
            </a:endParaRPr>
          </a:p>
          <a:p>
            <a:pPr marL="0" indent="0">
              <a:lnSpc>
                <a:spcPct val="90000"/>
              </a:lnSpc>
              <a:tabLst>
                <a:tab pos="5524500" algn="r"/>
                <a:tab pos="5815013" algn="r"/>
              </a:tabLst>
            </a:pPr>
            <a:r>
              <a:rPr lang="de-DE" altLang="en-US">
                <a:latin typeface="Arial" panose="020B0604020202020204" pitchFamily="34" charset="0"/>
              </a:rPr>
              <a:t>SIMATIC Overview 	..............................................................................................................................	2</a:t>
            </a:r>
          </a:p>
          <a:p>
            <a:pPr marL="0" indent="0">
              <a:lnSpc>
                <a:spcPct val="90000"/>
              </a:lnSpc>
              <a:tabLst>
                <a:tab pos="5524500" algn="r"/>
                <a:tab pos="5815013" algn="r"/>
              </a:tabLst>
            </a:pPr>
            <a:r>
              <a:rPr lang="de-DE" altLang="en-US">
                <a:latin typeface="Arial" panose="020B0604020202020204" pitchFamily="34" charset="0"/>
              </a:rPr>
              <a:t>S7-200	.................................................................................................................................................	3</a:t>
            </a:r>
          </a:p>
          <a:p>
            <a:pPr marL="0" indent="0">
              <a:lnSpc>
                <a:spcPct val="90000"/>
              </a:lnSpc>
              <a:tabLst>
                <a:tab pos="5524500" algn="r"/>
                <a:tab pos="5815013" algn="r"/>
              </a:tabLst>
            </a:pPr>
            <a:r>
              <a:rPr lang="de-DE" altLang="en-US">
                <a:latin typeface="Arial" panose="020B0604020202020204" pitchFamily="34" charset="0"/>
              </a:rPr>
              <a:t>S7-200: Modules	...........................................................................................................................	4</a:t>
            </a:r>
          </a:p>
          <a:p>
            <a:pPr marL="0" indent="0">
              <a:lnSpc>
                <a:spcPct val="90000"/>
              </a:lnSpc>
              <a:tabLst>
                <a:tab pos="5524500" algn="r"/>
                <a:tab pos="5815013" algn="r"/>
              </a:tabLst>
            </a:pPr>
            <a:r>
              <a:rPr lang="de-DE" altLang="en-US">
                <a:latin typeface="Arial" panose="020B0604020202020204" pitchFamily="34" charset="0"/>
              </a:rPr>
              <a:t>S7-200: CPU Design 	..........................................................................................................................	5</a:t>
            </a:r>
          </a:p>
          <a:p>
            <a:pPr marL="0" indent="0">
              <a:lnSpc>
                <a:spcPct val="90000"/>
              </a:lnSpc>
              <a:tabLst>
                <a:tab pos="5524500" algn="r"/>
                <a:tab pos="5815013" algn="r"/>
              </a:tabLst>
            </a:pPr>
            <a:r>
              <a:rPr lang="de-DE" altLang="en-US">
                <a:latin typeface="Arial" panose="020B0604020202020204" pitchFamily="34" charset="0"/>
              </a:rPr>
              <a:t>S7-300	.................................................................................................................................................	6</a:t>
            </a:r>
          </a:p>
          <a:p>
            <a:pPr marL="0" indent="0">
              <a:lnSpc>
                <a:spcPct val="90000"/>
              </a:lnSpc>
              <a:tabLst>
                <a:tab pos="5524500" algn="r"/>
                <a:tab pos="5815013" algn="r"/>
              </a:tabLst>
            </a:pPr>
            <a:r>
              <a:rPr lang="de-DE" altLang="en-US">
                <a:latin typeface="Arial" panose="020B0604020202020204" pitchFamily="34" charset="0"/>
              </a:rPr>
              <a:t>S7-300: Modules	...........................................................................................................................	7</a:t>
            </a:r>
          </a:p>
          <a:p>
            <a:pPr marL="0" indent="0">
              <a:lnSpc>
                <a:spcPct val="90000"/>
              </a:lnSpc>
              <a:tabLst>
                <a:tab pos="5524500" algn="r"/>
                <a:tab pos="5815013" algn="r"/>
              </a:tabLst>
            </a:pPr>
            <a:r>
              <a:rPr lang="de-DE" altLang="en-US">
                <a:latin typeface="Arial" panose="020B0604020202020204" pitchFamily="34" charset="0"/>
              </a:rPr>
              <a:t>S7-300: CPU Design	..........................................................................................................................	8</a:t>
            </a:r>
          </a:p>
          <a:p>
            <a:pPr marL="0" indent="0">
              <a:lnSpc>
                <a:spcPct val="90000"/>
              </a:lnSpc>
              <a:tabLst>
                <a:tab pos="5524500" algn="r"/>
                <a:tab pos="5815013" algn="r"/>
              </a:tabLst>
            </a:pPr>
            <a:r>
              <a:rPr lang="de-DE" altLang="en-US">
                <a:latin typeface="Arial" panose="020B0604020202020204" pitchFamily="34" charset="0"/>
              </a:rPr>
              <a:t>S7-400	.................................................................................................................................................	9</a:t>
            </a:r>
          </a:p>
          <a:p>
            <a:pPr marL="0" indent="0">
              <a:lnSpc>
                <a:spcPct val="90000"/>
              </a:lnSpc>
              <a:tabLst>
                <a:tab pos="5524500" algn="r"/>
                <a:tab pos="5815013" algn="r"/>
              </a:tabLst>
            </a:pPr>
            <a:r>
              <a:rPr lang="de-DE" altLang="en-US">
                <a:latin typeface="Arial" panose="020B0604020202020204" pitchFamily="34" charset="0"/>
              </a:rPr>
              <a:t>S7-400: Modules	...........................................................................................................................	10</a:t>
            </a:r>
          </a:p>
          <a:p>
            <a:pPr marL="0" indent="0">
              <a:lnSpc>
                <a:spcPct val="90000"/>
              </a:lnSpc>
              <a:tabLst>
                <a:tab pos="5524500" algn="r"/>
                <a:tab pos="5815013" algn="r"/>
              </a:tabLst>
            </a:pPr>
            <a:r>
              <a:rPr lang="de-DE" altLang="en-US">
                <a:latin typeface="Arial" panose="020B0604020202020204" pitchFamily="34" charset="0"/>
              </a:rPr>
              <a:t>S7-400: CPU Design (Part 1)	..............................................................................................................	11</a:t>
            </a:r>
          </a:p>
          <a:p>
            <a:pPr marL="0" indent="0">
              <a:lnSpc>
                <a:spcPct val="90000"/>
              </a:lnSpc>
              <a:tabLst>
                <a:tab pos="5524500" algn="r"/>
                <a:tab pos="5815013" algn="r"/>
              </a:tabLst>
            </a:pPr>
            <a:r>
              <a:rPr lang="de-DE" altLang="en-US">
                <a:latin typeface="Arial" panose="020B0604020202020204" pitchFamily="34" charset="0"/>
              </a:rPr>
              <a:t>S7-400: CPU Design (Part 2) 	..............................................................................................................	12</a:t>
            </a:r>
          </a:p>
          <a:p>
            <a:pPr marL="0" indent="0">
              <a:lnSpc>
                <a:spcPct val="90000"/>
              </a:lnSpc>
              <a:tabLst>
                <a:tab pos="5524500" algn="r"/>
                <a:tab pos="5815013" algn="r"/>
              </a:tabLst>
            </a:pPr>
            <a:r>
              <a:rPr lang="de-DE" altLang="en-US">
                <a:latin typeface="Arial" panose="020B0604020202020204" pitchFamily="34" charset="0"/>
              </a:rPr>
              <a:t>Programming Devices...........................................................................................................................	13</a:t>
            </a:r>
          </a:p>
          <a:p>
            <a:pPr marL="0" indent="0">
              <a:lnSpc>
                <a:spcPct val="90000"/>
              </a:lnSpc>
              <a:tabLst>
                <a:tab pos="5524500" algn="r"/>
                <a:tab pos="5815013" algn="r"/>
              </a:tabLst>
            </a:pPr>
            <a:r>
              <a:rPr lang="de-DE" altLang="en-US">
                <a:latin typeface="Arial" panose="020B0604020202020204" pitchFamily="34" charset="0"/>
              </a:rPr>
              <a:t>PG/PC Requirements for Installing STEP 7	………...........................................................................	14</a:t>
            </a:r>
          </a:p>
          <a:p>
            <a:pPr marL="0" indent="0">
              <a:lnSpc>
                <a:spcPct val="90000"/>
              </a:lnSpc>
              <a:tabLst>
                <a:tab pos="5524500" algn="r"/>
                <a:tab pos="5815013" algn="r"/>
              </a:tabLst>
            </a:pPr>
            <a:r>
              <a:rPr lang="de-DE" altLang="en-US">
                <a:latin typeface="Arial" panose="020B0604020202020204" pitchFamily="34" charset="0"/>
              </a:rPr>
              <a:t>Installing the 	STEP 7 Software ...........................................................................................................	15</a:t>
            </a:r>
          </a:p>
          <a:p>
            <a:pPr marL="0" indent="0">
              <a:lnSpc>
                <a:spcPct val="90000"/>
              </a:lnSpc>
              <a:tabLst>
                <a:tab pos="5524500" algn="r"/>
                <a:tab pos="5815013" algn="r"/>
              </a:tabLst>
            </a:pPr>
            <a:r>
              <a:rPr lang="de-DE" altLang="en-US">
                <a:latin typeface="Arial" panose="020B0604020202020204" pitchFamily="34" charset="0"/>
              </a:rPr>
              <a:t>Result of Installation	......................................................................................................................	16</a:t>
            </a:r>
          </a:p>
        </p:txBody>
      </p:sp>
      <p:sp>
        <p:nvSpPr>
          <p:cNvPr id="5123" name="Rectangle 4">
            <a:extLst>
              <a:ext uri="{FF2B5EF4-FFF2-40B4-BE49-F238E27FC236}">
                <a16:creationId xmlns:a16="http://schemas.microsoft.com/office/drawing/2014/main" id="{68334372-CD7A-3042-9207-F82EC5A50CC5}"/>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15536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050">
            <a:extLst>
              <a:ext uri="{FF2B5EF4-FFF2-40B4-BE49-F238E27FC236}">
                <a16:creationId xmlns:a16="http://schemas.microsoft.com/office/drawing/2014/main" id="{FD617044-D3FF-DB43-8663-28C05A17878A}"/>
              </a:ext>
            </a:extLst>
          </p:cNvPr>
          <p:cNvSpPr>
            <a:spLocks noGrp="1" noRot="1" noChangeAspect="1" noChangeArrowheads="1" noTextEdit="1"/>
          </p:cNvSpPr>
          <p:nvPr>
            <p:ph type="sldImg"/>
          </p:nvPr>
        </p:nvSpPr>
        <p:spPr>
          <a:xfrm>
            <a:off x="152400" y="0"/>
            <a:ext cx="6584950" cy="4557712"/>
          </a:xfrm>
          <a:ln/>
        </p:spPr>
      </p:sp>
      <p:sp>
        <p:nvSpPr>
          <p:cNvPr id="52227" name="Rectangle 2051">
            <a:extLst>
              <a:ext uri="{FF2B5EF4-FFF2-40B4-BE49-F238E27FC236}">
                <a16:creationId xmlns:a16="http://schemas.microsoft.com/office/drawing/2014/main" id="{E9C7C494-0FB3-7E4C-9AF1-CF2777C2D0FC}"/>
              </a:ext>
            </a:extLst>
          </p:cNvPr>
          <p:cNvSpPr>
            <a:spLocks noGrp="1" noChangeArrowheads="1"/>
          </p:cNvSpPr>
          <p:nvPr>
            <p:ph type="body" idx="1"/>
          </p:nvPr>
        </p:nvSpPr>
        <p:spPr/>
        <p:txBody>
          <a:bodyPr/>
          <a:lstStyle/>
          <a:p>
            <a:r>
              <a:rPr lang="de-DE" altLang="en-US" b="1"/>
              <a:t>Startup	</a:t>
            </a:r>
            <a:r>
              <a:rPr lang="de-DE" altLang="en-US"/>
              <a:t>A startup program is carried out before the cyclic program execution after a power recovery, or a change of operating mode (through the CPU‘s mode selector or by the PG). </a:t>
            </a:r>
            <a:br>
              <a:rPr lang="de-DE" altLang="en-US"/>
            </a:br>
            <a:r>
              <a:rPr lang="de-DE" altLang="en-US"/>
              <a:t>OB 100 to OB 102 are available for this. </a:t>
            </a:r>
            <a:br>
              <a:rPr lang="de-DE" altLang="en-US"/>
            </a:br>
            <a:r>
              <a:rPr lang="de-DE" altLang="en-US"/>
              <a:t>In these blocks you can, for example, preset the communications connections. </a:t>
            </a:r>
            <a:br>
              <a:rPr lang="de-DE" altLang="en-US"/>
            </a:br>
            <a:endParaRPr lang="de-DE" altLang="en-US"/>
          </a:p>
          <a:p>
            <a:pPr>
              <a:spcAft>
                <a:spcPct val="0"/>
              </a:spcAft>
            </a:pPr>
            <a:r>
              <a:rPr lang="de-DE" altLang="en-US" b="1"/>
              <a:t>Cyclic Program 	</a:t>
            </a:r>
            <a:r>
              <a:rPr lang="de-DE" altLang="en-US"/>
              <a:t>The program that is to be continuously executed is stored in the Organization</a:t>
            </a:r>
          </a:p>
          <a:p>
            <a:pPr>
              <a:spcAft>
                <a:spcPct val="0"/>
              </a:spcAft>
            </a:pPr>
            <a:r>
              <a:rPr lang="de-DE" altLang="en-US" b="1"/>
              <a:t>Execution 	</a:t>
            </a:r>
            <a:r>
              <a:rPr lang="de-DE" altLang="en-US"/>
              <a:t>Block OB 1. After the user program has been completely executed in OB 1, a new cycle begins with the updating of the process images and the processing of the first statement in OB 1. The scan cycle time and the response time of the system is a result of these operations. </a:t>
            </a:r>
            <a:br>
              <a:rPr lang="de-DE" altLang="en-US"/>
            </a:br>
            <a:r>
              <a:rPr lang="de-DE" altLang="en-US"/>
              <a:t>The response time is the total of the executing time of the CPU‘s operating system and the time it takes to execute all of the user program.</a:t>
            </a:r>
            <a:br>
              <a:rPr lang="de-DE" altLang="en-US"/>
            </a:br>
            <a:r>
              <a:rPr lang="de-DE" altLang="en-US"/>
              <a:t>The response time, that is, how quickly an output can be switched dependent on an input signal, is equal to scan cycle time x 2.</a:t>
            </a:r>
            <a:br>
              <a:rPr lang="de-DE" altLang="en-US"/>
            </a:br>
            <a:endParaRPr lang="de-DE" altLang="en-US"/>
          </a:p>
          <a:p>
            <a:pPr>
              <a:spcAft>
                <a:spcPct val="0"/>
              </a:spcAft>
            </a:pPr>
            <a:r>
              <a:rPr lang="de-DE" altLang="en-US" b="1"/>
              <a:t>Periodic Program 	</a:t>
            </a:r>
            <a:r>
              <a:rPr lang="de-DE" altLang="en-US"/>
              <a:t>With periodic program execution, you can interrupt the cyclic program execution</a:t>
            </a:r>
          </a:p>
          <a:p>
            <a:pPr>
              <a:spcAft>
                <a:spcPct val="0"/>
              </a:spcAft>
            </a:pPr>
            <a:r>
              <a:rPr lang="de-DE" altLang="en-US" b="1"/>
              <a:t>Execution 	</a:t>
            </a:r>
            <a:r>
              <a:rPr lang="de-DE" altLang="en-US"/>
              <a:t>at fixed intervals. With cyclic interrupts, an OB 30 to OB 37 organization block is executed after a preset timing code has run out, every 100 ms for example. Control-loop blocks with their sampling interval are called, for example, in these blocks. </a:t>
            </a:r>
            <a:br>
              <a:rPr lang="de-DE" altLang="en-US"/>
            </a:br>
            <a:r>
              <a:rPr lang="de-DE" altLang="en-US"/>
              <a:t>With time-of-day interrupts, an OB is executed at a specific time, for example every day at 17:00 hours (5:00 p.m.), to save the data.</a:t>
            </a:r>
            <a:br>
              <a:rPr lang="de-DE" altLang="en-US"/>
            </a:br>
            <a:endParaRPr lang="de-DE" altLang="en-US"/>
          </a:p>
          <a:p>
            <a:pPr>
              <a:spcAft>
                <a:spcPct val="0"/>
              </a:spcAft>
            </a:pPr>
            <a:r>
              <a:rPr lang="de-DE" altLang="en-US" b="1"/>
              <a:t>Event-driven 	</a:t>
            </a:r>
            <a:r>
              <a:rPr lang="de-DE" altLang="en-US"/>
              <a:t>The hardware interrupt can be used to quickly respond to a process event. After </a:t>
            </a:r>
          </a:p>
          <a:p>
            <a:pPr>
              <a:spcAft>
                <a:spcPct val="0"/>
              </a:spcAft>
            </a:pPr>
            <a:r>
              <a:rPr lang="de-DE" altLang="en-US" b="1"/>
              <a:t>Program	</a:t>
            </a:r>
            <a:r>
              <a:rPr lang="de-DE" altLang="en-US"/>
              <a:t>the event occurs, the cycle is immediately interrupted and an interrupt program</a:t>
            </a:r>
          </a:p>
          <a:p>
            <a:pPr>
              <a:spcAft>
                <a:spcPct val="0"/>
              </a:spcAft>
            </a:pPr>
            <a:r>
              <a:rPr lang="de-DE" altLang="en-US" b="1"/>
              <a:t>Execution	</a:t>
            </a:r>
            <a:r>
              <a:rPr lang="de-DE" altLang="en-US"/>
              <a:t>is carried out.</a:t>
            </a:r>
            <a:br>
              <a:rPr lang="de-DE" altLang="en-US"/>
            </a:br>
            <a:r>
              <a:rPr lang="de-DE" altLang="en-US"/>
              <a:t>The time-delay interrupt reponds after a delayed time period to a process event.</a:t>
            </a:r>
            <a:br>
              <a:rPr lang="de-DE" altLang="en-US"/>
            </a:br>
            <a:r>
              <a:rPr lang="de-DE" altLang="en-US"/>
              <a:t>With the error OBs you can determine how the system is to behave, for example, if the backup battery fails. </a:t>
            </a:r>
          </a:p>
        </p:txBody>
      </p:sp>
    </p:spTree>
    <p:extLst>
      <p:ext uri="{BB962C8B-B14F-4D97-AF65-F5344CB8AC3E}">
        <p14:creationId xmlns:p14="http://schemas.microsoft.com/office/powerpoint/2010/main" val="328696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5DC8CFB-2D08-6149-81B1-0B50E506DB4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9E5ECE80-70B2-044D-B886-DC407184B0CC}"/>
              </a:ext>
            </a:extLst>
          </p:cNvPr>
          <p:cNvSpPr>
            <a:spLocks noGrp="1" noChangeArrowheads="1"/>
          </p:cNvSpPr>
          <p:nvPr>
            <p:ph type="body" idx="1"/>
          </p:nvPr>
        </p:nvSpPr>
        <p:spPr>
          <a:noFill/>
        </p:spPr>
        <p:txBody>
          <a:bodyPr/>
          <a:lstStyle/>
          <a:p>
            <a:pPr>
              <a:lnSpc>
                <a:spcPct val="90000"/>
              </a:lnSpc>
              <a:spcAft>
                <a:spcPct val="0"/>
              </a:spcAft>
            </a:pPr>
            <a:r>
              <a:rPr lang="de-DE" altLang="en-US" b="1" dirty="0" err="1">
                <a:latin typeface="Arial" panose="020B0604020202020204" pitchFamily="34" charset="0"/>
              </a:rPr>
              <a:t>Introduction</a:t>
            </a:r>
            <a:r>
              <a:rPr lang="de-DE" altLang="en-US" b="1" dirty="0">
                <a:latin typeface="Arial" panose="020B0604020202020204" pitchFamily="34" charset="0"/>
              </a:rPr>
              <a:t>	</a:t>
            </a:r>
            <a:r>
              <a:rPr lang="de-DE" altLang="en-US" dirty="0">
                <a:latin typeface="Arial" panose="020B0604020202020204" pitchFamily="34" charset="0"/>
              </a:rPr>
              <a:t>The </a:t>
            </a:r>
            <a:r>
              <a:rPr lang="de-DE" altLang="en-US" dirty="0" err="1">
                <a:latin typeface="Arial" panose="020B0604020202020204" pitchFamily="34" charset="0"/>
              </a:rPr>
              <a:t>introduction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electronics</a:t>
            </a:r>
            <a:r>
              <a:rPr lang="de-DE" altLang="en-US" dirty="0">
                <a:latin typeface="Arial" panose="020B0604020202020204" pitchFamily="34" charset="0"/>
              </a:rPr>
              <a:t> </a:t>
            </a:r>
            <a:r>
              <a:rPr lang="de-DE" altLang="en-US" dirty="0" err="1">
                <a:latin typeface="Arial" panose="020B0604020202020204" pitchFamily="34" charset="0"/>
              </a:rPr>
              <a:t>has</a:t>
            </a:r>
            <a:r>
              <a:rPr lang="de-DE" altLang="en-US" dirty="0">
                <a:latin typeface="Arial" panose="020B0604020202020204" pitchFamily="34" charset="0"/>
              </a:rPr>
              <a:t> </a:t>
            </a:r>
            <a:r>
              <a:rPr lang="de-DE" altLang="en-US" dirty="0" err="1">
                <a:latin typeface="Arial" panose="020B0604020202020204" pitchFamily="34" charset="0"/>
              </a:rPr>
              <a:t>resulted</a:t>
            </a:r>
            <a:r>
              <a:rPr lang="de-DE" altLang="en-US" dirty="0">
                <a:latin typeface="Arial" panose="020B0604020202020204" pitchFamily="34" charset="0"/>
              </a:rPr>
              <a:t> in </a:t>
            </a:r>
            <a:r>
              <a:rPr lang="de-DE" altLang="en-US" dirty="0" err="1">
                <a:latin typeface="Arial" panose="020B0604020202020204" pitchFamily="34" charset="0"/>
              </a:rPr>
              <a:t>great</a:t>
            </a:r>
            <a:r>
              <a:rPr lang="de-DE" altLang="en-US" dirty="0">
                <a:latin typeface="Arial" panose="020B0604020202020204" pitchFamily="34" charset="0"/>
              </a:rPr>
              <a:t> </a:t>
            </a:r>
            <a:r>
              <a:rPr lang="de-DE" altLang="en-US" dirty="0" err="1">
                <a:latin typeface="Arial" panose="020B0604020202020204" pitchFamily="34" charset="0"/>
              </a:rPr>
              <a:t>changes</a:t>
            </a:r>
            <a:r>
              <a:rPr lang="de-DE" altLang="en-US" dirty="0">
                <a:latin typeface="Arial" panose="020B0604020202020204" pitchFamily="34" charset="0"/>
              </a:rPr>
              <a:t> in </a:t>
            </a:r>
            <a:r>
              <a:rPr lang="de-DE" altLang="en-US" dirty="0" err="1">
                <a:latin typeface="Arial" panose="020B0604020202020204" pitchFamily="34" charset="0"/>
              </a:rPr>
              <a:t>industrial</a:t>
            </a:r>
            <a:r>
              <a:rPr lang="de-DE" altLang="en-US" dirty="0">
                <a:latin typeface="Arial" panose="020B0604020202020204" pitchFamily="34" charset="0"/>
              </a:rPr>
              <a:t> </a:t>
            </a:r>
            <a:r>
              <a:rPr lang="de-DE" altLang="en-US" dirty="0" err="1">
                <a:latin typeface="Arial" panose="020B0604020202020204" pitchFamily="34" charset="0"/>
              </a:rPr>
              <a:t>control</a:t>
            </a:r>
            <a:r>
              <a:rPr lang="de-DE" altLang="en-US" dirty="0">
                <a:latin typeface="Arial" panose="020B0604020202020204" pitchFamily="34" charset="0"/>
              </a:rPr>
              <a:t> </a:t>
            </a:r>
            <a:r>
              <a:rPr lang="de-DE" altLang="en-US" dirty="0" err="1">
                <a:latin typeface="Arial" panose="020B0604020202020204" pitchFamily="34" charset="0"/>
              </a:rPr>
              <a:t>engineering</a:t>
            </a:r>
            <a:r>
              <a:rPr lang="de-DE" altLang="en-US" dirty="0">
                <a:latin typeface="Arial" panose="020B0604020202020204" pitchFamily="34" charset="0"/>
              </a:rPr>
              <a:t>. </a:t>
            </a:r>
            <a:r>
              <a:rPr lang="de-DE" altLang="en-US" dirty="0" err="1">
                <a:latin typeface="Arial" panose="020B0604020202020204" pitchFamily="34" charset="0"/>
              </a:rPr>
              <a:t>Together</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automated</a:t>
            </a:r>
            <a:r>
              <a:rPr lang="de-DE" altLang="en-US" dirty="0">
                <a:latin typeface="Arial" panose="020B0604020202020204" pitchFamily="34" charset="0"/>
              </a:rPr>
              <a:t> </a:t>
            </a:r>
            <a:r>
              <a:rPr lang="de-DE" altLang="en-US" dirty="0" err="1">
                <a:latin typeface="Arial" panose="020B0604020202020204" pitchFamily="34" charset="0"/>
              </a:rPr>
              <a:t>machinery</a:t>
            </a:r>
            <a:r>
              <a:rPr lang="de-DE" altLang="en-US" dirty="0">
                <a:latin typeface="Arial" panose="020B0604020202020204" pitchFamily="34" charset="0"/>
              </a:rPr>
              <a:t>, </a:t>
            </a:r>
            <a:r>
              <a:rPr lang="de-DE" altLang="en-US" dirty="0" err="1">
                <a:latin typeface="Arial" panose="020B0604020202020204" pitchFamily="34" charset="0"/>
              </a:rPr>
              <a:t>whose</a:t>
            </a:r>
            <a:r>
              <a:rPr lang="de-DE" altLang="en-US" dirty="0">
                <a:latin typeface="Arial" panose="020B0604020202020204" pitchFamily="34" charset="0"/>
              </a:rPr>
              <a:t> </a:t>
            </a:r>
            <a:r>
              <a:rPr lang="de-DE" altLang="en-US" dirty="0" err="1">
                <a:latin typeface="Arial" panose="020B0604020202020204" pitchFamily="34" charset="0"/>
              </a:rPr>
              <a:t>application</a:t>
            </a:r>
            <a:r>
              <a:rPr lang="de-DE" altLang="en-US" dirty="0">
                <a:latin typeface="Arial" panose="020B0604020202020204" pitchFamily="34" charset="0"/>
              </a:rPr>
              <a:t> </a:t>
            </a:r>
            <a:r>
              <a:rPr lang="de-DE" altLang="en-US" dirty="0" err="1">
                <a:latin typeface="Arial" panose="020B0604020202020204" pitchFamily="34" charset="0"/>
              </a:rPr>
              <a:t>possibilities</a:t>
            </a:r>
            <a:r>
              <a:rPr lang="de-DE" altLang="en-US" dirty="0">
                <a:latin typeface="Arial" panose="020B0604020202020204" pitchFamily="34" charset="0"/>
              </a:rPr>
              <a:t> </a:t>
            </a:r>
            <a:r>
              <a:rPr lang="de-DE" altLang="en-US" dirty="0" err="1">
                <a:latin typeface="Arial" panose="020B0604020202020204" pitchFamily="34" charset="0"/>
              </a:rPr>
              <a:t>were</a:t>
            </a:r>
            <a:r>
              <a:rPr lang="de-DE" altLang="en-US" dirty="0">
                <a:latin typeface="Arial" panose="020B0604020202020204" pitchFamily="34" charset="0"/>
              </a:rPr>
              <a:t> </a:t>
            </a:r>
            <a:r>
              <a:rPr lang="de-DE" altLang="en-US" dirty="0" err="1">
                <a:latin typeface="Arial" panose="020B0604020202020204" pitchFamily="34" charset="0"/>
              </a:rPr>
              <a:t>expanded</a:t>
            </a:r>
            <a:r>
              <a:rPr lang="de-DE" altLang="en-US" dirty="0">
                <a:latin typeface="Arial" panose="020B0604020202020204" pitchFamily="34" charset="0"/>
              </a:rPr>
              <a:t> </a:t>
            </a:r>
            <a:r>
              <a:rPr lang="de-DE" altLang="en-US" dirty="0" err="1">
                <a:latin typeface="Arial" panose="020B0604020202020204" pitchFamily="34" charset="0"/>
              </a:rPr>
              <a:t>through</a:t>
            </a:r>
            <a:r>
              <a:rPr lang="de-DE" altLang="en-US" dirty="0">
                <a:latin typeface="Arial" panose="020B0604020202020204" pitchFamily="34" charset="0"/>
              </a:rPr>
              <a:t> electronic </a:t>
            </a:r>
            <a:r>
              <a:rPr lang="de-DE" altLang="en-US" dirty="0" err="1">
                <a:latin typeface="Arial" panose="020B0604020202020204" pitchFamily="34" charset="0"/>
              </a:rPr>
              <a:t>controls</a:t>
            </a:r>
            <a:r>
              <a:rPr lang="de-DE" altLang="en-US" dirty="0">
                <a:latin typeface="Arial" panose="020B0604020202020204" pitchFamily="34" charset="0"/>
              </a:rPr>
              <a:t>, </a:t>
            </a:r>
            <a:r>
              <a:rPr lang="de-DE" altLang="en-US" dirty="0" err="1">
                <a:latin typeface="Arial" panose="020B0604020202020204" pitchFamily="34" charset="0"/>
              </a:rPr>
              <a:t>these</a:t>
            </a:r>
            <a:r>
              <a:rPr lang="de-DE" altLang="en-US" dirty="0">
                <a:latin typeface="Arial" panose="020B0604020202020204" pitchFamily="34" charset="0"/>
              </a:rPr>
              <a:t> </a:t>
            </a:r>
            <a:r>
              <a:rPr lang="de-DE" altLang="en-US" dirty="0" err="1">
                <a:latin typeface="Arial" panose="020B0604020202020204" pitchFamily="34" charset="0"/>
              </a:rPr>
              <a:t>changes</a:t>
            </a:r>
            <a:r>
              <a:rPr lang="de-DE" altLang="en-US" dirty="0">
                <a:latin typeface="Arial" panose="020B0604020202020204" pitchFamily="34" charset="0"/>
              </a:rPr>
              <a:t> </a:t>
            </a:r>
            <a:r>
              <a:rPr lang="de-DE" altLang="en-US" dirty="0" err="1">
                <a:latin typeface="Arial" panose="020B0604020202020204" pitchFamily="34" charset="0"/>
              </a:rPr>
              <a:t>have</a:t>
            </a:r>
            <a:r>
              <a:rPr lang="de-DE" altLang="en-US" dirty="0">
                <a:latin typeface="Arial" panose="020B0604020202020204" pitchFamily="34" charset="0"/>
              </a:rPr>
              <a:t> also </a:t>
            </a:r>
            <a:r>
              <a:rPr lang="de-DE" altLang="en-US" dirty="0" err="1">
                <a:latin typeface="Arial" panose="020B0604020202020204" pitchFamily="34" charset="0"/>
              </a:rPr>
              <a:t>led</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new</a:t>
            </a:r>
            <a:r>
              <a:rPr lang="de-DE" altLang="en-US" dirty="0">
                <a:latin typeface="Arial" panose="020B0604020202020204" pitchFamily="34" charset="0"/>
              </a:rPr>
              <a:t> </a:t>
            </a:r>
            <a:r>
              <a:rPr lang="de-DE" altLang="en-US" dirty="0" err="1">
                <a:latin typeface="Arial" panose="020B0604020202020204" pitchFamily="34" charset="0"/>
              </a:rPr>
              <a:t>technologies</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branches</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Controllers</a:t>
            </a:r>
            <a:r>
              <a:rPr lang="de-DE" altLang="en-US" dirty="0">
                <a:latin typeface="Arial" panose="020B0604020202020204" pitchFamily="34" charset="0"/>
              </a:rPr>
              <a:t>	In </a:t>
            </a:r>
            <a:r>
              <a:rPr lang="de-DE" altLang="en-US" dirty="0" err="1">
                <a:latin typeface="Arial" panose="020B0604020202020204" pitchFamily="34" charset="0"/>
              </a:rPr>
              <a:t>addition</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energy</a:t>
            </a:r>
            <a:r>
              <a:rPr lang="de-DE" altLang="en-US" dirty="0">
                <a:latin typeface="Arial" panose="020B0604020202020204" pitchFamily="34" charset="0"/>
              </a:rPr>
              <a:t> </a:t>
            </a:r>
            <a:r>
              <a:rPr lang="de-DE" altLang="en-US" dirty="0" err="1">
                <a:latin typeface="Arial" panose="020B0604020202020204" pitchFamily="34" charset="0"/>
              </a:rPr>
              <a:t>supply</a:t>
            </a:r>
            <a:r>
              <a:rPr lang="de-DE" altLang="en-US" dirty="0">
                <a:latin typeface="Arial" panose="020B0604020202020204" pitchFamily="34" charset="0"/>
              </a:rPr>
              <a:t>, </a:t>
            </a:r>
            <a:r>
              <a:rPr lang="de-DE" altLang="en-US" dirty="0" err="1">
                <a:latin typeface="Arial" panose="020B0604020202020204" pitchFamily="34" charset="0"/>
              </a:rPr>
              <a:t>control</a:t>
            </a:r>
            <a:r>
              <a:rPr lang="de-DE" altLang="en-US" dirty="0">
                <a:latin typeface="Arial" panose="020B0604020202020204" pitchFamily="34" charset="0"/>
              </a:rPr>
              <a:t> </a:t>
            </a:r>
            <a:r>
              <a:rPr lang="de-DE" altLang="en-US" dirty="0" err="1">
                <a:latin typeface="Arial" panose="020B0604020202020204" pitchFamily="34" charset="0"/>
              </a:rPr>
              <a:t>elements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required</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operation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machines</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processes</a:t>
            </a:r>
            <a:r>
              <a:rPr lang="de-DE" altLang="en-US" dirty="0">
                <a:latin typeface="Arial" panose="020B0604020202020204" pitchFamily="34" charset="0"/>
              </a:rPr>
              <a:t> in </a:t>
            </a:r>
            <a:r>
              <a:rPr lang="de-DE" altLang="en-US" dirty="0" err="1">
                <a:latin typeface="Arial" panose="020B0604020202020204" pitchFamily="34" charset="0"/>
              </a:rPr>
              <a:t>almost</a:t>
            </a:r>
            <a:r>
              <a:rPr lang="de-DE" altLang="en-US" dirty="0">
                <a:latin typeface="Arial" panose="020B0604020202020204" pitchFamily="34" charset="0"/>
              </a:rPr>
              <a:t> all </a:t>
            </a:r>
            <a:r>
              <a:rPr lang="de-DE" altLang="en-US" dirty="0" err="1">
                <a:latin typeface="Arial" panose="020B0604020202020204" pitchFamily="34" charset="0"/>
              </a:rPr>
              <a:t>areas</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manufacturing</a:t>
            </a:r>
            <a:r>
              <a:rPr lang="de-DE" altLang="en-US" dirty="0">
                <a:latin typeface="Arial" panose="020B0604020202020204" pitchFamily="34" charset="0"/>
              </a:rPr>
              <a:t>. </a:t>
            </a:r>
            <a:r>
              <a:rPr lang="de-DE" altLang="en-US" dirty="0" err="1">
                <a:latin typeface="Arial" panose="020B0604020202020204" pitchFamily="34" charset="0"/>
              </a:rPr>
              <a:t>It</a:t>
            </a:r>
            <a:r>
              <a:rPr lang="de-DE" altLang="en-US" dirty="0">
                <a:latin typeface="Arial" panose="020B0604020202020204" pitchFamily="34" charset="0"/>
              </a:rPr>
              <a:t> must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initiate</a:t>
            </a:r>
            <a:r>
              <a:rPr lang="de-DE" altLang="en-US" dirty="0">
                <a:latin typeface="Arial" panose="020B0604020202020204" pitchFamily="34" charset="0"/>
              </a:rPr>
              <a:t>, </a:t>
            </a:r>
            <a:r>
              <a:rPr lang="de-DE" altLang="en-US" dirty="0" err="1">
                <a:latin typeface="Arial" panose="020B0604020202020204" pitchFamily="34" charset="0"/>
              </a:rPr>
              <a:t>control</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monitor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operation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any</a:t>
            </a:r>
            <a:r>
              <a:rPr lang="de-DE" altLang="en-US" dirty="0">
                <a:latin typeface="Arial" panose="020B0604020202020204" pitchFamily="34" charset="0"/>
              </a:rPr>
              <a:t> </a:t>
            </a:r>
            <a:r>
              <a:rPr lang="de-DE" altLang="en-US" dirty="0" err="1">
                <a:latin typeface="Arial" panose="020B0604020202020204" pitchFamily="34" charset="0"/>
              </a:rPr>
              <a:t>given</a:t>
            </a:r>
            <a:r>
              <a:rPr lang="de-DE" altLang="en-US" dirty="0">
                <a:latin typeface="Arial" panose="020B0604020202020204" pitchFamily="34" charset="0"/>
              </a:rPr>
              <a:t> </a:t>
            </a:r>
            <a:r>
              <a:rPr lang="de-DE" altLang="en-US" dirty="0" err="1">
                <a:latin typeface="Arial" panose="020B0604020202020204" pitchFamily="34" charset="0"/>
              </a:rPr>
              <a:t>machine</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a:t>
            </a:r>
            <a:r>
              <a:rPr lang="de-DE" altLang="en-US" dirty="0" err="1">
                <a:latin typeface="Arial" panose="020B0604020202020204" pitchFamily="34" charset="0"/>
              </a:rPr>
              <a:t>process</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past</a:t>
            </a:r>
            <a:r>
              <a:rPr lang="de-DE" altLang="en-US" dirty="0">
                <a:latin typeface="Arial" panose="020B0604020202020204" pitchFamily="34" charset="0"/>
              </a:rPr>
              <a:t>, </a:t>
            </a:r>
            <a:r>
              <a:rPr lang="de-DE" altLang="en-US" dirty="0" err="1">
                <a:latin typeface="Arial" panose="020B0604020202020204" pitchFamily="34" charset="0"/>
              </a:rPr>
              <a:t>control</a:t>
            </a:r>
            <a:r>
              <a:rPr lang="de-DE" altLang="en-US" dirty="0">
                <a:latin typeface="Arial" panose="020B0604020202020204" pitchFamily="34" charset="0"/>
              </a:rPr>
              <a:t> </a:t>
            </a:r>
            <a:r>
              <a:rPr lang="de-DE" altLang="en-US" dirty="0" err="1">
                <a:latin typeface="Arial" panose="020B0604020202020204" pitchFamily="34" charset="0"/>
              </a:rPr>
              <a:t>tasks</a:t>
            </a:r>
            <a:r>
              <a:rPr lang="de-DE" altLang="en-US" dirty="0">
                <a:latin typeface="Arial" panose="020B0604020202020204" pitchFamily="34" charset="0"/>
              </a:rPr>
              <a:t> </a:t>
            </a:r>
            <a:r>
              <a:rPr lang="de-DE" altLang="en-US" dirty="0" err="1">
                <a:latin typeface="Arial" panose="020B0604020202020204" pitchFamily="34" charset="0"/>
              </a:rPr>
              <a:t>were</a:t>
            </a:r>
            <a:r>
              <a:rPr lang="de-DE" altLang="en-US" dirty="0">
                <a:latin typeface="Arial" panose="020B0604020202020204" pitchFamily="34" charset="0"/>
              </a:rPr>
              <a:t> </a:t>
            </a:r>
            <a:r>
              <a:rPr lang="de-DE" altLang="en-US" dirty="0" err="1">
                <a:latin typeface="Arial" panose="020B0604020202020204" pitchFamily="34" charset="0"/>
              </a:rPr>
              <a:t>solved</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conventional</a:t>
            </a:r>
            <a:r>
              <a:rPr lang="de-DE" altLang="en-US" dirty="0">
                <a:latin typeface="Arial" panose="020B0604020202020204" pitchFamily="34" charset="0"/>
              </a:rPr>
              <a:t> </a:t>
            </a:r>
            <a:r>
              <a:rPr lang="de-DE" altLang="en-US" dirty="0" err="1">
                <a:latin typeface="Arial" panose="020B0604020202020204" pitchFamily="34" charset="0"/>
              </a:rPr>
              <a:t>control</a:t>
            </a:r>
            <a:r>
              <a:rPr lang="de-DE" altLang="en-US" dirty="0">
                <a:latin typeface="Arial" panose="020B0604020202020204" pitchFamily="34" charset="0"/>
              </a:rPr>
              <a:t> </a:t>
            </a:r>
            <a:r>
              <a:rPr lang="de-DE" altLang="en-US" dirty="0" err="1">
                <a:latin typeface="Arial" panose="020B0604020202020204" pitchFamily="34" charset="0"/>
              </a:rPr>
              <a:t>technology</a:t>
            </a:r>
            <a:r>
              <a:rPr lang="de-DE" altLang="en-US" dirty="0">
                <a:latin typeface="Arial" panose="020B0604020202020204" pitchFamily="34" charset="0"/>
              </a:rPr>
              <a:t> </a:t>
            </a:r>
            <a:r>
              <a:rPr lang="de-DE" altLang="en-US" dirty="0" err="1">
                <a:latin typeface="Arial" panose="020B0604020202020204" pitchFamily="34" charset="0"/>
              </a:rPr>
              <a:t>by</a:t>
            </a:r>
            <a:r>
              <a:rPr lang="de-DE" altLang="en-US" dirty="0">
                <a:latin typeface="Arial" panose="020B0604020202020204" pitchFamily="34" charset="0"/>
              </a:rPr>
              <a:t> </a:t>
            </a:r>
            <a:r>
              <a:rPr lang="de-DE" altLang="en-US" dirty="0" err="1">
                <a:latin typeface="Arial" panose="020B0604020202020204" pitchFamily="34" charset="0"/>
              </a:rPr>
              <a:t>individually</a:t>
            </a:r>
            <a:r>
              <a:rPr lang="de-DE" altLang="en-US" dirty="0">
                <a:latin typeface="Arial" panose="020B0604020202020204" pitchFamily="34" charset="0"/>
              </a:rPr>
              <a:t> - </a:t>
            </a:r>
            <a:r>
              <a:rPr lang="de-DE" altLang="en-US" dirty="0" err="1">
                <a:latin typeface="Arial" panose="020B0604020202020204" pitchFamily="34" charset="0"/>
              </a:rPr>
              <a:t>that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dependent</a:t>
            </a:r>
            <a:r>
              <a:rPr lang="de-DE" altLang="en-US" dirty="0">
                <a:latin typeface="Arial" panose="020B0604020202020204" pitchFamily="34" charset="0"/>
              </a:rPr>
              <a:t> on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task</a:t>
            </a:r>
            <a:r>
              <a:rPr lang="de-DE" altLang="en-US" dirty="0">
                <a:latin typeface="Arial" panose="020B0604020202020204" pitchFamily="34" charset="0"/>
              </a:rPr>
              <a:t> - </a:t>
            </a:r>
            <a:r>
              <a:rPr lang="de-DE" altLang="en-US" dirty="0" err="1">
                <a:latin typeface="Arial" panose="020B0604020202020204" pitchFamily="34" charset="0"/>
              </a:rPr>
              <a:t>wiring</a:t>
            </a:r>
            <a:r>
              <a:rPr lang="de-DE" altLang="en-US" dirty="0">
                <a:latin typeface="Arial" panose="020B0604020202020204" pitchFamily="34" charset="0"/>
              </a:rPr>
              <a:t> </a:t>
            </a:r>
            <a:r>
              <a:rPr lang="de-DE" altLang="en-US" dirty="0" err="1">
                <a:latin typeface="Arial" panose="020B0604020202020204" pitchFamily="34" charset="0"/>
              </a:rPr>
              <a:t>contacts</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relays</a:t>
            </a:r>
            <a:r>
              <a:rPr lang="de-DE" altLang="en-US" dirty="0">
                <a:latin typeface="Arial" panose="020B0604020202020204" pitchFamily="34" charset="0"/>
              </a:rPr>
              <a:t>. Today </a:t>
            </a:r>
            <a:r>
              <a:rPr lang="de-DE" altLang="en-US" dirty="0" err="1">
                <a:latin typeface="Arial" panose="020B0604020202020204" pitchFamily="34" charset="0"/>
              </a:rPr>
              <a:t>programmable</a:t>
            </a:r>
            <a:r>
              <a:rPr lang="de-DE" altLang="en-US" dirty="0">
                <a:latin typeface="Arial" panose="020B0604020202020204" pitchFamily="34" charset="0"/>
              </a:rPr>
              <a:t> </a:t>
            </a:r>
            <a:r>
              <a:rPr lang="de-DE" altLang="en-US" dirty="0" err="1">
                <a:latin typeface="Arial" panose="020B0604020202020204" pitchFamily="34" charset="0"/>
              </a:rPr>
              <a:t>logic</a:t>
            </a:r>
            <a:r>
              <a:rPr lang="de-DE" altLang="en-US" dirty="0">
                <a:latin typeface="Arial" panose="020B0604020202020204" pitchFamily="34" charset="0"/>
              </a:rPr>
              <a:t> </a:t>
            </a:r>
            <a:r>
              <a:rPr lang="de-DE" altLang="en-US" dirty="0" err="1">
                <a:latin typeface="Arial" panose="020B0604020202020204" pitchFamily="34" charset="0"/>
              </a:rPr>
              <a:t>controls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largely</a:t>
            </a:r>
            <a:r>
              <a:rPr lang="de-DE" altLang="en-US" dirty="0">
                <a:latin typeface="Arial" panose="020B0604020202020204" pitchFamily="34" charset="0"/>
              </a:rPr>
              <a:t> </a:t>
            </a:r>
            <a:r>
              <a:rPr lang="de-DE" altLang="en-US" dirty="0" err="1">
                <a:latin typeface="Arial" panose="020B0604020202020204" pitchFamily="34" charset="0"/>
              </a:rPr>
              <a:t>used</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solve</a:t>
            </a:r>
            <a:r>
              <a:rPr lang="de-DE" altLang="en-US" dirty="0">
                <a:latin typeface="Arial" panose="020B0604020202020204" pitchFamily="34" charset="0"/>
              </a:rPr>
              <a:t> </a:t>
            </a:r>
            <a:r>
              <a:rPr lang="de-DE" altLang="en-US" dirty="0" err="1">
                <a:latin typeface="Arial" panose="020B0604020202020204" pitchFamily="34" charset="0"/>
              </a:rPr>
              <a:t>automation</a:t>
            </a:r>
            <a:r>
              <a:rPr lang="de-DE" altLang="en-US" dirty="0">
                <a:latin typeface="Arial" panose="020B0604020202020204" pitchFamily="34" charset="0"/>
              </a:rPr>
              <a:t> </a:t>
            </a:r>
            <a:r>
              <a:rPr lang="de-DE" altLang="en-US" dirty="0" err="1">
                <a:latin typeface="Arial" panose="020B0604020202020204" pitchFamily="34" charset="0"/>
              </a:rPr>
              <a:t>tasks</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err="1">
                <a:latin typeface="Arial" panose="020B0604020202020204" pitchFamily="34" charset="0"/>
              </a:rPr>
              <a:t>Totally</a:t>
            </a:r>
            <a:r>
              <a:rPr lang="de-DE" altLang="en-US" b="1" dirty="0">
                <a:latin typeface="Arial" panose="020B0604020202020204" pitchFamily="34" charset="0"/>
              </a:rPr>
              <a:t> Integrated</a:t>
            </a:r>
            <a:r>
              <a:rPr lang="de-DE" altLang="en-US" dirty="0">
                <a:latin typeface="Arial" panose="020B0604020202020204" pitchFamily="34" charset="0"/>
              </a:rPr>
              <a:t>	In </a:t>
            </a:r>
            <a:r>
              <a:rPr lang="de-DE" altLang="en-US" dirty="0" err="1">
                <a:latin typeface="Arial" panose="020B0604020202020204" pitchFamily="34" charset="0"/>
              </a:rPr>
              <a:t>order</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companies</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remain</a:t>
            </a:r>
            <a:r>
              <a:rPr lang="de-DE" altLang="en-US" dirty="0">
                <a:latin typeface="Arial" panose="020B0604020202020204" pitchFamily="34" charset="0"/>
              </a:rPr>
              <a:t> </a:t>
            </a:r>
            <a:r>
              <a:rPr lang="de-DE" altLang="en-US" dirty="0" err="1">
                <a:latin typeface="Arial" panose="020B0604020202020204" pitchFamily="34" charset="0"/>
              </a:rPr>
              <a:t>competitive</a:t>
            </a:r>
            <a:r>
              <a:rPr lang="de-DE" altLang="en-US" dirty="0">
                <a:latin typeface="Arial" panose="020B0604020202020204" pitchFamily="34" charset="0"/>
              </a:rPr>
              <a:t>, </a:t>
            </a:r>
            <a:r>
              <a:rPr lang="de-DE" altLang="en-US" dirty="0" err="1">
                <a:latin typeface="Arial" panose="020B0604020202020204" pitchFamily="34" charset="0"/>
              </a:rPr>
              <a:t>it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not </a:t>
            </a:r>
            <a:r>
              <a:rPr lang="de-DE" altLang="en-US" dirty="0" err="1">
                <a:latin typeface="Arial" panose="020B0604020202020204" pitchFamily="34" charset="0"/>
              </a:rPr>
              <a:t>enough</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isolatedly</a:t>
            </a: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Automation</a:t>
            </a:r>
            <a:r>
              <a:rPr lang="de-DE" altLang="en-US" dirty="0">
                <a:latin typeface="Arial" panose="020B0604020202020204" pitchFamily="34" charset="0"/>
              </a:rPr>
              <a:t>	</a:t>
            </a:r>
            <a:r>
              <a:rPr lang="de-DE" altLang="en-US" dirty="0" err="1">
                <a:latin typeface="Arial" panose="020B0604020202020204" pitchFamily="34" charset="0"/>
              </a:rPr>
              <a:t>automate</a:t>
            </a:r>
            <a:r>
              <a:rPr lang="de-DE" altLang="en-US" dirty="0">
                <a:latin typeface="Arial" panose="020B0604020202020204" pitchFamily="34" charset="0"/>
              </a:rPr>
              <a:t> </a:t>
            </a:r>
            <a:r>
              <a:rPr lang="de-DE" altLang="en-US" dirty="0" err="1">
                <a:latin typeface="Arial" panose="020B0604020202020204" pitchFamily="34" charset="0"/>
              </a:rPr>
              <a:t>only</a:t>
            </a:r>
            <a:r>
              <a:rPr lang="de-DE" altLang="en-US" dirty="0">
                <a:latin typeface="Arial" panose="020B0604020202020204" pitchFamily="34" charset="0"/>
              </a:rPr>
              <a:t> individual </a:t>
            </a:r>
            <a:r>
              <a:rPr lang="de-DE" altLang="en-US" dirty="0" err="1">
                <a:latin typeface="Arial" panose="020B0604020202020204" pitchFamily="34" charset="0"/>
              </a:rPr>
              <a:t>processing</a:t>
            </a:r>
            <a:r>
              <a:rPr lang="de-DE" altLang="en-US" dirty="0">
                <a:latin typeface="Arial" panose="020B0604020202020204" pitchFamily="34" charset="0"/>
              </a:rPr>
              <a:t> </a:t>
            </a:r>
            <a:r>
              <a:rPr lang="de-DE" altLang="en-US" dirty="0" err="1">
                <a:latin typeface="Arial" panose="020B0604020202020204" pitchFamily="34" charset="0"/>
              </a:rPr>
              <a:t>stations</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a:t>
            </a:r>
            <a:r>
              <a:rPr lang="de-DE" altLang="en-US" dirty="0" err="1">
                <a:latin typeface="Arial" panose="020B0604020202020204" pitchFamily="34" charset="0"/>
              </a:rPr>
              <a:t>machines</a:t>
            </a:r>
            <a:r>
              <a:rPr lang="de-DE" altLang="en-US" dirty="0">
                <a:latin typeface="Arial" panose="020B0604020202020204" pitchFamily="34" charset="0"/>
              </a:rPr>
              <a:t>. The </a:t>
            </a:r>
            <a:r>
              <a:rPr lang="de-DE" altLang="en-US" dirty="0" err="1">
                <a:latin typeface="Arial" panose="020B0604020202020204" pitchFamily="34" charset="0"/>
              </a:rPr>
              <a:t>demand</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more</a:t>
            </a:r>
            <a:r>
              <a:rPr lang="de-DE" altLang="en-US" dirty="0">
                <a:latin typeface="Arial" panose="020B0604020202020204" pitchFamily="34" charset="0"/>
              </a:rPr>
              <a:t> </a:t>
            </a:r>
            <a:r>
              <a:rPr lang="de-DE" altLang="en-US" dirty="0" err="1">
                <a:latin typeface="Arial" panose="020B0604020202020204" pitchFamily="34" charset="0"/>
              </a:rPr>
              <a:t>flexibility</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higher</a:t>
            </a:r>
            <a:r>
              <a:rPr lang="de-DE" altLang="en-US" dirty="0">
                <a:latin typeface="Arial" panose="020B0604020202020204" pitchFamily="34" charset="0"/>
              </a:rPr>
              <a:t> </a:t>
            </a:r>
            <a:r>
              <a:rPr lang="de-DE" altLang="en-US" dirty="0" err="1">
                <a:latin typeface="Arial" panose="020B0604020202020204" pitchFamily="34" charset="0"/>
              </a:rPr>
              <a:t>productivity</a:t>
            </a:r>
            <a:r>
              <a:rPr lang="de-DE" altLang="en-US" dirty="0">
                <a:latin typeface="Arial" panose="020B0604020202020204" pitchFamily="34" charset="0"/>
              </a:rPr>
              <a:t> </a:t>
            </a:r>
            <a:r>
              <a:rPr lang="de-DE" altLang="en-US" dirty="0" err="1">
                <a:latin typeface="Arial" panose="020B0604020202020204" pitchFamily="34" charset="0"/>
              </a:rPr>
              <a:t>can</a:t>
            </a:r>
            <a:r>
              <a:rPr lang="de-DE" altLang="en-US" dirty="0">
                <a:latin typeface="Arial" panose="020B0604020202020204" pitchFamily="34" charset="0"/>
              </a:rPr>
              <a:t> </a:t>
            </a:r>
            <a:r>
              <a:rPr lang="de-DE" altLang="en-US" dirty="0" err="1">
                <a:latin typeface="Arial" panose="020B0604020202020204" pitchFamily="34" charset="0"/>
              </a:rPr>
              <a:t>only</a:t>
            </a:r>
            <a:r>
              <a:rPr lang="de-DE" altLang="en-US" dirty="0">
                <a:latin typeface="Arial" panose="020B0604020202020204" pitchFamily="34" charset="0"/>
              </a:rPr>
              <a:t> </a:t>
            </a:r>
            <a:r>
              <a:rPr lang="de-DE" altLang="en-US" dirty="0" err="1">
                <a:latin typeface="Arial" panose="020B0604020202020204" pitchFamily="34" charset="0"/>
              </a:rPr>
              <a:t>then</a:t>
            </a:r>
            <a:r>
              <a:rPr lang="de-DE" altLang="en-US" dirty="0">
                <a:latin typeface="Arial" panose="020B0604020202020204" pitchFamily="34" charset="0"/>
              </a:rPr>
              <a:t>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fulfilled</a:t>
            </a:r>
            <a:r>
              <a:rPr lang="de-DE" altLang="en-US" dirty="0">
                <a:latin typeface="Arial" panose="020B0604020202020204" pitchFamily="34" charset="0"/>
              </a:rPr>
              <a:t> </a:t>
            </a:r>
            <a:r>
              <a:rPr lang="de-DE" altLang="en-US" dirty="0" err="1">
                <a:latin typeface="Arial" panose="020B0604020202020204" pitchFamily="34" charset="0"/>
              </a:rPr>
              <a:t>when</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individual </a:t>
            </a:r>
            <a:r>
              <a:rPr lang="de-DE" altLang="en-US" dirty="0" err="1">
                <a:latin typeface="Arial" panose="020B0604020202020204" pitchFamily="34" charset="0"/>
              </a:rPr>
              <a:t>machines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integrated</a:t>
            </a:r>
            <a:r>
              <a:rPr lang="de-DE" altLang="en-US" dirty="0">
                <a:latin typeface="Arial" panose="020B0604020202020204" pitchFamily="34" charset="0"/>
              </a:rPr>
              <a:t>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entire</a:t>
            </a:r>
            <a:r>
              <a:rPr lang="de-DE" altLang="en-US" dirty="0">
                <a:latin typeface="Arial" panose="020B0604020202020204" pitchFamily="34" charset="0"/>
              </a:rPr>
              <a:t> </a:t>
            </a:r>
            <a:r>
              <a:rPr lang="de-DE" altLang="en-US" dirty="0" err="1">
                <a:latin typeface="Arial" panose="020B0604020202020204" pitchFamily="34" charset="0"/>
              </a:rPr>
              <a:t>system</a:t>
            </a:r>
            <a:r>
              <a:rPr lang="de-DE" altLang="en-US" dirty="0">
                <a:latin typeface="Arial" panose="020B0604020202020204" pitchFamily="34" charset="0"/>
              </a:rPr>
              <a:t>. The </a:t>
            </a:r>
            <a:r>
              <a:rPr lang="de-DE" altLang="en-US" dirty="0" err="1">
                <a:latin typeface="Arial" panose="020B0604020202020204" pitchFamily="34" charset="0"/>
              </a:rPr>
              <a:t>information</a:t>
            </a:r>
            <a:r>
              <a:rPr lang="de-DE" altLang="en-US" dirty="0">
                <a:latin typeface="Arial" panose="020B0604020202020204" pitchFamily="34" charset="0"/>
              </a:rPr>
              <a:t> </a:t>
            </a:r>
            <a:r>
              <a:rPr lang="de-DE" altLang="en-US" dirty="0" err="1">
                <a:latin typeface="Arial" panose="020B0604020202020204" pitchFamily="34" charset="0"/>
              </a:rPr>
              <a:t>flow</a:t>
            </a:r>
            <a:r>
              <a:rPr lang="de-DE" altLang="en-US" dirty="0">
                <a:latin typeface="Arial" panose="020B0604020202020204" pitchFamily="34" charset="0"/>
              </a:rPr>
              <a:t> </a:t>
            </a:r>
            <a:r>
              <a:rPr lang="de-DE" altLang="en-US" dirty="0" err="1">
                <a:latin typeface="Arial" panose="020B0604020202020204" pitchFamily="34" charset="0"/>
              </a:rPr>
              <a:t>between</a:t>
            </a:r>
            <a:r>
              <a:rPr lang="de-DE" altLang="en-US" dirty="0">
                <a:latin typeface="Arial" panose="020B0604020202020204" pitchFamily="34" charset="0"/>
              </a:rPr>
              <a:t> all </a:t>
            </a:r>
            <a:r>
              <a:rPr lang="de-DE" altLang="en-US" dirty="0" err="1">
                <a:latin typeface="Arial" panose="020B0604020202020204" pitchFamily="34" charset="0"/>
              </a:rPr>
              <a:t>components</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essential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functioning</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entire</a:t>
            </a:r>
            <a:r>
              <a:rPr lang="de-DE" altLang="en-US" dirty="0">
                <a:latin typeface="Arial" panose="020B0604020202020204" pitchFamily="34" charset="0"/>
              </a:rPr>
              <a:t> </a:t>
            </a:r>
            <a:r>
              <a:rPr lang="de-DE" altLang="en-US" dirty="0" err="1">
                <a:latin typeface="Arial" panose="020B0604020202020204" pitchFamily="34" charset="0"/>
              </a:rPr>
              <a:t>system</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a:t>
            </a:r>
            <a:r>
              <a:rPr lang="de-DE" altLang="en-US" dirty="0" err="1">
                <a:latin typeface="Arial" panose="020B0604020202020204" pitchFamily="34" charset="0"/>
              </a:rPr>
              <a:t>Production</a:t>
            </a:r>
            <a:r>
              <a:rPr lang="de-DE" altLang="en-US" dirty="0">
                <a:latin typeface="Arial" panose="020B0604020202020204" pitchFamily="34" charset="0"/>
              </a:rPr>
              <a:t> </a:t>
            </a:r>
            <a:r>
              <a:rPr lang="de-DE" altLang="en-US" dirty="0" err="1">
                <a:latin typeface="Arial" panose="020B0604020202020204" pitchFamily="34" charset="0"/>
              </a:rPr>
              <a:t>processes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no</a:t>
            </a:r>
            <a:r>
              <a:rPr lang="de-DE" altLang="en-US" dirty="0">
                <a:latin typeface="Arial" panose="020B0604020202020204" pitchFamily="34" charset="0"/>
              </a:rPr>
              <a:t> </a:t>
            </a:r>
            <a:r>
              <a:rPr lang="de-DE" altLang="en-US" dirty="0" err="1">
                <a:latin typeface="Arial" panose="020B0604020202020204" pitchFamily="34" charset="0"/>
              </a:rPr>
              <a:t>longer</a:t>
            </a:r>
            <a:r>
              <a:rPr lang="de-DE" altLang="en-US" dirty="0">
                <a:latin typeface="Arial" panose="020B0604020202020204" pitchFamily="34" charset="0"/>
              </a:rPr>
              <a:t> </a:t>
            </a:r>
            <a:r>
              <a:rPr lang="de-DE" altLang="en-US" dirty="0" err="1">
                <a:latin typeface="Arial" panose="020B0604020202020204" pitchFamily="34" charset="0"/>
              </a:rPr>
              <a:t>seen</a:t>
            </a:r>
            <a:r>
              <a:rPr lang="de-DE" altLang="en-US" dirty="0">
                <a:latin typeface="Arial" panose="020B0604020202020204" pitchFamily="34" charset="0"/>
              </a:rPr>
              <a:t> </a:t>
            </a:r>
            <a:r>
              <a:rPr lang="de-DE" altLang="en-US" dirty="0" err="1">
                <a:latin typeface="Arial" panose="020B0604020202020204" pitchFamily="34" charset="0"/>
              </a:rPr>
              <a:t>as</a:t>
            </a:r>
            <a:r>
              <a:rPr lang="de-DE" altLang="en-US" dirty="0">
                <a:latin typeface="Arial" panose="020B0604020202020204" pitchFamily="34" charset="0"/>
              </a:rPr>
              <a:t> individual partial </a:t>
            </a:r>
            <a:r>
              <a:rPr lang="de-DE" altLang="en-US" dirty="0" err="1">
                <a:latin typeface="Arial" panose="020B0604020202020204" pitchFamily="34" charset="0"/>
              </a:rPr>
              <a:t>processes</a:t>
            </a:r>
            <a:r>
              <a:rPr lang="de-DE" altLang="en-US" dirty="0">
                <a:latin typeface="Arial" panose="020B0604020202020204" pitchFamily="34" charset="0"/>
              </a:rPr>
              <a:t>, but </a:t>
            </a:r>
            <a:r>
              <a:rPr lang="de-DE" altLang="en-US" dirty="0" err="1">
                <a:latin typeface="Arial" panose="020B0604020202020204" pitchFamily="34" charset="0"/>
              </a:rPr>
              <a:t>rather</a:t>
            </a:r>
            <a:r>
              <a:rPr lang="de-DE" altLang="en-US" dirty="0">
                <a:latin typeface="Arial" panose="020B0604020202020204" pitchFamily="34" charset="0"/>
              </a:rPr>
              <a:t> </a:t>
            </a:r>
            <a:r>
              <a:rPr lang="de-DE" altLang="en-US" dirty="0" err="1">
                <a:latin typeface="Arial" panose="020B0604020202020204" pitchFamily="34" charset="0"/>
              </a:rPr>
              <a:t>as</a:t>
            </a:r>
            <a:r>
              <a:rPr lang="de-DE" altLang="en-US" dirty="0">
                <a:latin typeface="Arial" panose="020B0604020202020204" pitchFamily="34" charset="0"/>
              </a:rPr>
              <a:t> integral </a:t>
            </a:r>
            <a:r>
              <a:rPr lang="de-DE" altLang="en-US" dirty="0" err="1">
                <a:latin typeface="Arial" panose="020B0604020202020204" pitchFamily="34" charset="0"/>
              </a:rPr>
              <a:t>components</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an </a:t>
            </a:r>
            <a:r>
              <a:rPr lang="de-DE" altLang="en-US" dirty="0" err="1">
                <a:latin typeface="Arial" panose="020B0604020202020204" pitchFamily="34" charset="0"/>
              </a:rPr>
              <a:t>entire</a:t>
            </a:r>
            <a:r>
              <a:rPr lang="de-DE" altLang="en-US" dirty="0">
                <a:latin typeface="Arial" panose="020B0604020202020204" pitchFamily="34" charset="0"/>
              </a:rPr>
              <a:t> </a:t>
            </a:r>
            <a:r>
              <a:rPr lang="de-DE" altLang="en-US" dirty="0" err="1">
                <a:latin typeface="Arial" panose="020B0604020202020204" pitchFamily="34" charset="0"/>
              </a:rPr>
              <a:t>production</a:t>
            </a:r>
            <a:r>
              <a:rPr lang="de-DE" altLang="en-US" dirty="0">
                <a:latin typeface="Arial" panose="020B0604020202020204" pitchFamily="34" charset="0"/>
              </a:rPr>
              <a:t> </a:t>
            </a:r>
            <a:r>
              <a:rPr lang="de-DE" altLang="en-US" dirty="0" err="1">
                <a:latin typeface="Arial" panose="020B0604020202020204" pitchFamily="34" charset="0"/>
              </a:rPr>
              <a:t>process</a:t>
            </a:r>
            <a:r>
              <a:rPr lang="de-DE" altLang="en-US" dirty="0">
                <a:latin typeface="Arial" panose="020B0604020202020204" pitchFamily="34" charset="0"/>
              </a:rPr>
              <a:t>. Also,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entire</a:t>
            </a:r>
            <a:r>
              <a:rPr lang="de-DE" altLang="en-US" dirty="0">
                <a:latin typeface="Arial" panose="020B0604020202020204" pitchFamily="34" charset="0"/>
              </a:rPr>
              <a:t> </a:t>
            </a:r>
            <a:r>
              <a:rPr lang="de-DE" altLang="en-US" dirty="0" err="1">
                <a:latin typeface="Arial" panose="020B0604020202020204" pitchFamily="34" charset="0"/>
              </a:rPr>
              <a:t>process</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also </a:t>
            </a:r>
            <a:r>
              <a:rPr lang="de-DE" altLang="en-US" dirty="0" err="1">
                <a:latin typeface="Arial" panose="020B0604020202020204" pitchFamily="34" charset="0"/>
              </a:rPr>
              <a:t>no</a:t>
            </a:r>
            <a:r>
              <a:rPr lang="de-DE" altLang="en-US" dirty="0">
                <a:latin typeface="Arial" panose="020B0604020202020204" pitchFamily="34" charset="0"/>
              </a:rPr>
              <a:t> </a:t>
            </a:r>
            <a:r>
              <a:rPr lang="de-DE" altLang="en-US" dirty="0" err="1">
                <a:latin typeface="Arial" panose="020B0604020202020204" pitchFamily="34" charset="0"/>
              </a:rPr>
              <a:t>longer</a:t>
            </a:r>
            <a:r>
              <a:rPr lang="de-DE" altLang="en-US" dirty="0">
                <a:latin typeface="Arial" panose="020B0604020202020204" pitchFamily="34" charset="0"/>
              </a:rPr>
              <a:t> </a:t>
            </a:r>
            <a:r>
              <a:rPr lang="de-DE" altLang="en-US" dirty="0" err="1">
                <a:latin typeface="Arial" panose="020B0604020202020204" pitchFamily="34" charset="0"/>
              </a:rPr>
              <a:t>structured</a:t>
            </a:r>
            <a:r>
              <a:rPr lang="de-DE" altLang="en-US" dirty="0">
                <a:latin typeface="Arial" panose="020B0604020202020204" pitchFamily="34" charset="0"/>
              </a:rPr>
              <a:t> </a:t>
            </a:r>
            <a:r>
              <a:rPr lang="de-DE" altLang="en-US" dirty="0" err="1">
                <a:latin typeface="Arial" panose="020B0604020202020204" pitchFamily="34" charset="0"/>
              </a:rPr>
              <a:t>centrally</a:t>
            </a:r>
            <a:r>
              <a:rPr lang="de-DE" altLang="en-US" dirty="0">
                <a:latin typeface="Arial" panose="020B0604020202020204" pitchFamily="34" charset="0"/>
              </a:rPr>
              <a:t> </a:t>
            </a:r>
            <a:r>
              <a:rPr lang="de-DE" altLang="en-US" dirty="0" err="1">
                <a:latin typeface="Arial" panose="020B0604020202020204" pitchFamily="34" charset="0"/>
              </a:rPr>
              <a:t>as</a:t>
            </a:r>
            <a:r>
              <a:rPr lang="de-DE" altLang="en-US" dirty="0">
                <a:latin typeface="Arial" panose="020B0604020202020204" pitchFamily="34" charset="0"/>
              </a:rPr>
              <a:t> </a:t>
            </a:r>
            <a:r>
              <a:rPr lang="de-DE" altLang="en-US" dirty="0" err="1">
                <a:latin typeface="Arial" panose="020B0604020202020204" pitchFamily="34" charset="0"/>
              </a:rPr>
              <a:t>hierarchical</a:t>
            </a:r>
            <a:r>
              <a:rPr lang="de-DE" altLang="en-US" dirty="0">
                <a:latin typeface="Arial" panose="020B0604020202020204" pitchFamily="34" charset="0"/>
              </a:rPr>
              <a:t>. </a:t>
            </a:r>
            <a:r>
              <a:rPr lang="de-DE" altLang="en-US" dirty="0" err="1">
                <a:latin typeface="Arial" panose="020B0604020202020204" pitchFamily="34" charset="0"/>
              </a:rPr>
              <a:t>Now</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process</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structured</a:t>
            </a:r>
            <a:r>
              <a:rPr lang="de-DE" altLang="en-US" dirty="0">
                <a:latin typeface="Arial" panose="020B0604020202020204" pitchFamily="34" charset="0"/>
              </a:rPr>
              <a:t> </a:t>
            </a:r>
            <a:r>
              <a:rPr lang="de-DE" altLang="en-US" dirty="0" err="1">
                <a:latin typeface="Arial" panose="020B0604020202020204" pitchFamily="34" charset="0"/>
              </a:rPr>
              <a:t>as</a:t>
            </a:r>
            <a:r>
              <a:rPr lang="de-DE" altLang="en-US" dirty="0">
                <a:latin typeface="Arial" panose="020B0604020202020204" pitchFamily="34" charset="0"/>
              </a:rPr>
              <a:t> </a:t>
            </a:r>
            <a:r>
              <a:rPr lang="de-DE" altLang="en-US" dirty="0" err="1">
                <a:latin typeface="Arial" panose="020B0604020202020204" pitchFamily="34" charset="0"/>
              </a:rPr>
              <a:t>distributed</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autonomous</a:t>
            </a:r>
            <a:r>
              <a:rPr lang="de-DE" altLang="en-US" dirty="0">
                <a:latin typeface="Arial" panose="020B0604020202020204" pitchFamily="34" charset="0"/>
              </a:rPr>
              <a:t> individual </a:t>
            </a:r>
            <a:r>
              <a:rPr lang="de-DE" altLang="en-US" dirty="0" err="1">
                <a:latin typeface="Arial" panose="020B0604020202020204" pitchFamily="34" charset="0"/>
              </a:rPr>
              <a:t>elements</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The total </a:t>
            </a:r>
            <a:r>
              <a:rPr lang="de-DE" altLang="en-US" dirty="0" err="1">
                <a:latin typeface="Arial" panose="020B0604020202020204" pitchFamily="34" charset="0"/>
              </a:rPr>
              <a:t>integration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entire</a:t>
            </a:r>
            <a:r>
              <a:rPr lang="de-DE" altLang="en-US" dirty="0">
                <a:latin typeface="Arial" panose="020B0604020202020204" pitchFamily="34" charset="0"/>
              </a:rPr>
              <a:t> </a:t>
            </a:r>
            <a:r>
              <a:rPr lang="de-DE" altLang="en-US" dirty="0" err="1">
                <a:latin typeface="Arial" panose="020B0604020202020204" pitchFamily="34" charset="0"/>
              </a:rPr>
              <a:t>automation</a:t>
            </a:r>
            <a:r>
              <a:rPr lang="de-DE" altLang="en-US" dirty="0">
                <a:latin typeface="Arial" panose="020B0604020202020204" pitchFamily="34" charset="0"/>
              </a:rPr>
              <a:t> </a:t>
            </a:r>
            <a:r>
              <a:rPr lang="de-DE" altLang="en-US" dirty="0" err="1">
                <a:latin typeface="Arial" panose="020B0604020202020204" pitchFamily="34" charset="0"/>
              </a:rPr>
              <a:t>environment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today</a:t>
            </a:r>
            <a:r>
              <a:rPr lang="de-DE" altLang="en-US" dirty="0">
                <a:latin typeface="Arial" panose="020B0604020202020204" pitchFamily="34" charset="0"/>
              </a:rPr>
              <a:t> </a:t>
            </a:r>
            <a:r>
              <a:rPr lang="de-DE" altLang="en-US" dirty="0" err="1">
                <a:latin typeface="Arial" panose="020B0604020202020204" pitchFamily="34" charset="0"/>
              </a:rPr>
              <a:t>made</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help</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 	</a:t>
            </a:r>
            <a:r>
              <a:rPr lang="de-DE" altLang="en-US" dirty="0" err="1">
                <a:latin typeface="Arial" panose="020B0604020202020204" pitchFamily="34" charset="0"/>
              </a:rPr>
              <a:t>common</a:t>
            </a:r>
            <a:r>
              <a:rPr lang="de-DE" altLang="en-US" dirty="0">
                <a:latin typeface="Arial" panose="020B0604020202020204" pitchFamily="34" charset="0"/>
              </a:rPr>
              <a:t> </a:t>
            </a:r>
            <a:r>
              <a:rPr lang="de-DE" altLang="en-US" dirty="0" err="1">
                <a:latin typeface="Arial" panose="020B0604020202020204" pitchFamily="34" charset="0"/>
              </a:rPr>
              <a:t>configuring</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programming</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individual partial </a:t>
            </a:r>
            <a:br>
              <a:rPr lang="de-DE" altLang="en-US" dirty="0">
                <a:latin typeface="Arial" panose="020B0604020202020204" pitchFamily="34" charset="0"/>
              </a:rPr>
            </a:br>
            <a:r>
              <a:rPr lang="de-DE" altLang="en-US" dirty="0">
                <a:latin typeface="Arial" panose="020B0604020202020204" pitchFamily="34" charset="0"/>
              </a:rPr>
              <a:t>	</a:t>
            </a:r>
            <a:r>
              <a:rPr lang="de-DE" altLang="en-US" dirty="0" err="1">
                <a:latin typeface="Arial" panose="020B0604020202020204" pitchFamily="34" charset="0"/>
              </a:rPr>
              <a:t>systems</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a:t>
            </a:r>
            <a:r>
              <a:rPr lang="de-DE" altLang="en-US" dirty="0" err="1">
                <a:latin typeface="Arial" panose="020B0604020202020204" pitchFamily="34" charset="0"/>
              </a:rPr>
              <a:t>common</a:t>
            </a:r>
            <a:r>
              <a:rPr lang="de-DE" altLang="en-US" dirty="0">
                <a:latin typeface="Arial" panose="020B0604020202020204" pitchFamily="34" charset="0"/>
              </a:rPr>
              <a:t> </a:t>
            </a:r>
            <a:r>
              <a:rPr lang="de-DE" altLang="en-US" dirty="0" err="1">
                <a:latin typeface="Arial" panose="020B0604020202020204" pitchFamily="34" charset="0"/>
              </a:rPr>
              <a:t>data</a:t>
            </a:r>
            <a:r>
              <a:rPr lang="de-DE" altLang="en-US" dirty="0">
                <a:latin typeface="Arial" panose="020B0604020202020204" pitchFamily="34" charset="0"/>
              </a:rPr>
              <a:t> </a:t>
            </a:r>
            <a:r>
              <a:rPr lang="de-DE" altLang="en-US" dirty="0" err="1">
                <a:latin typeface="Arial" panose="020B0604020202020204" pitchFamily="34" charset="0"/>
              </a:rPr>
              <a:t>management</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a:t>
            </a:r>
            <a:r>
              <a:rPr lang="de-DE" altLang="en-US" dirty="0" err="1">
                <a:latin typeface="Arial" panose="020B0604020202020204" pitchFamily="34" charset="0"/>
              </a:rPr>
              <a:t>common</a:t>
            </a:r>
            <a:r>
              <a:rPr lang="de-DE" altLang="en-US" dirty="0">
                <a:latin typeface="Arial" panose="020B0604020202020204" pitchFamily="34" charset="0"/>
              </a:rPr>
              <a:t> </a:t>
            </a:r>
            <a:r>
              <a:rPr lang="de-DE" altLang="en-US" dirty="0" err="1">
                <a:latin typeface="Arial" panose="020B0604020202020204" pitchFamily="34" charset="0"/>
              </a:rPr>
              <a:t>communication</a:t>
            </a:r>
            <a:r>
              <a:rPr lang="de-DE" altLang="en-US" dirty="0">
                <a:latin typeface="Arial" panose="020B0604020202020204" pitchFamily="34" charset="0"/>
              </a:rPr>
              <a:t> </a:t>
            </a:r>
            <a:r>
              <a:rPr lang="de-DE" altLang="en-US" dirty="0" err="1">
                <a:latin typeface="Arial" panose="020B0604020202020204" pitchFamily="34" charset="0"/>
              </a:rPr>
              <a:t>between</a:t>
            </a:r>
            <a:r>
              <a:rPr lang="de-DE" altLang="en-US" dirty="0">
                <a:latin typeface="Arial" panose="020B0604020202020204" pitchFamily="34" charset="0"/>
              </a:rPr>
              <a:t> all </a:t>
            </a:r>
            <a:r>
              <a:rPr lang="de-DE" altLang="en-US" dirty="0" err="1">
                <a:latin typeface="Arial" panose="020B0604020202020204" pitchFamily="34" charset="0"/>
              </a:rPr>
              <a:t>participating</a:t>
            </a:r>
            <a:r>
              <a:rPr lang="de-DE" altLang="en-US" dirty="0">
                <a:latin typeface="Arial" panose="020B0604020202020204" pitchFamily="34" charset="0"/>
              </a:rPr>
              <a:t> </a:t>
            </a:r>
            <a:r>
              <a:rPr lang="de-DE" altLang="en-US" dirty="0" err="1">
                <a:latin typeface="Arial" panose="020B0604020202020204" pitchFamily="34" charset="0"/>
              </a:rPr>
              <a:t>automation</a:t>
            </a:r>
            <a:r>
              <a:rPr lang="de-DE" altLang="en-US" dirty="0">
                <a:latin typeface="Arial" panose="020B0604020202020204" pitchFamily="34" charset="0"/>
              </a:rPr>
              <a:t> </a:t>
            </a:r>
            <a:r>
              <a:rPr lang="de-DE" altLang="en-US" dirty="0" err="1">
                <a:latin typeface="Arial" panose="020B0604020202020204" pitchFamily="34" charset="0"/>
              </a:rPr>
              <a:t>components</a:t>
            </a:r>
            <a:r>
              <a:rPr lang="de-DE" altLang="en-US" dirty="0">
                <a:latin typeface="Arial" panose="020B0604020202020204" pitchFamily="34" charset="0"/>
              </a:rPr>
              <a:t>.</a:t>
            </a:r>
          </a:p>
        </p:txBody>
      </p:sp>
    </p:spTree>
    <p:extLst>
      <p:ext uri="{BB962C8B-B14F-4D97-AF65-F5344CB8AC3E}">
        <p14:creationId xmlns:p14="http://schemas.microsoft.com/office/powerpoint/2010/main" val="348791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D6768C0-0593-C741-9685-C5C81334F881}"/>
              </a:ext>
            </a:extLst>
          </p:cNvPr>
          <p:cNvSpPr>
            <a:spLocks noGrp="1" noChangeArrowheads="1"/>
          </p:cNvSpPr>
          <p:nvPr>
            <p:ph type="body" idx="1"/>
          </p:nvPr>
        </p:nvSpPr>
        <p:spPr>
          <a:noFill/>
        </p:spPr>
        <p:txBody>
          <a:bodyPr/>
          <a:lstStyle/>
          <a:p>
            <a:r>
              <a:rPr lang="de-DE" altLang="en-US" b="1">
                <a:latin typeface="Arial" panose="020B0604020202020204" pitchFamily="34" charset="0"/>
              </a:rPr>
              <a:t>Features	•	</a:t>
            </a:r>
            <a:r>
              <a:rPr lang="de-DE" altLang="en-US">
                <a:latin typeface="Arial" panose="020B0604020202020204" pitchFamily="34" charset="0"/>
              </a:rPr>
              <a:t>Modular small control system for the lowest performance range </a:t>
            </a:r>
          </a:p>
          <a:p>
            <a:r>
              <a:rPr lang="de-DE" altLang="en-US">
                <a:latin typeface="Arial" panose="020B0604020202020204" pitchFamily="34" charset="0"/>
              </a:rPr>
              <a:t>	•	Performance-graded range of CPUs </a:t>
            </a:r>
          </a:p>
          <a:p>
            <a:r>
              <a:rPr lang="de-DE" altLang="en-US">
                <a:latin typeface="Arial" panose="020B0604020202020204" pitchFamily="34" charset="0"/>
              </a:rPr>
              <a:t>	•	Extensive selection of modules</a:t>
            </a:r>
          </a:p>
          <a:p>
            <a:r>
              <a:rPr lang="de-DE" altLang="en-US">
                <a:latin typeface="Arial" panose="020B0604020202020204" pitchFamily="34" charset="0"/>
              </a:rPr>
              <a:t>	•	Expandable with up to 32 modules</a:t>
            </a:r>
          </a:p>
          <a:p>
            <a:r>
              <a:rPr lang="de-DE" altLang="en-US">
                <a:latin typeface="Arial" panose="020B0604020202020204" pitchFamily="34" charset="0"/>
              </a:rPr>
              <a:t>	•	Backplane bus integrated in the modules</a:t>
            </a:r>
          </a:p>
          <a:p>
            <a:r>
              <a:rPr lang="de-DE" altLang="en-US">
                <a:latin typeface="Arial" panose="020B0604020202020204" pitchFamily="34" charset="0"/>
              </a:rPr>
              <a:t>	•	Can be networked with 	- Multipoint interface (MPI), </a:t>
            </a:r>
          </a:p>
          <a:p>
            <a:r>
              <a:rPr lang="de-DE" altLang="en-US">
                <a:latin typeface="Arial" panose="020B0604020202020204" pitchFamily="34" charset="0"/>
              </a:rPr>
              <a:t>									- PROFIBUS or</a:t>
            </a:r>
          </a:p>
          <a:p>
            <a:r>
              <a:rPr lang="de-DE" altLang="en-US">
                <a:latin typeface="Arial" panose="020B0604020202020204" pitchFamily="34" charset="0"/>
              </a:rPr>
              <a:t>									- Industrial Ethernet.</a:t>
            </a:r>
          </a:p>
          <a:p>
            <a:r>
              <a:rPr lang="de-DE" altLang="en-US">
                <a:latin typeface="Arial" panose="020B0604020202020204" pitchFamily="34" charset="0"/>
              </a:rPr>
              <a:t>	•	Central PG connection with access to all modules </a:t>
            </a:r>
          </a:p>
          <a:p>
            <a:r>
              <a:rPr lang="de-DE" altLang="en-US">
                <a:latin typeface="Arial" panose="020B0604020202020204" pitchFamily="34" charset="0"/>
              </a:rPr>
              <a:t>	•	No slot restrictions</a:t>
            </a:r>
          </a:p>
          <a:p>
            <a:r>
              <a:rPr lang="de-DE" altLang="en-US">
                <a:latin typeface="Arial" panose="020B0604020202020204" pitchFamily="34" charset="0"/>
              </a:rPr>
              <a:t>	•	Configuration and parameter setting with the help of the "HWConfig“ tool.</a:t>
            </a:r>
            <a:endParaRPr lang="de-DE" altLang="en-US" u="sng">
              <a:latin typeface="Arial" panose="020B0604020202020204" pitchFamily="34" charset="0"/>
            </a:endParaRPr>
          </a:p>
          <a:p>
            <a:endParaRPr lang="de-DE" altLang="en-US" u="sng">
              <a:latin typeface="Arial" panose="020B0604020202020204" pitchFamily="34" charset="0"/>
            </a:endParaRPr>
          </a:p>
        </p:txBody>
      </p:sp>
      <p:sp>
        <p:nvSpPr>
          <p:cNvPr id="16387" name="Rectangle 4">
            <a:extLst>
              <a:ext uri="{FF2B5EF4-FFF2-40B4-BE49-F238E27FC236}">
                <a16:creationId xmlns:a16="http://schemas.microsoft.com/office/drawing/2014/main" id="{4742A7B1-12ED-0F47-8950-7A6CA24E8AB8}"/>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309194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BBF7592-817E-2844-AC0D-71F14E6721D7}"/>
              </a:ext>
            </a:extLst>
          </p:cNvPr>
          <p:cNvSpPr>
            <a:spLocks noGrp="1" noChangeArrowheads="1"/>
          </p:cNvSpPr>
          <p:nvPr>
            <p:ph type="body" idx="1"/>
          </p:nvPr>
        </p:nvSpPr>
        <p:spPr>
          <a:xfrm>
            <a:off x="476250" y="4868863"/>
            <a:ext cx="6229350" cy="4514850"/>
          </a:xfrm>
          <a:noFill/>
        </p:spPr>
        <p:txBody>
          <a:bodyPr/>
          <a:lstStyle/>
          <a:p>
            <a:r>
              <a:rPr lang="de-DE" altLang="en-US" b="1" dirty="0">
                <a:latin typeface="Arial" panose="020B0604020202020204" pitchFamily="34" charset="0"/>
              </a:rPr>
              <a:t>Signal Modules	</a:t>
            </a:r>
            <a:r>
              <a:rPr lang="de-DE" altLang="en-US" dirty="0">
                <a:latin typeface="Arial" panose="020B0604020202020204" pitchFamily="34" charset="0"/>
              </a:rPr>
              <a:t>•	Digital </a:t>
            </a:r>
            <a:r>
              <a:rPr lang="de-DE" altLang="en-US" dirty="0" err="1">
                <a:latin typeface="Arial" panose="020B0604020202020204" pitchFamily="34" charset="0"/>
              </a:rPr>
              <a:t>input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24V DC, 	120/230V AC</a:t>
            </a:r>
          </a:p>
          <a:p>
            <a:r>
              <a:rPr lang="de-DE" altLang="en-US" b="1" dirty="0">
                <a:latin typeface="Arial" panose="020B0604020202020204" pitchFamily="34" charset="0"/>
              </a:rPr>
              <a:t>(SM)</a:t>
            </a:r>
            <a:r>
              <a:rPr lang="de-DE" altLang="en-US" dirty="0">
                <a:latin typeface="Arial" panose="020B0604020202020204" pitchFamily="34" charset="0"/>
              </a:rPr>
              <a:t>	•	Digital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24V DC, 	Relay</a:t>
            </a:r>
          </a:p>
          <a:p>
            <a:r>
              <a:rPr lang="de-DE" altLang="en-US" dirty="0">
                <a:latin typeface="Arial" panose="020B0604020202020204" pitchFamily="34" charset="0"/>
              </a:rPr>
              <a:t>	•	Analog </a:t>
            </a:r>
            <a:r>
              <a:rPr lang="de-DE" altLang="en-US" dirty="0" err="1">
                <a:latin typeface="Arial" panose="020B0604020202020204" pitchFamily="34" charset="0"/>
              </a:rPr>
              <a:t>input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current</a:t>
            </a:r>
            <a:r>
              <a:rPr lang="de-DE" altLang="en-US"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a:t>
            </a:r>
            <a:r>
              <a:rPr lang="de-DE" altLang="en-US" dirty="0" err="1">
                <a:latin typeface="Arial" panose="020B0604020202020204" pitchFamily="34" charset="0"/>
              </a:rPr>
              <a:t>resistance</a:t>
            </a:r>
            <a:r>
              <a:rPr lang="de-DE" altLang="en-US" dirty="0">
                <a:latin typeface="Arial" panose="020B0604020202020204" pitchFamily="34" charset="0"/>
              </a:rPr>
              <a:t>, </a:t>
            </a:r>
            <a:r>
              <a:rPr lang="de-DE" altLang="en-US" dirty="0" err="1">
                <a:latin typeface="Arial" panose="020B0604020202020204" pitchFamily="34" charset="0"/>
              </a:rPr>
              <a:t>thermocouple</a:t>
            </a:r>
            <a:endParaRPr lang="de-DE" altLang="en-US" dirty="0">
              <a:latin typeface="Arial" panose="020B0604020202020204" pitchFamily="34" charset="0"/>
            </a:endParaRPr>
          </a:p>
          <a:p>
            <a:r>
              <a:rPr lang="de-DE" altLang="en-US" dirty="0">
                <a:latin typeface="Arial" panose="020B0604020202020204" pitchFamily="34" charset="0"/>
              </a:rPr>
              <a:t>	•	Analog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current</a:t>
            </a:r>
            <a:r>
              <a:rPr lang="de-DE" altLang="en-US" dirty="0">
                <a:latin typeface="Arial" panose="020B0604020202020204" pitchFamily="34" charset="0"/>
              </a:rPr>
              <a:t> </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Interface Modules 	</a:t>
            </a:r>
            <a:r>
              <a:rPr lang="de-DE" altLang="en-US" dirty="0">
                <a:latin typeface="Arial" panose="020B0604020202020204" pitchFamily="34" charset="0"/>
              </a:rPr>
              <a:t>The IM360/IM361 </a:t>
            </a:r>
            <a:r>
              <a:rPr lang="de-DE" altLang="en-US" dirty="0" err="1">
                <a:latin typeface="Arial" panose="020B0604020202020204" pitchFamily="34" charset="0"/>
              </a:rPr>
              <a:t>and</a:t>
            </a:r>
            <a:r>
              <a:rPr lang="de-DE" altLang="en-US" dirty="0">
                <a:latin typeface="Arial" panose="020B0604020202020204" pitchFamily="34" charset="0"/>
              </a:rPr>
              <a:t> IM365 </a:t>
            </a:r>
            <a:r>
              <a:rPr lang="de-DE" altLang="en-US" dirty="0" err="1">
                <a:latin typeface="Arial" panose="020B0604020202020204" pitchFamily="34" charset="0"/>
              </a:rPr>
              <a:t>make</a:t>
            </a:r>
            <a:r>
              <a:rPr lang="de-DE" altLang="en-US" dirty="0">
                <a:latin typeface="Arial" panose="020B0604020202020204" pitchFamily="34" charset="0"/>
              </a:rPr>
              <a:t> multi-tier </a:t>
            </a:r>
            <a:r>
              <a:rPr lang="de-DE" altLang="en-US" dirty="0" err="1">
                <a:latin typeface="Arial" panose="020B0604020202020204" pitchFamily="34" charset="0"/>
              </a:rPr>
              <a:t>configurations</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a:t>
            </a:r>
          </a:p>
          <a:p>
            <a:pPr>
              <a:lnSpc>
                <a:spcPct val="90000"/>
              </a:lnSpc>
              <a:spcAft>
                <a:spcPct val="0"/>
              </a:spcAft>
            </a:pPr>
            <a:r>
              <a:rPr lang="de-DE" altLang="en-US" b="1" dirty="0">
                <a:latin typeface="Arial" panose="020B0604020202020204" pitchFamily="34" charset="0"/>
              </a:rPr>
              <a:t>(IM)	</a:t>
            </a:r>
            <a:r>
              <a:rPr lang="de-DE" altLang="en-US" dirty="0" err="1">
                <a:latin typeface="Arial" panose="020B0604020202020204" pitchFamily="34" charset="0"/>
              </a:rPr>
              <a:t>They</a:t>
            </a:r>
            <a:r>
              <a:rPr lang="de-DE" altLang="en-US" dirty="0">
                <a:latin typeface="Arial" panose="020B0604020202020204" pitchFamily="34" charset="0"/>
              </a:rPr>
              <a:t> </a:t>
            </a:r>
            <a:r>
              <a:rPr lang="de-DE" altLang="en-US" dirty="0" err="1">
                <a:latin typeface="Arial" panose="020B0604020202020204" pitchFamily="34" charset="0"/>
              </a:rPr>
              <a:t>loop</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bus</a:t>
            </a:r>
            <a:r>
              <a:rPr lang="de-DE" altLang="en-US" dirty="0">
                <a:latin typeface="Arial" panose="020B0604020202020204" pitchFamily="34" charset="0"/>
              </a:rPr>
              <a:t> </a:t>
            </a:r>
            <a:r>
              <a:rPr lang="de-DE" altLang="en-US" dirty="0" err="1">
                <a:latin typeface="Arial" panose="020B0604020202020204" pitchFamily="34" charset="0"/>
              </a:rPr>
              <a:t>through</a:t>
            </a:r>
            <a:r>
              <a:rPr lang="de-DE" altLang="en-US" dirty="0">
                <a:latin typeface="Arial" panose="020B0604020202020204" pitchFamily="34" charset="0"/>
              </a:rPr>
              <a:t> </a:t>
            </a:r>
            <a:r>
              <a:rPr lang="de-DE" altLang="en-US" dirty="0" err="1">
                <a:latin typeface="Arial" panose="020B0604020202020204" pitchFamily="34" charset="0"/>
              </a:rPr>
              <a:t>from</a:t>
            </a:r>
            <a:r>
              <a:rPr lang="de-DE" altLang="en-US" dirty="0">
                <a:latin typeface="Arial" panose="020B0604020202020204" pitchFamily="34" charset="0"/>
              </a:rPr>
              <a:t> </a:t>
            </a:r>
            <a:r>
              <a:rPr lang="de-DE" altLang="en-US" dirty="0" err="1">
                <a:latin typeface="Arial" panose="020B0604020202020204" pitchFamily="34" charset="0"/>
              </a:rPr>
              <a:t>one</a:t>
            </a:r>
            <a:r>
              <a:rPr lang="de-DE" altLang="en-US" dirty="0">
                <a:latin typeface="Arial" panose="020B0604020202020204" pitchFamily="34" charset="0"/>
              </a:rPr>
              <a:t> </a:t>
            </a:r>
            <a:r>
              <a:rPr lang="de-DE" altLang="en-US" dirty="0" err="1">
                <a:latin typeface="Arial" panose="020B0604020202020204" pitchFamily="34" charset="0"/>
              </a:rPr>
              <a:t>tier</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next</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Dummy Modules	</a:t>
            </a:r>
            <a:r>
              <a:rPr lang="de-DE" altLang="en-US" dirty="0">
                <a:latin typeface="Arial" panose="020B0604020202020204" pitchFamily="34" charset="0"/>
              </a:rPr>
              <a:t>The DM 370 </a:t>
            </a:r>
            <a:r>
              <a:rPr lang="de-DE" altLang="en-US" dirty="0" err="1">
                <a:latin typeface="Arial" panose="020B0604020202020204" pitchFamily="34" charset="0"/>
              </a:rPr>
              <a:t>dummy</a:t>
            </a:r>
            <a:r>
              <a:rPr lang="de-DE" altLang="en-US" dirty="0">
                <a:latin typeface="Arial" panose="020B0604020202020204" pitchFamily="34" charset="0"/>
              </a:rPr>
              <a:t> </a:t>
            </a:r>
            <a:r>
              <a:rPr lang="de-DE" altLang="en-US" dirty="0" err="1">
                <a:latin typeface="Arial" panose="020B0604020202020204" pitchFamily="34" charset="0"/>
              </a:rPr>
              <a:t>module</a:t>
            </a:r>
            <a:r>
              <a:rPr lang="de-DE" altLang="en-US" dirty="0">
                <a:latin typeface="Arial" panose="020B0604020202020204" pitchFamily="34" charset="0"/>
              </a:rPr>
              <a:t> </a:t>
            </a:r>
            <a:r>
              <a:rPr lang="de-DE" altLang="en-US" dirty="0" err="1">
                <a:latin typeface="Arial" panose="020B0604020202020204" pitchFamily="34" charset="0"/>
              </a:rPr>
              <a:t>reserves</a:t>
            </a:r>
            <a:r>
              <a:rPr lang="de-DE" altLang="en-US" dirty="0">
                <a:latin typeface="Arial" panose="020B0604020202020204" pitchFamily="34" charset="0"/>
              </a:rPr>
              <a:t> a </a:t>
            </a:r>
            <a:r>
              <a:rPr lang="de-DE" altLang="en-US" dirty="0" err="1">
                <a:latin typeface="Arial" panose="020B0604020202020204" pitchFamily="34" charset="0"/>
              </a:rPr>
              <a:t>slot</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signal</a:t>
            </a:r>
            <a:r>
              <a:rPr lang="de-DE" altLang="en-US" dirty="0">
                <a:latin typeface="Arial" panose="020B0604020202020204" pitchFamily="34" charset="0"/>
              </a:rPr>
              <a:t> </a:t>
            </a:r>
            <a:r>
              <a:rPr lang="de-DE" altLang="en-US" dirty="0" err="1">
                <a:latin typeface="Arial" panose="020B0604020202020204" pitchFamily="34" charset="0"/>
              </a:rPr>
              <a:t>module</a:t>
            </a:r>
            <a:r>
              <a:rPr lang="de-DE" altLang="en-US" dirty="0">
                <a:latin typeface="Arial" panose="020B0604020202020204" pitchFamily="34" charset="0"/>
              </a:rPr>
              <a:t> </a:t>
            </a:r>
            <a:r>
              <a:rPr lang="de-DE" altLang="en-US" dirty="0" err="1">
                <a:latin typeface="Arial" panose="020B0604020202020204" pitchFamily="34" charset="0"/>
              </a:rPr>
              <a:t>whose</a:t>
            </a:r>
            <a:r>
              <a:rPr lang="de-DE" altLang="en-US" dirty="0">
                <a:latin typeface="Arial" panose="020B0604020202020204" pitchFamily="34" charset="0"/>
              </a:rPr>
              <a:t> </a:t>
            </a:r>
            <a:r>
              <a:rPr lang="de-DE" altLang="en-US" dirty="0" err="1">
                <a:latin typeface="Arial" panose="020B0604020202020204" pitchFamily="34" charset="0"/>
              </a:rPr>
              <a:t>parameters</a:t>
            </a:r>
            <a:endParaRPr lang="de-DE" altLang="en-US" dirty="0">
              <a:latin typeface="Arial" panose="020B0604020202020204" pitchFamily="34" charset="0"/>
            </a:endParaRPr>
          </a:p>
          <a:p>
            <a:r>
              <a:rPr lang="de-DE" altLang="en-US" b="1" dirty="0">
                <a:latin typeface="Arial" panose="020B0604020202020204" pitchFamily="34" charset="0"/>
              </a:rPr>
              <a:t>(DM)</a:t>
            </a:r>
            <a:r>
              <a:rPr lang="de-DE" altLang="en-US" dirty="0">
                <a:latin typeface="Arial" panose="020B0604020202020204" pitchFamily="34" charset="0"/>
              </a:rPr>
              <a:t> 	</a:t>
            </a:r>
            <a:r>
              <a:rPr lang="de-DE" altLang="en-US" dirty="0" err="1">
                <a:latin typeface="Arial" panose="020B0604020202020204" pitchFamily="34" charset="0"/>
              </a:rPr>
              <a:t>have</a:t>
            </a:r>
            <a:r>
              <a:rPr lang="de-DE" altLang="en-US" dirty="0">
                <a:latin typeface="Arial" panose="020B0604020202020204" pitchFamily="34" charset="0"/>
              </a:rPr>
              <a:t> not </a:t>
            </a:r>
            <a:r>
              <a:rPr lang="de-DE" altLang="en-US" dirty="0" err="1">
                <a:latin typeface="Arial" panose="020B0604020202020204" pitchFamily="34" charset="0"/>
              </a:rPr>
              <a:t>yet</a:t>
            </a:r>
            <a:r>
              <a:rPr lang="de-DE" altLang="en-US" dirty="0">
                <a:latin typeface="Arial" panose="020B0604020202020204" pitchFamily="34" charset="0"/>
              </a:rPr>
              <a:t> </a:t>
            </a:r>
            <a:r>
              <a:rPr lang="de-DE" altLang="en-US" dirty="0" err="1">
                <a:latin typeface="Arial" panose="020B0604020202020204" pitchFamily="34" charset="0"/>
              </a:rPr>
              <a:t>been</a:t>
            </a:r>
            <a:r>
              <a:rPr lang="de-DE" altLang="en-US" dirty="0">
                <a:latin typeface="Arial" panose="020B0604020202020204" pitchFamily="34" charset="0"/>
              </a:rPr>
              <a:t> </a:t>
            </a:r>
            <a:r>
              <a:rPr lang="de-DE" altLang="en-US" dirty="0" err="1">
                <a:latin typeface="Arial" panose="020B0604020202020204" pitchFamily="34" charset="0"/>
              </a:rPr>
              <a:t>assigned</a:t>
            </a:r>
            <a:r>
              <a:rPr lang="de-DE" altLang="en-US" dirty="0">
                <a:latin typeface="Arial" panose="020B0604020202020204" pitchFamily="34" charset="0"/>
              </a:rPr>
              <a:t>. </a:t>
            </a:r>
            <a:r>
              <a:rPr lang="de-DE" altLang="en-US" dirty="0" err="1">
                <a:latin typeface="Arial" panose="020B0604020202020204" pitchFamily="34" charset="0"/>
              </a:rPr>
              <a:t>It</a:t>
            </a:r>
            <a:r>
              <a:rPr lang="de-DE" altLang="en-US" dirty="0">
                <a:latin typeface="Arial" panose="020B0604020202020204" pitchFamily="34" charset="0"/>
              </a:rPr>
              <a:t> </a:t>
            </a:r>
            <a:r>
              <a:rPr lang="de-DE" altLang="en-US" dirty="0" err="1">
                <a:latin typeface="Arial" panose="020B0604020202020204" pitchFamily="34" charset="0"/>
              </a:rPr>
              <a:t>can</a:t>
            </a:r>
            <a:r>
              <a:rPr lang="de-DE" altLang="en-US" dirty="0">
                <a:latin typeface="Arial" panose="020B0604020202020204" pitchFamily="34" charset="0"/>
              </a:rPr>
              <a:t> also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used</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example</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reserve</a:t>
            </a:r>
            <a:r>
              <a:rPr lang="de-DE" altLang="en-US" dirty="0">
                <a:latin typeface="Arial" panose="020B0604020202020204" pitchFamily="34" charset="0"/>
              </a:rPr>
              <a:t> a </a:t>
            </a:r>
            <a:r>
              <a:rPr lang="de-DE" altLang="en-US" dirty="0" err="1">
                <a:latin typeface="Arial" panose="020B0604020202020204" pitchFamily="34" charset="0"/>
              </a:rPr>
              <a:t>slot</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installation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an </a:t>
            </a:r>
            <a:r>
              <a:rPr lang="de-DE" altLang="en-US" dirty="0" err="1">
                <a:latin typeface="Arial" panose="020B0604020202020204" pitchFamily="34" charset="0"/>
              </a:rPr>
              <a:t>interface</a:t>
            </a:r>
            <a:r>
              <a:rPr lang="de-DE" altLang="en-US" dirty="0">
                <a:latin typeface="Arial" panose="020B0604020202020204" pitchFamily="34" charset="0"/>
              </a:rPr>
              <a:t> </a:t>
            </a:r>
            <a:r>
              <a:rPr lang="de-DE" altLang="en-US" dirty="0" err="1">
                <a:latin typeface="Arial" panose="020B0604020202020204" pitchFamily="34" charset="0"/>
              </a:rPr>
              <a:t>module</a:t>
            </a:r>
            <a:r>
              <a:rPr lang="de-DE" altLang="en-US" dirty="0">
                <a:latin typeface="Arial" panose="020B0604020202020204" pitchFamily="34" charset="0"/>
              </a:rPr>
              <a:t> at a </a:t>
            </a:r>
            <a:r>
              <a:rPr lang="de-DE" altLang="en-US" dirty="0" err="1">
                <a:latin typeface="Arial" panose="020B0604020202020204" pitchFamily="34" charset="0"/>
              </a:rPr>
              <a:t>later</a:t>
            </a:r>
            <a:r>
              <a:rPr lang="de-DE" altLang="en-US" dirty="0">
                <a:latin typeface="Arial" panose="020B0604020202020204" pitchFamily="34" charset="0"/>
              </a:rPr>
              <a:t> </a:t>
            </a:r>
            <a:r>
              <a:rPr lang="de-DE" altLang="en-US" dirty="0" err="1">
                <a:latin typeface="Arial" panose="020B0604020202020204" pitchFamily="34" charset="0"/>
              </a:rPr>
              <a:t>date</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err="1">
                <a:latin typeface="Arial" panose="020B0604020202020204" pitchFamily="34" charset="0"/>
              </a:rPr>
              <a:t>Function</a:t>
            </a:r>
            <a:r>
              <a:rPr lang="de-DE" altLang="en-US" b="1" dirty="0">
                <a:latin typeface="Arial" panose="020B0604020202020204" pitchFamily="34" charset="0"/>
              </a:rPr>
              <a:t> Modules 	</a:t>
            </a:r>
            <a:r>
              <a:rPr lang="de-DE" altLang="en-US" dirty="0" err="1">
                <a:latin typeface="Arial" panose="020B0604020202020204" pitchFamily="34" charset="0"/>
              </a:rPr>
              <a:t>Perform</a:t>
            </a:r>
            <a:r>
              <a:rPr lang="de-DE" altLang="en-US" dirty="0">
                <a:latin typeface="Arial" panose="020B0604020202020204" pitchFamily="34" charset="0"/>
              </a:rPr>
              <a:t> “</a:t>
            </a:r>
            <a:r>
              <a:rPr lang="de-DE" altLang="en-US" dirty="0" err="1">
                <a:latin typeface="Arial" panose="020B0604020202020204" pitchFamily="34" charset="0"/>
              </a:rPr>
              <a:t>special</a:t>
            </a:r>
            <a:r>
              <a:rPr lang="de-DE" altLang="en-US" dirty="0">
                <a:latin typeface="Arial" panose="020B0604020202020204" pitchFamily="34" charset="0"/>
              </a:rPr>
              <a:t> </a:t>
            </a:r>
            <a:r>
              <a:rPr lang="de-DE" altLang="en-US" dirty="0" err="1">
                <a:latin typeface="Arial" panose="020B0604020202020204" pitchFamily="34" charset="0"/>
              </a:rPr>
              <a:t>functions</a:t>
            </a:r>
            <a:r>
              <a:rPr lang="de-DE" altLang="en-US" dirty="0">
                <a:latin typeface="Arial" panose="020B0604020202020204" pitchFamily="34" charset="0"/>
              </a:rPr>
              <a:t>": </a:t>
            </a:r>
          </a:p>
          <a:p>
            <a:r>
              <a:rPr lang="de-DE" altLang="en-US" b="1" dirty="0">
                <a:latin typeface="Arial" panose="020B0604020202020204" pitchFamily="34" charset="0"/>
              </a:rPr>
              <a:t>(FM)</a:t>
            </a:r>
            <a:r>
              <a:rPr lang="de-DE" altLang="en-US" dirty="0">
                <a:latin typeface="Arial" panose="020B0604020202020204" pitchFamily="34" charset="0"/>
              </a:rPr>
              <a:t> 		-	</a:t>
            </a:r>
            <a:r>
              <a:rPr lang="de-DE" altLang="en-US" dirty="0" err="1">
                <a:latin typeface="Arial" panose="020B0604020202020204" pitchFamily="34" charset="0"/>
              </a:rPr>
              <a:t>Counting</a:t>
            </a:r>
            <a:br>
              <a:rPr lang="de-DE" altLang="en-US" dirty="0">
                <a:latin typeface="Arial" panose="020B0604020202020204" pitchFamily="34" charset="0"/>
              </a:rPr>
            </a:br>
            <a:r>
              <a:rPr lang="de-DE" altLang="en-US" dirty="0">
                <a:latin typeface="Arial" panose="020B0604020202020204" pitchFamily="34" charset="0"/>
              </a:rPr>
              <a:t>	-	</a:t>
            </a:r>
            <a:r>
              <a:rPr lang="de-DE" altLang="en-US" dirty="0" err="1">
                <a:latin typeface="Arial" panose="020B0604020202020204" pitchFamily="34" charset="0"/>
              </a:rPr>
              <a:t>Positioning</a:t>
            </a:r>
            <a:br>
              <a:rPr lang="de-DE" altLang="en-US" dirty="0">
                <a:latin typeface="Arial" panose="020B0604020202020204" pitchFamily="34" charset="0"/>
              </a:rPr>
            </a:br>
            <a:r>
              <a:rPr lang="de-DE" altLang="en-US" dirty="0">
                <a:latin typeface="Arial" panose="020B0604020202020204" pitchFamily="34" charset="0"/>
              </a:rPr>
              <a:t>	- 	</a:t>
            </a:r>
            <a:r>
              <a:rPr lang="de-DE" altLang="en-US" dirty="0" err="1">
                <a:latin typeface="Arial" panose="020B0604020202020204" pitchFamily="34" charset="0"/>
              </a:rPr>
              <a:t>Closed</a:t>
            </a:r>
            <a:r>
              <a:rPr lang="de-DE" altLang="en-US" dirty="0">
                <a:latin typeface="Arial" panose="020B0604020202020204" pitchFamily="34" charset="0"/>
              </a:rPr>
              <a:t>-loop </a:t>
            </a:r>
            <a:r>
              <a:rPr lang="de-DE" altLang="en-US" dirty="0" err="1">
                <a:latin typeface="Arial" panose="020B0604020202020204" pitchFamily="34" charset="0"/>
              </a:rPr>
              <a:t>control</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Communication</a:t>
            </a:r>
            <a:r>
              <a:rPr lang="de-DE" altLang="en-US" dirty="0">
                <a:latin typeface="Arial" panose="020B0604020202020204" pitchFamily="34" charset="0"/>
              </a:rPr>
              <a:t>	 </a:t>
            </a:r>
            <a:r>
              <a:rPr lang="de-DE" altLang="en-US" dirty="0" err="1">
                <a:latin typeface="Arial" panose="020B0604020202020204" pitchFamily="34" charset="0"/>
              </a:rPr>
              <a:t>Provide</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following</a:t>
            </a:r>
            <a:r>
              <a:rPr lang="de-DE" altLang="en-US" dirty="0">
                <a:latin typeface="Arial" panose="020B0604020202020204" pitchFamily="34" charset="0"/>
              </a:rPr>
              <a:t> </a:t>
            </a:r>
            <a:r>
              <a:rPr lang="de-DE" altLang="en-US" dirty="0" err="1">
                <a:latin typeface="Arial" panose="020B0604020202020204" pitchFamily="34" charset="0"/>
              </a:rPr>
              <a:t>networking</a:t>
            </a:r>
            <a:r>
              <a:rPr lang="de-DE" altLang="en-US" dirty="0">
                <a:latin typeface="Arial" panose="020B0604020202020204" pitchFamily="34" charset="0"/>
              </a:rPr>
              <a:t> </a:t>
            </a:r>
            <a:r>
              <a:rPr lang="de-DE" altLang="en-US" dirty="0" err="1">
                <a:latin typeface="Arial" panose="020B0604020202020204" pitchFamily="34" charset="0"/>
              </a:rPr>
              <a:t>facilities</a:t>
            </a:r>
            <a:r>
              <a:rPr lang="de-DE" altLang="en-US" dirty="0">
                <a:latin typeface="Arial" panose="020B0604020202020204" pitchFamily="34" charset="0"/>
              </a:rPr>
              <a:t>: </a:t>
            </a:r>
          </a:p>
          <a:p>
            <a:r>
              <a:rPr lang="de-DE" altLang="en-US" b="1" dirty="0" err="1">
                <a:latin typeface="Arial" panose="020B0604020202020204" pitchFamily="34" charset="0"/>
              </a:rPr>
              <a:t>Processors</a:t>
            </a:r>
            <a:r>
              <a:rPr lang="de-DE" altLang="en-US" b="1" dirty="0">
                <a:latin typeface="Arial" panose="020B0604020202020204" pitchFamily="34" charset="0"/>
              </a:rPr>
              <a:t> (CP)</a:t>
            </a:r>
            <a:r>
              <a:rPr lang="de-DE" altLang="en-US" dirty="0">
                <a:latin typeface="Arial" panose="020B0604020202020204" pitchFamily="34" charset="0"/>
              </a:rPr>
              <a:t>		</a:t>
            </a:r>
            <a:r>
              <a:rPr lang="de-DE" altLang="en-US" b="1" dirty="0">
                <a:latin typeface="Arial" panose="020B0604020202020204" pitchFamily="34" charset="0"/>
              </a:rPr>
              <a:t>-	 </a:t>
            </a:r>
            <a:r>
              <a:rPr lang="de-DE" altLang="en-US" dirty="0">
                <a:latin typeface="Arial" panose="020B0604020202020204" pitchFamily="34" charset="0"/>
              </a:rPr>
              <a:t>Point-</a:t>
            </a:r>
            <a:r>
              <a:rPr lang="de-DE" altLang="en-US" dirty="0" err="1">
                <a:latin typeface="Arial" panose="020B0604020202020204" pitchFamily="34" charset="0"/>
              </a:rPr>
              <a:t>to</a:t>
            </a:r>
            <a:r>
              <a:rPr lang="de-DE" altLang="en-US" dirty="0">
                <a:latin typeface="Arial" panose="020B0604020202020204" pitchFamily="34" charset="0"/>
              </a:rPr>
              <a:t>-Point </a:t>
            </a:r>
            <a:r>
              <a:rPr lang="de-DE" altLang="en-US" dirty="0" err="1">
                <a:latin typeface="Arial" panose="020B0604020202020204" pitchFamily="34" charset="0"/>
              </a:rPr>
              <a:t>connections</a:t>
            </a:r>
            <a:br>
              <a:rPr lang="de-DE" altLang="en-US" dirty="0">
                <a:latin typeface="Arial" panose="020B0604020202020204" pitchFamily="34" charset="0"/>
              </a:rPr>
            </a:br>
            <a:r>
              <a:rPr lang="de-DE" altLang="en-US" dirty="0">
                <a:latin typeface="Arial" panose="020B0604020202020204" pitchFamily="34" charset="0"/>
              </a:rPr>
              <a:t>	-	 PROFIBUS</a:t>
            </a:r>
            <a:br>
              <a:rPr lang="de-DE" altLang="en-US" dirty="0">
                <a:latin typeface="Arial" panose="020B0604020202020204" pitchFamily="34" charset="0"/>
              </a:rPr>
            </a:br>
            <a:r>
              <a:rPr lang="de-DE" altLang="en-US" dirty="0">
                <a:latin typeface="Arial" panose="020B0604020202020204" pitchFamily="34" charset="0"/>
              </a:rPr>
              <a:t>	-	 Industrial Ethernet.</a:t>
            </a:r>
            <a:br>
              <a:rPr lang="de-DE" altLang="en-US" dirty="0">
                <a:latin typeface="Arial" panose="020B0604020202020204" pitchFamily="34" charset="0"/>
              </a:rPr>
            </a:br>
            <a:endParaRPr lang="de-DE" altLang="en-US" dirty="0">
              <a:latin typeface="Arial" panose="020B0604020202020204" pitchFamily="34" charset="0"/>
            </a:endParaRPr>
          </a:p>
          <a:p>
            <a:r>
              <a:rPr lang="de-DE" altLang="en-US" b="1" dirty="0" err="1">
                <a:latin typeface="Arial" panose="020B0604020202020204" pitchFamily="34" charset="0"/>
              </a:rPr>
              <a:t>Accessories</a:t>
            </a:r>
            <a:r>
              <a:rPr lang="de-DE" altLang="en-US" dirty="0">
                <a:latin typeface="Arial" panose="020B0604020202020204" pitchFamily="34" charset="0"/>
              </a:rPr>
              <a:t>	Bus </a:t>
            </a:r>
            <a:r>
              <a:rPr lang="de-DE" altLang="en-US" dirty="0" err="1">
                <a:latin typeface="Arial" panose="020B0604020202020204" pitchFamily="34" charset="0"/>
              </a:rPr>
              <a:t>connectors</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front </a:t>
            </a:r>
            <a:r>
              <a:rPr lang="de-DE" altLang="en-US" dirty="0" err="1">
                <a:latin typeface="Arial" panose="020B0604020202020204" pitchFamily="34" charset="0"/>
              </a:rPr>
              <a:t>connectors</a:t>
            </a:r>
            <a:endParaRPr lang="de-DE" altLang="en-US" dirty="0">
              <a:latin typeface="Arial" panose="020B0604020202020204" pitchFamily="34" charset="0"/>
            </a:endParaRPr>
          </a:p>
        </p:txBody>
      </p:sp>
      <p:sp>
        <p:nvSpPr>
          <p:cNvPr id="18435" name="Rectangle 4">
            <a:extLst>
              <a:ext uri="{FF2B5EF4-FFF2-40B4-BE49-F238E27FC236}">
                <a16:creationId xmlns:a16="http://schemas.microsoft.com/office/drawing/2014/main" id="{C4B774FA-0C53-FC44-A4EE-63C74AE2A105}"/>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334184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01FF7A1-23E8-1F48-9FCD-15DF7FF29340}"/>
              </a:ext>
            </a:extLst>
          </p:cNvPr>
          <p:cNvSpPr>
            <a:spLocks noGrp="1" noChangeArrowheads="1"/>
          </p:cNvSpPr>
          <p:nvPr>
            <p:ph type="body" idx="1"/>
          </p:nvPr>
        </p:nvSpPr>
        <p:spPr>
          <a:xfrm>
            <a:off x="476250" y="4868863"/>
            <a:ext cx="6076950" cy="4495800"/>
          </a:xfrm>
          <a:noFill/>
        </p:spPr>
        <p:txBody>
          <a:bodyPr/>
          <a:lstStyle/>
          <a:p>
            <a:pPr>
              <a:lnSpc>
                <a:spcPct val="90000"/>
              </a:lnSpc>
            </a:pPr>
            <a:r>
              <a:rPr lang="de-DE" altLang="en-US" b="1" dirty="0">
                <a:latin typeface="Arial" panose="020B0604020202020204" pitchFamily="34" charset="0"/>
              </a:rPr>
              <a:t>Mode </a:t>
            </a:r>
            <a:r>
              <a:rPr lang="de-DE" altLang="en-US" b="1" dirty="0" err="1">
                <a:latin typeface="Arial" panose="020B0604020202020204" pitchFamily="34" charset="0"/>
              </a:rPr>
              <a:t>Selector</a:t>
            </a:r>
            <a:r>
              <a:rPr lang="de-DE" altLang="en-US" dirty="0">
                <a:latin typeface="Arial" panose="020B0604020202020204" pitchFamily="34" charset="0"/>
              </a:rPr>
              <a:t>	MRES 	=	</a:t>
            </a:r>
            <a:r>
              <a:rPr lang="de-DE" altLang="en-US" u="sng" dirty="0">
                <a:latin typeface="Arial" panose="020B0604020202020204" pitchFamily="34" charset="0"/>
              </a:rPr>
              <a:t>M</a:t>
            </a:r>
            <a:r>
              <a:rPr lang="de-DE" altLang="en-US" dirty="0">
                <a:latin typeface="Arial" panose="020B0604020202020204" pitchFamily="34" charset="0"/>
              </a:rPr>
              <a:t>odul </a:t>
            </a:r>
            <a:r>
              <a:rPr lang="de-DE" altLang="en-US" u="sng" dirty="0" err="1">
                <a:latin typeface="Arial" panose="020B0604020202020204" pitchFamily="34" charset="0"/>
              </a:rPr>
              <a:t>Res</a:t>
            </a:r>
            <a:r>
              <a:rPr lang="de-DE" altLang="en-US" dirty="0" err="1">
                <a:latin typeface="Arial" panose="020B0604020202020204" pitchFamily="34" charset="0"/>
              </a:rPr>
              <a:t>et</a:t>
            </a:r>
            <a:r>
              <a:rPr lang="de-DE" altLang="en-US" dirty="0">
                <a:latin typeface="Arial" panose="020B0604020202020204" pitchFamily="34" charset="0"/>
              </a:rPr>
              <a:t> </a:t>
            </a:r>
            <a:r>
              <a:rPr lang="de-DE" altLang="en-US" dirty="0" err="1">
                <a:latin typeface="Arial" panose="020B0604020202020204" pitchFamily="34" charset="0"/>
              </a:rPr>
              <a:t>function</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STOP		= 	</a:t>
            </a:r>
            <a:r>
              <a:rPr lang="de-DE" altLang="en-US" dirty="0" err="1">
                <a:latin typeface="Arial" panose="020B0604020202020204" pitchFamily="34" charset="0"/>
              </a:rPr>
              <a:t>Stop</a:t>
            </a:r>
            <a:r>
              <a:rPr lang="de-DE" altLang="en-US" dirty="0">
                <a:latin typeface="Arial" panose="020B0604020202020204" pitchFamily="34" charset="0"/>
              </a:rPr>
              <a:t> </a:t>
            </a:r>
            <a:r>
              <a:rPr lang="de-DE" altLang="en-US" dirty="0" err="1">
                <a:latin typeface="Arial" panose="020B0604020202020204" pitchFamily="34" charset="0"/>
              </a:rPr>
              <a:t>mode</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not </a:t>
            </a:r>
            <a:r>
              <a:rPr lang="de-DE" altLang="en-US" dirty="0" err="1">
                <a:latin typeface="Arial" panose="020B0604020202020204" pitchFamily="34" charset="0"/>
              </a:rPr>
              <a:t>executed</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RUN 		=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execution</a:t>
            </a:r>
            <a:r>
              <a:rPr lang="de-DE" altLang="en-US" dirty="0">
                <a:latin typeface="Arial" panose="020B0604020202020204" pitchFamily="34" charset="0"/>
              </a:rPr>
              <a:t>, </a:t>
            </a:r>
            <a:r>
              <a:rPr lang="de-DE" altLang="en-US" dirty="0" err="1">
                <a:latin typeface="Arial" panose="020B0604020202020204" pitchFamily="34" charset="0"/>
              </a:rPr>
              <a:t>read-only</a:t>
            </a:r>
            <a:r>
              <a:rPr lang="de-DE" altLang="en-US" dirty="0">
                <a:latin typeface="Arial" panose="020B0604020202020204" pitchFamily="34" charset="0"/>
              </a:rPr>
              <a:t> </a:t>
            </a:r>
            <a:r>
              <a:rPr lang="de-DE" altLang="en-US" dirty="0" err="1">
                <a:latin typeface="Arial" panose="020B0604020202020204" pitchFamily="34" charset="0"/>
              </a:rPr>
              <a:t>access</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from</a:t>
            </a:r>
            <a:r>
              <a:rPr lang="de-DE" altLang="en-US" dirty="0">
                <a:latin typeface="Arial" panose="020B0604020202020204" pitchFamily="34" charset="0"/>
              </a:rPr>
              <a:t> PG.</a:t>
            </a:r>
          </a:p>
          <a:p>
            <a:pPr>
              <a:lnSpc>
                <a:spcPct val="90000"/>
              </a:lnSpc>
            </a:pPr>
            <a:r>
              <a:rPr lang="de-DE" altLang="en-US" dirty="0">
                <a:latin typeface="Arial" panose="020B0604020202020204" pitchFamily="34" charset="0"/>
              </a:rPr>
              <a:t>	RUN-P	=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execution</a:t>
            </a:r>
            <a:r>
              <a:rPr lang="de-DE" altLang="en-US" dirty="0">
                <a:latin typeface="Arial" panose="020B0604020202020204" pitchFamily="34" charset="0"/>
              </a:rPr>
              <a:t>, </a:t>
            </a:r>
            <a:r>
              <a:rPr lang="de-DE" altLang="en-US" dirty="0" err="1">
                <a:latin typeface="Arial" panose="020B0604020202020204" pitchFamily="34" charset="0"/>
              </a:rPr>
              <a:t>read</a:t>
            </a:r>
            <a:r>
              <a:rPr lang="de-DE" altLang="en-US" dirty="0">
                <a:latin typeface="Arial" panose="020B0604020202020204" pitchFamily="34" charset="0"/>
              </a:rPr>
              <a:t>/</a:t>
            </a:r>
            <a:r>
              <a:rPr lang="de-DE" altLang="en-US" dirty="0" err="1">
                <a:latin typeface="Arial" panose="020B0604020202020204" pitchFamily="34" charset="0"/>
              </a:rPr>
              <a:t>write</a:t>
            </a:r>
            <a:r>
              <a:rPr lang="de-DE" altLang="en-US" dirty="0">
                <a:latin typeface="Arial" panose="020B0604020202020204" pitchFamily="34" charset="0"/>
              </a:rPr>
              <a:t> </a:t>
            </a:r>
            <a:r>
              <a:rPr lang="de-DE" altLang="en-US" dirty="0" err="1">
                <a:latin typeface="Arial" panose="020B0604020202020204" pitchFamily="34" charset="0"/>
              </a:rPr>
              <a:t>access</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from</a:t>
            </a:r>
            <a:r>
              <a:rPr lang="de-DE" altLang="en-US" dirty="0">
                <a:latin typeface="Arial" panose="020B0604020202020204" pitchFamily="34" charset="0"/>
              </a:rPr>
              <a:t> PG.</a:t>
            </a:r>
            <a:endParaRPr lang="de-DE" altLang="en-US" i="1"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Status </a:t>
            </a:r>
            <a:r>
              <a:rPr lang="de-DE" altLang="en-US" b="1" dirty="0" err="1">
                <a:latin typeface="Arial" panose="020B0604020202020204" pitchFamily="34" charset="0"/>
              </a:rPr>
              <a:t>Indicators</a:t>
            </a:r>
            <a:r>
              <a:rPr lang="de-DE" altLang="en-US" dirty="0">
                <a:latin typeface="Arial" panose="020B0604020202020204" pitchFamily="34" charset="0"/>
              </a:rPr>
              <a:t>	SF 		= 	Group </a:t>
            </a:r>
            <a:r>
              <a:rPr lang="de-DE" altLang="en-US" dirty="0" err="1">
                <a:latin typeface="Arial" panose="020B0604020202020204" pitchFamily="34" charset="0"/>
              </a:rPr>
              <a:t>error</a:t>
            </a:r>
            <a:r>
              <a:rPr lang="de-DE" altLang="en-US" dirty="0">
                <a:latin typeface="Arial" panose="020B0604020202020204" pitchFamily="34" charset="0"/>
              </a:rPr>
              <a:t>; internal CPU fault </a:t>
            </a:r>
            <a:r>
              <a:rPr lang="de-DE" altLang="en-US" dirty="0" err="1">
                <a:latin typeface="Arial" panose="020B0604020202020204" pitchFamily="34" charset="0"/>
              </a:rPr>
              <a:t>or</a:t>
            </a:r>
            <a:r>
              <a:rPr lang="de-DE" altLang="en-US" dirty="0">
                <a:latin typeface="Arial" panose="020B0604020202020204" pitchFamily="34" charset="0"/>
              </a:rPr>
              <a:t> fault in </a:t>
            </a:r>
            <a:r>
              <a:rPr lang="de-DE" altLang="en-US" dirty="0" err="1">
                <a:latin typeface="Arial" panose="020B0604020202020204" pitchFamily="34" charset="0"/>
              </a:rPr>
              <a:t>module</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diagnostics</a:t>
            </a: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(LEDs) </a:t>
            </a:r>
            <a:r>
              <a:rPr lang="de-DE" altLang="en-US" dirty="0">
                <a:latin typeface="Arial" panose="020B0604020202020204" pitchFamily="34" charset="0"/>
              </a:rPr>
              <a:t>					</a:t>
            </a:r>
            <a:r>
              <a:rPr lang="de-DE" altLang="en-US" dirty="0" err="1">
                <a:latin typeface="Arial" panose="020B0604020202020204" pitchFamily="34" charset="0"/>
              </a:rPr>
              <a:t>capability</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BATF 		= 	</a:t>
            </a:r>
            <a:r>
              <a:rPr lang="de-DE" altLang="en-US" dirty="0" err="1">
                <a:latin typeface="Arial" panose="020B0604020202020204" pitchFamily="34" charset="0"/>
              </a:rPr>
              <a:t>Battery</a:t>
            </a:r>
            <a:r>
              <a:rPr lang="de-DE" altLang="en-US" dirty="0">
                <a:latin typeface="Arial" panose="020B0604020202020204" pitchFamily="34" charset="0"/>
              </a:rPr>
              <a:t> fault; </a:t>
            </a:r>
            <a:r>
              <a:rPr lang="de-DE" altLang="en-US" dirty="0" err="1">
                <a:latin typeface="Arial" panose="020B0604020202020204" pitchFamily="34" charset="0"/>
              </a:rPr>
              <a:t>Battery</a:t>
            </a:r>
            <a:r>
              <a:rPr lang="de-DE" altLang="en-US" dirty="0">
                <a:latin typeface="Arial" panose="020B0604020202020204" pitchFamily="34" charset="0"/>
              </a:rPr>
              <a:t> </a:t>
            </a:r>
            <a:r>
              <a:rPr lang="de-DE" altLang="en-US" dirty="0" err="1">
                <a:latin typeface="Arial" panose="020B0604020202020204" pitchFamily="34" charset="0"/>
              </a:rPr>
              <a:t>empty</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non-existent.</a:t>
            </a:r>
          </a:p>
          <a:p>
            <a:pPr>
              <a:lnSpc>
                <a:spcPct val="90000"/>
              </a:lnSpc>
            </a:pPr>
            <a:r>
              <a:rPr lang="de-DE" altLang="en-US" dirty="0">
                <a:latin typeface="Arial" panose="020B0604020202020204" pitchFamily="34" charset="0"/>
              </a:rPr>
              <a:t>	DC5V</a:t>
            </a:r>
            <a:r>
              <a:rPr lang="de-DE" altLang="en-US" i="1" dirty="0">
                <a:latin typeface="Arial" panose="020B0604020202020204" pitchFamily="34" charset="0"/>
              </a:rPr>
              <a:t> 		</a:t>
            </a:r>
            <a:r>
              <a:rPr lang="de-DE" altLang="en-US" dirty="0">
                <a:latin typeface="Arial" panose="020B0604020202020204" pitchFamily="34" charset="0"/>
              </a:rPr>
              <a:t>= 	Internal 5 V DC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indicator</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FRCE 	= 	FORCE; </a:t>
            </a:r>
            <a:r>
              <a:rPr lang="de-DE" altLang="en-US" dirty="0" err="1">
                <a:latin typeface="Arial" panose="020B0604020202020204" pitchFamily="34" charset="0"/>
              </a:rPr>
              <a:t>indicates</a:t>
            </a:r>
            <a:r>
              <a:rPr lang="de-DE" altLang="en-US" dirty="0">
                <a:latin typeface="Arial" panose="020B0604020202020204" pitchFamily="34" charset="0"/>
              </a:rPr>
              <a:t> </a:t>
            </a:r>
            <a:r>
              <a:rPr lang="de-DE" altLang="en-US" dirty="0" err="1">
                <a:latin typeface="Arial" panose="020B0604020202020204" pitchFamily="34" charset="0"/>
              </a:rPr>
              <a:t>that</a:t>
            </a:r>
            <a:r>
              <a:rPr lang="de-DE" altLang="en-US" dirty="0">
                <a:latin typeface="Arial" panose="020B0604020202020204" pitchFamily="34" charset="0"/>
              </a:rPr>
              <a:t> at least </a:t>
            </a:r>
            <a:r>
              <a:rPr lang="de-DE" altLang="en-US" dirty="0" err="1">
                <a:latin typeface="Arial" panose="020B0604020202020204" pitchFamily="34" charset="0"/>
              </a:rPr>
              <a:t>one</a:t>
            </a:r>
            <a:r>
              <a:rPr lang="de-DE" altLang="en-US" dirty="0">
                <a:latin typeface="Arial" panose="020B0604020202020204" pitchFamily="34" charset="0"/>
              </a:rPr>
              <a:t> </a:t>
            </a:r>
            <a:r>
              <a:rPr lang="de-DE" altLang="en-US" dirty="0" err="1">
                <a:latin typeface="Arial" panose="020B0604020202020204" pitchFamily="34" charset="0"/>
              </a:rPr>
              <a:t>input</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forced</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RUN 		= 	</a:t>
            </a:r>
            <a:r>
              <a:rPr lang="de-DE" altLang="en-US" dirty="0" err="1">
                <a:latin typeface="Arial" panose="020B0604020202020204" pitchFamily="34" charset="0"/>
              </a:rPr>
              <a:t>Flashes</a:t>
            </a:r>
            <a:r>
              <a:rPr lang="de-DE" altLang="en-US" dirty="0">
                <a:latin typeface="Arial" panose="020B0604020202020204" pitchFamily="34" charset="0"/>
              </a:rPr>
              <a:t> </a:t>
            </a:r>
            <a:r>
              <a:rPr lang="de-DE" altLang="en-US" dirty="0" err="1">
                <a:latin typeface="Arial" panose="020B0604020202020204" pitchFamily="34" charset="0"/>
              </a:rPr>
              <a:t>when</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CPU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starting</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shows</a:t>
            </a:r>
            <a:r>
              <a:rPr lang="de-DE" altLang="en-US" dirty="0">
                <a:latin typeface="Arial" panose="020B0604020202020204" pitchFamily="34" charset="0"/>
              </a:rPr>
              <a:t> a </a:t>
            </a:r>
            <a:r>
              <a:rPr lang="de-DE" altLang="en-US" dirty="0" err="1">
                <a:latin typeface="Arial" panose="020B0604020202020204" pitchFamily="34" charset="0"/>
              </a:rPr>
              <a:t>steady</a:t>
            </a:r>
            <a:r>
              <a:rPr lang="de-DE" altLang="en-US" dirty="0">
                <a:latin typeface="Arial" panose="020B0604020202020204" pitchFamily="34" charset="0"/>
              </a:rPr>
              <a:t> light in Run 				</a:t>
            </a:r>
            <a:r>
              <a:rPr lang="de-DE" altLang="en-US" dirty="0" err="1">
                <a:latin typeface="Arial" panose="020B0604020202020204" pitchFamily="34" charset="0"/>
              </a:rPr>
              <a:t>mode</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STOP		= 	Shows a </a:t>
            </a:r>
            <a:r>
              <a:rPr lang="de-DE" altLang="en-US" dirty="0" err="1">
                <a:latin typeface="Arial" panose="020B0604020202020204" pitchFamily="34" charset="0"/>
              </a:rPr>
              <a:t>steady</a:t>
            </a:r>
            <a:r>
              <a:rPr lang="de-DE" altLang="en-US" dirty="0">
                <a:latin typeface="Arial" panose="020B0604020202020204" pitchFamily="34" charset="0"/>
              </a:rPr>
              <a:t> light in </a:t>
            </a:r>
            <a:r>
              <a:rPr lang="de-DE" altLang="en-US" dirty="0" err="1">
                <a:latin typeface="Arial" panose="020B0604020202020204" pitchFamily="34" charset="0"/>
              </a:rPr>
              <a:t>Stop</a:t>
            </a:r>
            <a:r>
              <a:rPr lang="de-DE" altLang="en-US" dirty="0">
                <a:latin typeface="Arial" panose="020B0604020202020204" pitchFamily="34" charset="0"/>
              </a:rPr>
              <a:t> </a:t>
            </a:r>
            <a:r>
              <a:rPr lang="de-DE" altLang="en-US" dirty="0" err="1">
                <a:latin typeface="Arial" panose="020B0604020202020204" pitchFamily="34" charset="0"/>
              </a:rPr>
              <a:t>mode</a:t>
            </a:r>
            <a:r>
              <a:rPr lang="de-DE" altLang="en-US"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a:t>
            </a:r>
            <a:r>
              <a:rPr lang="de-DE" altLang="en-US" dirty="0" err="1">
                <a:latin typeface="Arial" panose="020B0604020202020204" pitchFamily="34" charset="0"/>
              </a:rPr>
              <a:t>Flashes</a:t>
            </a:r>
            <a:r>
              <a:rPr lang="de-DE" altLang="en-US" dirty="0">
                <a:latin typeface="Arial" panose="020B0604020202020204" pitchFamily="34" charset="0"/>
              </a:rPr>
              <a:t> </a:t>
            </a:r>
            <a:r>
              <a:rPr lang="de-DE" altLang="en-US" dirty="0" err="1">
                <a:latin typeface="Arial" panose="020B0604020202020204" pitchFamily="34" charset="0"/>
              </a:rPr>
              <a:t>slowly</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reset</a:t>
            </a:r>
            <a:r>
              <a:rPr lang="de-DE" altLang="en-US" dirty="0">
                <a:latin typeface="Arial" panose="020B0604020202020204" pitchFamily="34" charset="0"/>
              </a:rPr>
              <a:t> </a:t>
            </a:r>
            <a:r>
              <a:rPr lang="de-DE" altLang="en-US" dirty="0" err="1">
                <a:latin typeface="Arial" panose="020B0604020202020204" pitchFamily="34" charset="0"/>
              </a:rPr>
              <a:t>request</a:t>
            </a:r>
            <a:r>
              <a:rPr lang="de-DE" altLang="en-US"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a:t>
            </a:r>
            <a:r>
              <a:rPr lang="de-DE" altLang="en-US" dirty="0" err="1">
                <a:latin typeface="Arial" panose="020B0604020202020204" pitchFamily="34" charset="0"/>
              </a:rPr>
              <a:t>Flashes</a:t>
            </a:r>
            <a:r>
              <a:rPr lang="de-DE" altLang="en-US" dirty="0">
                <a:latin typeface="Arial" panose="020B0604020202020204" pitchFamily="34" charset="0"/>
              </a:rPr>
              <a:t> </a:t>
            </a:r>
            <a:r>
              <a:rPr lang="de-DE" altLang="en-US" dirty="0" err="1">
                <a:latin typeface="Arial" panose="020B0604020202020204" pitchFamily="34" charset="0"/>
              </a:rPr>
              <a:t>quickly</a:t>
            </a:r>
            <a:r>
              <a:rPr lang="de-DE" altLang="en-US" dirty="0">
                <a:latin typeface="Arial" panose="020B0604020202020204" pitchFamily="34" charset="0"/>
              </a:rPr>
              <a:t> </a:t>
            </a:r>
            <a:r>
              <a:rPr lang="de-DE" altLang="en-US" dirty="0" err="1">
                <a:latin typeface="Arial" panose="020B0604020202020204" pitchFamily="34" charset="0"/>
              </a:rPr>
              <a:t>when</a:t>
            </a:r>
            <a:r>
              <a:rPr lang="de-DE" altLang="en-US" dirty="0">
                <a:latin typeface="Arial" panose="020B0604020202020204" pitchFamily="34" charset="0"/>
              </a:rPr>
              <a:t> a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reset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being</a:t>
            </a:r>
            <a:r>
              <a:rPr lang="de-DE" altLang="en-US" dirty="0">
                <a:latin typeface="Arial" panose="020B0604020202020204" pitchFamily="34" charset="0"/>
              </a:rPr>
              <a:t> </a:t>
            </a:r>
            <a:r>
              <a:rPr lang="de-DE" altLang="en-US" dirty="0" err="1">
                <a:latin typeface="Arial" panose="020B0604020202020204" pitchFamily="34" charset="0"/>
              </a:rPr>
              <a:t>carried</a:t>
            </a:r>
            <a:r>
              <a:rPr lang="de-DE" altLang="en-US" dirty="0">
                <a:latin typeface="Arial" panose="020B0604020202020204" pitchFamily="34" charset="0"/>
              </a:rPr>
              <a:t> out,</a:t>
            </a:r>
            <a:br>
              <a:rPr lang="de-DE" altLang="en-US" dirty="0">
                <a:latin typeface="Arial" panose="020B0604020202020204" pitchFamily="34" charset="0"/>
              </a:rPr>
            </a:br>
            <a:r>
              <a:rPr lang="de-DE" altLang="en-US" dirty="0">
                <a:latin typeface="Arial" panose="020B0604020202020204" pitchFamily="34" charset="0"/>
              </a:rPr>
              <a:t>				</a:t>
            </a:r>
            <a:r>
              <a:rPr lang="de-DE" altLang="en-US" dirty="0" err="1">
                <a:latin typeface="Arial" panose="020B0604020202020204" pitchFamily="34" charset="0"/>
              </a:rPr>
              <a:t>Flashes</a:t>
            </a:r>
            <a:r>
              <a:rPr lang="de-DE" altLang="en-US" dirty="0">
                <a:latin typeface="Arial" panose="020B0604020202020204" pitchFamily="34" charset="0"/>
              </a:rPr>
              <a:t> </a:t>
            </a:r>
            <a:r>
              <a:rPr lang="de-DE" altLang="en-US" dirty="0" err="1">
                <a:latin typeface="Arial" panose="020B0604020202020204" pitchFamily="34" charset="0"/>
              </a:rPr>
              <a:t>slowly</a:t>
            </a:r>
            <a:r>
              <a:rPr lang="de-DE" altLang="en-US" dirty="0">
                <a:latin typeface="Arial" panose="020B0604020202020204" pitchFamily="34" charset="0"/>
              </a:rPr>
              <a:t> </a:t>
            </a:r>
            <a:r>
              <a:rPr lang="de-DE" altLang="en-US" dirty="0" err="1">
                <a:latin typeface="Arial" panose="020B0604020202020204" pitchFamily="34" charset="0"/>
              </a:rPr>
              <a:t>when</a:t>
            </a:r>
            <a:r>
              <a:rPr lang="de-DE" altLang="en-US" dirty="0">
                <a:latin typeface="Arial" panose="020B0604020202020204" pitchFamily="34" charset="0"/>
              </a:rPr>
              <a:t> a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reset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necessary</a:t>
            </a:r>
            <a:r>
              <a:rPr lang="de-DE" altLang="en-US" dirty="0">
                <a:latin typeface="Arial" panose="020B0604020202020204" pitchFamily="34" charset="0"/>
              </a:rPr>
              <a:t> </a:t>
            </a:r>
            <a:r>
              <a:rPr lang="de-DE" altLang="en-US" dirty="0" err="1">
                <a:latin typeface="Arial" panose="020B0604020202020204" pitchFamily="34" charset="0"/>
              </a:rPr>
              <a:t>because</a:t>
            </a:r>
            <a:r>
              <a:rPr lang="de-DE" altLang="en-US" dirty="0">
                <a:latin typeface="Arial" panose="020B0604020202020204" pitchFamily="34" charset="0"/>
              </a:rPr>
              <a:t> a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card</a:t>
            </a:r>
            <a:r>
              <a:rPr lang="de-DE" altLang="en-US" dirty="0">
                <a:latin typeface="Arial" panose="020B0604020202020204" pitchFamily="34" charset="0"/>
              </a:rPr>
              <a:t> </a:t>
            </a:r>
            <a:r>
              <a:rPr lang="de-DE" altLang="en-US" dirty="0" err="1">
                <a:latin typeface="Arial" panose="020B0604020202020204" pitchFamily="34" charset="0"/>
              </a:rPr>
              <a:t>has</a:t>
            </a:r>
            <a:r>
              <a:rPr lang="de-DE" altLang="en-US" dirty="0">
                <a:latin typeface="Arial" panose="020B0604020202020204" pitchFamily="34" charset="0"/>
              </a:rPr>
              <a:t> </a:t>
            </a:r>
            <a:r>
              <a:rPr lang="de-DE" altLang="en-US" dirty="0" err="1">
                <a:latin typeface="Arial" panose="020B0604020202020204" pitchFamily="34" charset="0"/>
              </a:rPr>
              <a:t>been</a:t>
            </a:r>
            <a:r>
              <a:rPr lang="de-DE" altLang="en-US" dirty="0">
                <a:latin typeface="Arial" panose="020B0604020202020204" pitchFamily="34" charset="0"/>
              </a:rPr>
              <a:t> </a:t>
            </a:r>
            <a:r>
              <a:rPr lang="de-DE" altLang="en-US" dirty="0" err="1">
                <a:latin typeface="Arial" panose="020B0604020202020204" pitchFamily="34" charset="0"/>
              </a:rPr>
              <a:t>inserted</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Memory Card </a:t>
            </a:r>
            <a:r>
              <a:rPr lang="de-DE" altLang="en-US" dirty="0">
                <a:latin typeface="Arial" panose="020B0604020202020204" pitchFamily="34" charset="0"/>
              </a:rPr>
              <a:t>	A </a:t>
            </a:r>
            <a:r>
              <a:rPr lang="de-DE" altLang="en-US" dirty="0" err="1">
                <a:latin typeface="Arial" panose="020B0604020202020204" pitchFamily="34" charset="0"/>
              </a:rPr>
              <a:t>slot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provided</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card</a:t>
            </a:r>
            <a:r>
              <a:rPr lang="de-DE" altLang="en-US" dirty="0">
                <a:latin typeface="Arial" panose="020B0604020202020204" pitchFamily="34" charset="0"/>
              </a:rPr>
              <a:t>. The </a:t>
            </a:r>
            <a:r>
              <a:rPr lang="de-DE" altLang="en-US" dirty="0" err="1">
                <a:latin typeface="Arial" panose="020B0604020202020204" pitchFamily="34" charset="0"/>
              </a:rPr>
              <a:t>memory</a:t>
            </a:r>
            <a:r>
              <a:rPr lang="de-DE" altLang="en-US" dirty="0">
                <a:latin typeface="Arial" panose="020B0604020202020204" pitchFamily="34" charset="0"/>
              </a:rPr>
              <a:t> </a:t>
            </a:r>
            <a:r>
              <a:rPr lang="de-DE" altLang="en-US" dirty="0" err="1">
                <a:latin typeface="Arial" panose="020B0604020202020204" pitchFamily="34" charset="0"/>
              </a:rPr>
              <a:t>card</a:t>
            </a:r>
            <a:r>
              <a:rPr lang="de-DE" altLang="en-US" dirty="0">
                <a:latin typeface="Arial" panose="020B0604020202020204" pitchFamily="34" charset="0"/>
              </a:rPr>
              <a:t> </a:t>
            </a:r>
            <a:r>
              <a:rPr lang="de-DE" altLang="en-US" dirty="0" err="1">
                <a:latin typeface="Arial" panose="020B0604020202020204" pitchFamily="34" charset="0"/>
              </a:rPr>
              <a:t>saves</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contents</a:t>
            </a:r>
            <a:r>
              <a:rPr lang="de-DE" altLang="en-US" dirty="0">
                <a:latin typeface="Arial" panose="020B0604020202020204" pitchFamily="34" charset="0"/>
              </a:rPr>
              <a:t>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event</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 power </a:t>
            </a:r>
            <a:r>
              <a:rPr lang="de-DE" altLang="en-US" dirty="0" err="1">
                <a:latin typeface="Arial" panose="020B0604020202020204" pitchFamily="34" charset="0"/>
              </a:rPr>
              <a:t>outage</a:t>
            </a:r>
            <a:r>
              <a:rPr lang="de-DE" altLang="en-US" dirty="0">
                <a:latin typeface="Arial" panose="020B0604020202020204" pitchFamily="34" charset="0"/>
              </a:rPr>
              <a:t> </a:t>
            </a:r>
            <a:r>
              <a:rPr lang="de-DE" altLang="en-US" dirty="0" err="1">
                <a:latin typeface="Arial" panose="020B0604020202020204" pitchFamily="34" charset="0"/>
              </a:rPr>
              <a:t>without</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need</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battery</a:t>
            </a:r>
            <a:r>
              <a:rPr lang="de-DE" altLang="en-US" dirty="0">
                <a:latin typeface="Arial" panose="020B0604020202020204" pitchFamily="34" charset="0"/>
              </a:rPr>
              <a:t>. </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err="1">
                <a:latin typeface="Arial" panose="020B0604020202020204" pitchFamily="34" charset="0"/>
              </a:rPr>
              <a:t>Battery</a:t>
            </a:r>
            <a:r>
              <a:rPr lang="de-DE" altLang="en-US" b="1" dirty="0">
                <a:latin typeface="Arial" panose="020B0604020202020204" pitchFamily="34" charset="0"/>
              </a:rPr>
              <a:t> </a:t>
            </a:r>
            <a:r>
              <a:rPr lang="de-DE" altLang="en-US" b="1" dirty="0" err="1">
                <a:latin typeface="Arial" panose="020B0604020202020204" pitchFamily="34" charset="0"/>
              </a:rPr>
              <a:t>Compartment</a:t>
            </a:r>
            <a:r>
              <a:rPr lang="de-DE" altLang="en-US" dirty="0">
                <a:latin typeface="Arial" panose="020B0604020202020204" pitchFamily="34" charset="0"/>
              </a:rPr>
              <a:t>	</a:t>
            </a:r>
            <a:r>
              <a:rPr lang="de-DE" altLang="en-US" dirty="0" err="1">
                <a:latin typeface="Arial" panose="020B0604020202020204" pitchFamily="34" charset="0"/>
              </a:rPr>
              <a:t>There</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 </a:t>
            </a:r>
            <a:r>
              <a:rPr lang="de-DE" altLang="en-US" dirty="0" err="1">
                <a:latin typeface="Arial" panose="020B0604020202020204" pitchFamily="34" charset="0"/>
              </a:rPr>
              <a:t>receptacle</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lithium</a:t>
            </a:r>
            <a:r>
              <a:rPr lang="de-DE" altLang="en-US" dirty="0">
                <a:latin typeface="Arial" panose="020B0604020202020204" pitchFamily="34" charset="0"/>
              </a:rPr>
              <a:t> </a:t>
            </a:r>
            <a:r>
              <a:rPr lang="de-DE" altLang="en-US" dirty="0" err="1">
                <a:latin typeface="Arial" panose="020B0604020202020204" pitchFamily="34" charset="0"/>
              </a:rPr>
              <a:t>battery</a:t>
            </a:r>
            <a:r>
              <a:rPr lang="de-DE" altLang="en-US" dirty="0">
                <a:latin typeface="Arial" panose="020B0604020202020204" pitchFamily="34" charset="0"/>
              </a:rPr>
              <a:t> </a:t>
            </a:r>
            <a:r>
              <a:rPr lang="de-DE" altLang="en-US" dirty="0" err="1">
                <a:latin typeface="Arial" panose="020B0604020202020204" pitchFamily="34" charset="0"/>
              </a:rPr>
              <a:t>under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cover</a:t>
            </a:r>
            <a:r>
              <a:rPr lang="de-DE" altLang="en-US" dirty="0">
                <a:latin typeface="Arial" panose="020B0604020202020204" pitchFamily="34" charset="0"/>
              </a:rPr>
              <a:t>. The </a:t>
            </a:r>
            <a:r>
              <a:rPr lang="de-DE" altLang="en-US" dirty="0" err="1">
                <a:latin typeface="Arial" panose="020B0604020202020204" pitchFamily="34" charset="0"/>
              </a:rPr>
              <a:t>battery</a:t>
            </a:r>
            <a:r>
              <a:rPr lang="de-DE" altLang="en-US" dirty="0">
                <a:latin typeface="Arial" panose="020B0604020202020204" pitchFamily="34" charset="0"/>
              </a:rPr>
              <a:t> </a:t>
            </a:r>
            <a:r>
              <a:rPr lang="de-DE" altLang="en-US" dirty="0" err="1">
                <a:latin typeface="Arial" panose="020B0604020202020204" pitchFamily="34" charset="0"/>
              </a:rPr>
              <a:t>provides</a:t>
            </a:r>
            <a:r>
              <a:rPr lang="de-DE" altLang="en-US" dirty="0">
                <a:latin typeface="Arial" panose="020B0604020202020204" pitchFamily="34" charset="0"/>
              </a:rPr>
              <a:t> </a:t>
            </a:r>
            <a:r>
              <a:rPr lang="de-DE" altLang="en-US" dirty="0" err="1">
                <a:latin typeface="Arial" panose="020B0604020202020204" pitchFamily="34" charset="0"/>
              </a:rPr>
              <a:t>backup</a:t>
            </a:r>
            <a:r>
              <a:rPr lang="de-DE" altLang="en-US" dirty="0">
                <a:latin typeface="Arial" panose="020B0604020202020204" pitchFamily="34" charset="0"/>
              </a:rPr>
              <a:t> power </a:t>
            </a:r>
            <a:r>
              <a:rPr lang="de-DE" altLang="en-US" dirty="0" err="1">
                <a:latin typeface="Arial" panose="020B0604020202020204" pitchFamily="34" charset="0"/>
              </a:rPr>
              <a:t>to</a:t>
            </a:r>
            <a:r>
              <a:rPr lang="de-DE" altLang="en-US" dirty="0">
                <a:latin typeface="Arial" panose="020B0604020202020204" pitchFamily="34" charset="0"/>
              </a:rPr>
              <a:t> save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contents</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RAM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event</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 power </a:t>
            </a:r>
            <a:r>
              <a:rPr lang="de-DE" altLang="en-US" dirty="0" err="1">
                <a:latin typeface="Arial" panose="020B0604020202020204" pitchFamily="34" charset="0"/>
              </a:rPr>
              <a:t>outage</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MPI Connection</a:t>
            </a:r>
            <a:r>
              <a:rPr lang="de-DE" altLang="en-US" dirty="0">
                <a:latin typeface="Arial" panose="020B0604020202020204" pitchFamily="34" charset="0"/>
              </a:rPr>
              <a:t>	Connection </a:t>
            </a:r>
            <a:r>
              <a:rPr lang="de-DE" altLang="en-US" dirty="0" err="1">
                <a:latin typeface="Arial" panose="020B0604020202020204" pitchFamily="34" charset="0"/>
              </a:rPr>
              <a:t>for</a:t>
            </a:r>
            <a:r>
              <a:rPr lang="de-DE" altLang="en-US" dirty="0">
                <a:latin typeface="Arial" panose="020B0604020202020204" pitchFamily="34" charset="0"/>
              </a:rPr>
              <a:t> a </a:t>
            </a:r>
            <a:r>
              <a:rPr lang="de-DE" altLang="en-US" dirty="0" err="1">
                <a:latin typeface="Arial" panose="020B0604020202020204" pitchFamily="34" charset="0"/>
              </a:rPr>
              <a:t>programming</a:t>
            </a:r>
            <a:r>
              <a:rPr lang="de-DE" altLang="en-US" dirty="0">
                <a:latin typeface="Arial" panose="020B0604020202020204" pitchFamily="34" charset="0"/>
              </a:rPr>
              <a:t> </a:t>
            </a:r>
            <a:r>
              <a:rPr lang="de-DE" altLang="en-US" dirty="0" err="1">
                <a:latin typeface="Arial" panose="020B0604020202020204" pitchFamily="34" charset="0"/>
              </a:rPr>
              <a:t>device</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a:t>
            </a:r>
            <a:r>
              <a:rPr lang="de-DE" altLang="en-US" dirty="0" err="1">
                <a:latin typeface="Arial" panose="020B0604020202020204" pitchFamily="34" charset="0"/>
              </a:rPr>
              <a:t>other</a:t>
            </a:r>
            <a:r>
              <a:rPr lang="de-DE" altLang="en-US" dirty="0">
                <a:latin typeface="Arial" panose="020B0604020202020204" pitchFamily="34" charset="0"/>
              </a:rPr>
              <a:t> </a:t>
            </a:r>
            <a:r>
              <a:rPr lang="de-DE" altLang="en-US" dirty="0" err="1">
                <a:latin typeface="Arial" panose="020B0604020202020204" pitchFamily="34" charset="0"/>
              </a:rPr>
              <a:t>device</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an MPI </a:t>
            </a:r>
            <a:r>
              <a:rPr lang="de-DE" altLang="en-US" dirty="0" err="1">
                <a:latin typeface="Arial" panose="020B0604020202020204" pitchFamily="34" charset="0"/>
              </a:rPr>
              <a:t>interface</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DP Interface</a:t>
            </a:r>
            <a:r>
              <a:rPr lang="de-DE" altLang="en-US" dirty="0">
                <a:latin typeface="Arial" panose="020B0604020202020204" pitchFamily="34" charset="0"/>
              </a:rPr>
              <a:t>	Interface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direct</a:t>
            </a:r>
            <a:r>
              <a:rPr lang="de-DE" altLang="en-US" dirty="0">
                <a:latin typeface="Arial" panose="020B0604020202020204" pitchFamily="34" charset="0"/>
              </a:rPr>
              <a:t> </a:t>
            </a:r>
            <a:r>
              <a:rPr lang="de-DE" altLang="en-US" dirty="0" err="1">
                <a:latin typeface="Arial" panose="020B0604020202020204" pitchFamily="34" charset="0"/>
              </a:rPr>
              <a:t>connection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distributed</a:t>
            </a:r>
            <a:r>
              <a:rPr lang="de-DE" altLang="en-US" dirty="0">
                <a:latin typeface="Arial" panose="020B0604020202020204" pitchFamily="34" charset="0"/>
              </a:rPr>
              <a:t> I/Os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CPU. </a:t>
            </a:r>
          </a:p>
        </p:txBody>
      </p:sp>
      <p:sp>
        <p:nvSpPr>
          <p:cNvPr id="20483" name="Rectangle 4">
            <a:extLst>
              <a:ext uri="{FF2B5EF4-FFF2-40B4-BE49-F238E27FC236}">
                <a16:creationId xmlns:a16="http://schemas.microsoft.com/office/drawing/2014/main" id="{E9B7BBCB-F643-B84D-A6A7-21572A0624D6}"/>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18545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D703DD6-4C0A-8A48-9FA5-6FBFC2CD72D5}"/>
              </a:ext>
            </a:extLst>
          </p:cNvPr>
          <p:cNvSpPr>
            <a:spLocks noGrp="1" noChangeArrowheads="1"/>
          </p:cNvSpPr>
          <p:nvPr>
            <p:ph type="body" idx="1"/>
          </p:nvPr>
        </p:nvSpPr>
        <p:spPr>
          <a:xfrm>
            <a:off x="476250" y="4672013"/>
            <a:ext cx="6076950" cy="4692650"/>
          </a:xfrm>
          <a:noFill/>
        </p:spPr>
        <p:txBody>
          <a:bodyPr/>
          <a:lstStyle/>
          <a:p>
            <a:pPr marL="1238250" indent="-1238250">
              <a:lnSpc>
                <a:spcPct val="90000"/>
              </a:lnSpc>
            </a:pPr>
            <a:r>
              <a:rPr lang="de-DE" altLang="en-US" b="1" dirty="0">
                <a:latin typeface="Arial" panose="020B0604020202020204" pitchFamily="34" charset="0"/>
              </a:rPr>
              <a:t>Features	•	</a:t>
            </a:r>
            <a:r>
              <a:rPr lang="de-DE" altLang="en-US" dirty="0">
                <a:latin typeface="Arial" panose="020B0604020202020204" pitchFamily="34" charset="0"/>
              </a:rPr>
              <a:t>The Power PLC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mid</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upper</a:t>
            </a:r>
            <a:r>
              <a:rPr lang="de-DE" altLang="en-US" dirty="0">
                <a:latin typeface="Arial" panose="020B0604020202020204" pitchFamily="34" charset="0"/>
              </a:rPr>
              <a:t> </a:t>
            </a:r>
            <a:r>
              <a:rPr lang="de-DE" altLang="en-US" dirty="0" err="1">
                <a:latin typeface="Arial" panose="020B0604020202020204" pitchFamily="34" charset="0"/>
              </a:rPr>
              <a:t>performance</a:t>
            </a:r>
            <a:r>
              <a:rPr lang="de-DE" altLang="en-US" dirty="0">
                <a:latin typeface="Arial" panose="020B0604020202020204" pitchFamily="34" charset="0"/>
              </a:rPr>
              <a:t> </a:t>
            </a:r>
            <a:r>
              <a:rPr lang="de-DE" altLang="en-US" dirty="0" err="1">
                <a:latin typeface="Arial" panose="020B0604020202020204" pitchFamily="34" charset="0"/>
              </a:rPr>
              <a:t>range</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Performance-</a:t>
            </a:r>
            <a:r>
              <a:rPr lang="de-DE" altLang="en-US" dirty="0" err="1">
                <a:latin typeface="Arial" panose="020B0604020202020204" pitchFamily="34" charset="0"/>
              </a:rPr>
              <a:t>graded</a:t>
            </a:r>
            <a:r>
              <a:rPr lang="de-DE" altLang="en-US" dirty="0">
                <a:latin typeface="Arial" panose="020B0604020202020204" pitchFamily="34" charset="0"/>
              </a:rPr>
              <a:t> </a:t>
            </a:r>
            <a:r>
              <a:rPr lang="de-DE" altLang="en-US" dirty="0" err="1">
                <a:latin typeface="Arial" panose="020B0604020202020204" pitchFamily="34" charset="0"/>
              </a:rPr>
              <a:t>range</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CPUs,</a:t>
            </a:r>
          </a:p>
          <a:p>
            <a:pPr marL="1238250" indent="-1238250">
              <a:lnSpc>
                <a:spcPct val="90000"/>
              </a:lnSpc>
            </a:pPr>
            <a:r>
              <a:rPr lang="de-DE" altLang="en-US" dirty="0">
                <a:latin typeface="Arial" panose="020B0604020202020204" pitchFamily="34" charset="0"/>
              </a:rPr>
              <a:t>	•	Extensive </a:t>
            </a:r>
            <a:r>
              <a:rPr lang="de-DE" altLang="en-US" dirty="0" err="1">
                <a:latin typeface="Arial" panose="020B0604020202020204" pitchFamily="34" charset="0"/>
              </a:rPr>
              <a:t>selection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Can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expanded</a:t>
            </a:r>
            <a:r>
              <a:rPr lang="de-DE" altLang="en-US" dirty="0">
                <a:latin typeface="Arial" panose="020B0604020202020204" pitchFamily="34" charset="0"/>
              </a:rPr>
              <a:t> </a:t>
            </a:r>
            <a:r>
              <a:rPr lang="de-DE" altLang="en-US" dirty="0" err="1">
                <a:latin typeface="Arial" panose="020B0604020202020204" pitchFamily="34" charset="0"/>
              </a:rPr>
              <a:t>by</a:t>
            </a:r>
            <a:r>
              <a:rPr lang="de-DE" altLang="en-US" dirty="0">
                <a:latin typeface="Arial" panose="020B0604020202020204" pitchFamily="34" charset="0"/>
              </a:rPr>
              <a:t> </a:t>
            </a:r>
            <a:r>
              <a:rPr lang="de-DE" altLang="en-US" dirty="0" err="1">
                <a:latin typeface="Arial" panose="020B0604020202020204" pitchFamily="34" charset="0"/>
              </a:rPr>
              <a:t>over</a:t>
            </a:r>
            <a:r>
              <a:rPr lang="de-DE" altLang="en-US" dirty="0">
                <a:latin typeface="Arial" panose="020B0604020202020204" pitchFamily="34" charset="0"/>
              </a:rPr>
              <a:t> 300 </a:t>
            </a:r>
            <a:r>
              <a:rPr lang="de-DE" altLang="en-US" dirty="0" err="1">
                <a:latin typeface="Arial" panose="020B0604020202020204" pitchFamily="34" charset="0"/>
              </a:rPr>
              <a:t>modules</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Backplane </a:t>
            </a:r>
            <a:r>
              <a:rPr lang="de-DE" altLang="en-US" dirty="0" err="1">
                <a:latin typeface="Arial" panose="020B0604020202020204" pitchFamily="34" charset="0"/>
              </a:rPr>
              <a:t>bus</a:t>
            </a:r>
            <a:r>
              <a:rPr lang="de-DE" altLang="en-US" dirty="0">
                <a:latin typeface="Arial" panose="020B0604020202020204" pitchFamily="34" charset="0"/>
              </a:rPr>
              <a:t> </a:t>
            </a:r>
            <a:r>
              <a:rPr lang="de-DE" altLang="en-US" dirty="0" err="1">
                <a:latin typeface="Arial" panose="020B0604020202020204" pitchFamily="34" charset="0"/>
              </a:rPr>
              <a:t>integrated</a:t>
            </a:r>
            <a:r>
              <a:rPr lang="de-DE" altLang="en-US" dirty="0">
                <a:latin typeface="Arial" panose="020B0604020202020204" pitchFamily="34" charset="0"/>
              </a:rPr>
              <a:t>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Can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networked</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 Multipoint </a:t>
            </a:r>
            <a:r>
              <a:rPr lang="de-DE" altLang="en-US" dirty="0" err="1">
                <a:latin typeface="Arial" panose="020B0604020202020204" pitchFamily="34" charset="0"/>
              </a:rPr>
              <a:t>interface</a:t>
            </a:r>
            <a:r>
              <a:rPr lang="de-DE" altLang="en-US" dirty="0">
                <a:latin typeface="Arial" panose="020B0604020202020204" pitchFamily="34" charset="0"/>
              </a:rPr>
              <a:t> (MPI), </a:t>
            </a:r>
          </a:p>
          <a:p>
            <a:pPr marL="1238250" indent="-1238250">
              <a:lnSpc>
                <a:spcPct val="90000"/>
              </a:lnSpc>
            </a:pPr>
            <a:r>
              <a:rPr lang="de-DE" altLang="en-US" dirty="0">
                <a:latin typeface="Arial" panose="020B0604020202020204" pitchFamily="34" charset="0"/>
              </a:rPr>
              <a:t>									- PROFIBUS </a:t>
            </a:r>
            <a:r>
              <a:rPr lang="de-DE" altLang="en-US" dirty="0" err="1">
                <a:latin typeface="Arial" panose="020B0604020202020204" pitchFamily="34" charset="0"/>
              </a:rPr>
              <a:t>or</a:t>
            </a:r>
            <a:endParaRPr lang="de-DE" altLang="en-US" dirty="0">
              <a:latin typeface="Arial" panose="020B0604020202020204" pitchFamily="34" charset="0"/>
            </a:endParaRPr>
          </a:p>
          <a:p>
            <a:pPr marL="1238250" indent="-1238250">
              <a:lnSpc>
                <a:spcPct val="90000"/>
              </a:lnSpc>
            </a:pPr>
            <a:r>
              <a:rPr lang="de-DE" altLang="en-US" dirty="0">
                <a:latin typeface="Arial" panose="020B0604020202020204" pitchFamily="34" charset="0"/>
              </a:rPr>
              <a:t>									- Industrial Ethernet,</a:t>
            </a:r>
          </a:p>
          <a:p>
            <a:pPr marL="1238250" indent="-1238250">
              <a:lnSpc>
                <a:spcPct val="90000"/>
              </a:lnSpc>
            </a:pPr>
            <a:r>
              <a:rPr lang="de-DE" altLang="en-US" dirty="0">
                <a:latin typeface="Arial" panose="020B0604020202020204" pitchFamily="34" charset="0"/>
              </a:rPr>
              <a:t>	•	Central PG </a:t>
            </a:r>
            <a:r>
              <a:rPr lang="de-DE" altLang="en-US" dirty="0" err="1">
                <a:latin typeface="Arial" panose="020B0604020202020204" pitchFamily="34" charset="0"/>
              </a:rPr>
              <a:t>connection</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access</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all </a:t>
            </a:r>
            <a:r>
              <a:rPr lang="de-DE" altLang="en-US" dirty="0" err="1">
                <a:latin typeface="Arial" panose="020B0604020202020204" pitchFamily="34" charset="0"/>
              </a:rPr>
              <a:t>modules</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a:t>
            </a:r>
            <a:r>
              <a:rPr lang="de-DE" altLang="en-US" dirty="0" err="1">
                <a:latin typeface="Arial" panose="020B0604020202020204" pitchFamily="34" charset="0"/>
              </a:rPr>
              <a:t>No</a:t>
            </a:r>
            <a:r>
              <a:rPr lang="de-DE" altLang="en-US" dirty="0">
                <a:latin typeface="Arial" panose="020B0604020202020204" pitchFamily="34" charset="0"/>
              </a:rPr>
              <a:t> </a:t>
            </a:r>
            <a:r>
              <a:rPr lang="de-DE" altLang="en-US" dirty="0" err="1">
                <a:latin typeface="Arial" panose="020B0604020202020204" pitchFamily="34" charset="0"/>
              </a:rPr>
              <a:t>slot</a:t>
            </a:r>
            <a:r>
              <a:rPr lang="de-DE" altLang="en-US" dirty="0">
                <a:latin typeface="Arial" panose="020B0604020202020204" pitchFamily="34" charset="0"/>
              </a:rPr>
              <a:t> </a:t>
            </a:r>
            <a:r>
              <a:rPr lang="de-DE" altLang="en-US" dirty="0" err="1">
                <a:latin typeface="Arial" panose="020B0604020202020204" pitchFamily="34" charset="0"/>
              </a:rPr>
              <a:t>restrictions</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a:t>
            </a:r>
            <a:r>
              <a:rPr lang="de-DE" altLang="en-US" dirty="0" err="1">
                <a:latin typeface="Arial" panose="020B0604020202020204" pitchFamily="34" charset="0"/>
              </a:rPr>
              <a:t>Configuration</a:t>
            </a:r>
            <a:r>
              <a:rPr lang="de-DE" altLang="en-US" dirty="0">
                <a:latin typeface="Arial" panose="020B0604020202020204" pitchFamily="34" charset="0"/>
              </a:rPr>
              <a:t> </a:t>
            </a:r>
            <a:r>
              <a:rPr lang="de-DE" altLang="en-US" dirty="0" err="1">
                <a:latin typeface="Arial" panose="020B0604020202020204" pitchFamily="34" charset="0"/>
              </a:rPr>
              <a:t>and</a:t>
            </a:r>
            <a:r>
              <a:rPr lang="de-DE" altLang="en-US" dirty="0">
                <a:latin typeface="Arial" panose="020B0604020202020204" pitchFamily="34" charset="0"/>
              </a:rPr>
              <a:t> </a:t>
            </a:r>
            <a:r>
              <a:rPr lang="de-DE" altLang="en-US" dirty="0" err="1">
                <a:latin typeface="Arial" panose="020B0604020202020204" pitchFamily="34" charset="0"/>
              </a:rPr>
              <a:t>parameter</a:t>
            </a:r>
            <a:r>
              <a:rPr lang="de-DE" altLang="en-US" dirty="0">
                <a:latin typeface="Arial" panose="020B0604020202020204" pitchFamily="34" charset="0"/>
              </a:rPr>
              <a:t> </a:t>
            </a:r>
            <a:r>
              <a:rPr lang="de-DE" altLang="en-US" dirty="0" err="1">
                <a:latin typeface="Arial" panose="020B0604020202020204" pitchFamily="34" charset="0"/>
              </a:rPr>
              <a:t>setting</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help</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HWConfig</a:t>
            </a:r>
            <a:r>
              <a:rPr lang="de-DE" altLang="en-US" dirty="0">
                <a:latin typeface="Arial" panose="020B0604020202020204" pitchFamily="34" charset="0"/>
              </a:rPr>
              <a:t>“ </a:t>
            </a:r>
            <a:r>
              <a:rPr lang="de-DE" altLang="en-US" dirty="0" err="1">
                <a:latin typeface="Arial" panose="020B0604020202020204" pitchFamily="34" charset="0"/>
              </a:rPr>
              <a:t>tool</a:t>
            </a:r>
            <a:r>
              <a:rPr lang="de-DE" altLang="en-US" dirty="0">
                <a:latin typeface="Arial" panose="020B0604020202020204" pitchFamily="34" charset="0"/>
              </a:rPr>
              <a:t>,</a:t>
            </a:r>
          </a:p>
          <a:p>
            <a:pPr marL="1238250" indent="-1238250">
              <a:lnSpc>
                <a:spcPct val="90000"/>
              </a:lnSpc>
            </a:pPr>
            <a:r>
              <a:rPr lang="de-DE" altLang="en-US" dirty="0">
                <a:latin typeface="Arial" panose="020B0604020202020204" pitchFamily="34" charset="0"/>
              </a:rPr>
              <a:t>	•	</a:t>
            </a:r>
            <a:r>
              <a:rPr lang="de-DE" altLang="en-US" dirty="0" err="1">
                <a:latin typeface="Arial" panose="020B0604020202020204" pitchFamily="34" charset="0"/>
              </a:rPr>
              <a:t>Multicomputing</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4 CPUs </a:t>
            </a:r>
            <a:r>
              <a:rPr lang="de-DE" altLang="en-US" dirty="0" err="1">
                <a:latin typeface="Arial" panose="020B0604020202020204" pitchFamily="34" charset="0"/>
              </a:rPr>
              <a:t>can</a:t>
            </a:r>
            <a:r>
              <a:rPr lang="de-DE" altLang="en-US" dirty="0">
                <a:latin typeface="Arial" panose="020B0604020202020204" pitchFamily="34" charset="0"/>
              </a:rPr>
              <a:t> </a:t>
            </a:r>
            <a:r>
              <a:rPr lang="de-DE" altLang="en-US" dirty="0" err="1">
                <a:latin typeface="Arial" panose="020B0604020202020204" pitchFamily="34" charset="0"/>
              </a:rPr>
              <a:t>be</a:t>
            </a:r>
            <a:r>
              <a:rPr lang="de-DE" altLang="en-US" dirty="0">
                <a:latin typeface="Arial" panose="020B0604020202020204" pitchFamily="34" charset="0"/>
              </a:rPr>
              <a:t> </a:t>
            </a:r>
            <a:r>
              <a:rPr lang="de-DE" altLang="en-US" dirty="0" err="1">
                <a:latin typeface="Arial" panose="020B0604020202020204" pitchFamily="34" charset="0"/>
              </a:rPr>
              <a:t>used</a:t>
            </a:r>
            <a:r>
              <a:rPr lang="de-DE" altLang="en-US" dirty="0">
                <a:latin typeface="Arial" panose="020B0604020202020204" pitchFamily="34" charset="0"/>
              </a:rPr>
              <a:t> in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central</a:t>
            </a:r>
            <a:r>
              <a:rPr lang="de-DE" altLang="en-US" dirty="0">
                <a:latin typeface="Arial" panose="020B0604020202020204" pitchFamily="34" charset="0"/>
              </a:rPr>
              <a:t> </a:t>
            </a:r>
            <a:r>
              <a:rPr lang="de-DE" altLang="en-US" dirty="0" err="1">
                <a:latin typeface="Arial" panose="020B0604020202020204" pitchFamily="34" charset="0"/>
              </a:rPr>
              <a:t>rack</a:t>
            </a:r>
            <a:r>
              <a:rPr lang="de-DE" altLang="en-US" dirty="0">
                <a:latin typeface="Arial" panose="020B0604020202020204" pitchFamily="34" charset="0"/>
              </a:rPr>
              <a:t> ).</a:t>
            </a:r>
            <a:endParaRPr lang="de-DE" altLang="en-US" u="sng" dirty="0">
              <a:latin typeface="Arial" panose="020B0604020202020204" pitchFamily="34" charset="0"/>
            </a:endParaRPr>
          </a:p>
          <a:p>
            <a:pPr marL="1238250" indent="-1238250">
              <a:lnSpc>
                <a:spcPct val="90000"/>
              </a:lnSpc>
            </a:pPr>
            <a:endParaRPr lang="de-DE" altLang="en-US" dirty="0">
              <a:latin typeface="Arial" panose="020B0604020202020204" pitchFamily="34" charset="0"/>
            </a:endParaRPr>
          </a:p>
          <a:p>
            <a:pPr marL="1238250" indent="-1238250"/>
            <a:endParaRPr lang="de-DE" altLang="en-US" dirty="0">
              <a:latin typeface="Arial" panose="020B0604020202020204" pitchFamily="34" charset="0"/>
            </a:endParaRPr>
          </a:p>
          <a:p>
            <a:pPr marL="1238250" indent="-1238250"/>
            <a:endParaRPr lang="de-DE" altLang="en-US" dirty="0">
              <a:latin typeface="Arial" panose="020B0604020202020204" pitchFamily="34" charset="0"/>
            </a:endParaRPr>
          </a:p>
        </p:txBody>
      </p:sp>
      <p:sp>
        <p:nvSpPr>
          <p:cNvPr id="22531" name="Rectangle 4">
            <a:extLst>
              <a:ext uri="{FF2B5EF4-FFF2-40B4-BE49-F238E27FC236}">
                <a16:creationId xmlns:a16="http://schemas.microsoft.com/office/drawing/2014/main" id="{6D23D9F0-CBDA-304F-BE64-EDD9CFE5DA33}"/>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68397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552A0FA-D817-D043-AD89-09C27ABC3EF0}"/>
              </a:ext>
            </a:extLst>
          </p:cNvPr>
          <p:cNvSpPr>
            <a:spLocks noGrp="1" noChangeArrowheads="1"/>
          </p:cNvSpPr>
          <p:nvPr>
            <p:ph type="body" idx="1"/>
          </p:nvPr>
        </p:nvSpPr>
        <p:spPr>
          <a:xfrm>
            <a:off x="476250" y="4868863"/>
            <a:ext cx="6153150" cy="4438650"/>
          </a:xfrm>
          <a:noFill/>
        </p:spPr>
        <p:txBody>
          <a:bodyPr/>
          <a:lstStyle/>
          <a:p>
            <a:pPr>
              <a:lnSpc>
                <a:spcPct val="90000"/>
              </a:lnSpc>
            </a:pPr>
            <a:r>
              <a:rPr lang="de-DE" altLang="en-US" b="1" dirty="0">
                <a:latin typeface="Arial" panose="020B0604020202020204" pitchFamily="34" charset="0"/>
              </a:rPr>
              <a:t>Signal Modules </a:t>
            </a:r>
            <a:r>
              <a:rPr lang="de-DE" altLang="en-US" dirty="0">
                <a:latin typeface="Arial" panose="020B0604020202020204" pitchFamily="34" charset="0"/>
              </a:rPr>
              <a:t>	•	Digital </a:t>
            </a:r>
            <a:r>
              <a:rPr lang="de-DE" altLang="en-US" dirty="0" err="1">
                <a:latin typeface="Arial" panose="020B0604020202020204" pitchFamily="34" charset="0"/>
              </a:rPr>
              <a:t>input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24V DC, 	120/230V AC</a:t>
            </a:r>
          </a:p>
          <a:p>
            <a:pPr>
              <a:lnSpc>
                <a:spcPct val="90000"/>
              </a:lnSpc>
            </a:pPr>
            <a:r>
              <a:rPr lang="de-DE" altLang="en-US" b="1" dirty="0">
                <a:latin typeface="Arial" panose="020B0604020202020204" pitchFamily="34" charset="0"/>
              </a:rPr>
              <a:t>(SM)	</a:t>
            </a:r>
            <a:r>
              <a:rPr lang="de-DE" altLang="en-US" dirty="0">
                <a:latin typeface="Arial" panose="020B0604020202020204" pitchFamily="34" charset="0"/>
              </a:rPr>
              <a:t>•	Digital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24V DC, 	Relay</a:t>
            </a:r>
          </a:p>
          <a:p>
            <a:pPr>
              <a:lnSpc>
                <a:spcPct val="90000"/>
              </a:lnSpc>
            </a:pPr>
            <a:r>
              <a:rPr lang="de-DE" altLang="en-US" dirty="0">
                <a:latin typeface="Arial" panose="020B0604020202020204" pitchFamily="34" charset="0"/>
              </a:rPr>
              <a:t>	•	Analog </a:t>
            </a:r>
            <a:r>
              <a:rPr lang="de-DE" altLang="en-US" dirty="0" err="1">
                <a:latin typeface="Arial" panose="020B0604020202020204" pitchFamily="34" charset="0"/>
              </a:rPr>
              <a:t>input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current</a:t>
            </a:r>
            <a:r>
              <a:rPr lang="de-DE" altLang="en-US" dirty="0">
                <a:latin typeface="Arial" panose="020B0604020202020204" pitchFamily="34" charset="0"/>
              </a:rPr>
              <a:t>, </a:t>
            </a:r>
            <a:r>
              <a:rPr lang="de-DE" altLang="en-US" dirty="0" err="1">
                <a:latin typeface="Arial" panose="020B0604020202020204" pitchFamily="34" charset="0"/>
              </a:rPr>
              <a:t>resistance</a:t>
            </a:r>
            <a:r>
              <a:rPr lang="de-DE" altLang="en-US" dirty="0">
                <a:latin typeface="Arial" panose="020B0604020202020204" pitchFamily="34" charset="0"/>
              </a:rPr>
              <a:t>, </a:t>
            </a:r>
            <a:r>
              <a:rPr lang="de-DE" altLang="en-US" dirty="0" err="1">
                <a:latin typeface="Arial" panose="020B0604020202020204" pitchFamily="34" charset="0"/>
              </a:rPr>
              <a:t>thermocouple</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Analog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current</a:t>
            </a:r>
            <a:r>
              <a:rPr lang="de-DE" altLang="en-US" dirty="0">
                <a:latin typeface="Arial" panose="020B0604020202020204" pitchFamily="34" charset="0"/>
              </a:rPr>
              <a:t>.</a:t>
            </a:r>
            <a:br>
              <a:rPr lang="de-DE" altLang="en-US" b="1" dirty="0">
                <a:latin typeface="Arial" panose="020B0604020202020204" pitchFamily="34" charset="0"/>
              </a:rPr>
            </a:br>
            <a:endParaRPr lang="de-DE" altLang="en-US" b="1"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Interface Modules </a:t>
            </a:r>
            <a:r>
              <a:rPr lang="de-DE" altLang="en-US" dirty="0">
                <a:latin typeface="Arial" panose="020B0604020202020204" pitchFamily="34" charset="0"/>
              </a:rPr>
              <a:t>	The IM460, IM461, IM463, IM467 </a:t>
            </a:r>
            <a:r>
              <a:rPr lang="de-DE" altLang="en-US" dirty="0" err="1">
                <a:latin typeface="Arial" panose="020B0604020202020204" pitchFamily="34" charset="0"/>
              </a:rPr>
              <a:t>interface</a:t>
            </a:r>
            <a:r>
              <a:rPr lang="de-DE" altLang="en-US" dirty="0">
                <a:latin typeface="Arial" panose="020B0604020202020204" pitchFamily="34" charset="0"/>
              </a:rPr>
              <a:t> </a:t>
            </a:r>
            <a:r>
              <a:rPr lang="de-DE" altLang="en-US" dirty="0" err="1">
                <a:latin typeface="Arial" panose="020B0604020202020204" pitchFamily="34" charset="0"/>
              </a:rPr>
              <a:t>modules</a:t>
            </a:r>
            <a:r>
              <a:rPr lang="de-DE" altLang="en-US" dirty="0">
                <a:latin typeface="Arial" panose="020B0604020202020204" pitchFamily="34" charset="0"/>
              </a:rPr>
              <a:t> </a:t>
            </a:r>
            <a:r>
              <a:rPr lang="de-DE" altLang="en-US" dirty="0" err="1">
                <a:latin typeface="Arial" panose="020B0604020202020204" pitchFamily="34" charset="0"/>
              </a:rPr>
              <a:t>provide</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connection</a:t>
            </a: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(IM)	</a:t>
            </a:r>
            <a:r>
              <a:rPr lang="de-DE" altLang="en-US" dirty="0" err="1">
                <a:latin typeface="Arial" panose="020B0604020202020204" pitchFamily="34" charset="0"/>
              </a:rPr>
              <a:t>between</a:t>
            </a:r>
            <a:r>
              <a:rPr lang="de-DE" altLang="en-US" dirty="0">
                <a:latin typeface="Arial" panose="020B0604020202020204" pitchFamily="34" charset="0"/>
              </a:rPr>
              <a:t> </a:t>
            </a:r>
            <a:r>
              <a:rPr lang="de-DE" altLang="en-US" dirty="0" err="1">
                <a:latin typeface="Arial" panose="020B0604020202020204" pitchFamily="34" charset="0"/>
              </a:rPr>
              <a:t>various</a:t>
            </a:r>
            <a:r>
              <a:rPr lang="de-DE" altLang="en-US" dirty="0">
                <a:latin typeface="Arial" panose="020B0604020202020204" pitchFamily="34" charset="0"/>
              </a:rPr>
              <a:t> </a:t>
            </a:r>
            <a:r>
              <a:rPr lang="de-DE" altLang="en-US" dirty="0" err="1">
                <a:latin typeface="Arial" panose="020B0604020202020204" pitchFamily="34" charset="0"/>
              </a:rPr>
              <a:t>racks</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	UR1 (Universal Rack)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18 </a:t>
            </a:r>
            <a:r>
              <a:rPr lang="de-DE" altLang="en-US" dirty="0" err="1">
                <a:latin typeface="Arial" panose="020B0604020202020204" pitchFamily="34" charset="0"/>
              </a:rPr>
              <a:t>modules</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UR2 (Universal Rack)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9 </a:t>
            </a:r>
            <a:r>
              <a:rPr lang="de-DE" altLang="en-US" dirty="0" err="1">
                <a:latin typeface="Arial" panose="020B0604020202020204" pitchFamily="34" charset="0"/>
              </a:rPr>
              <a:t>modules</a:t>
            </a:r>
            <a:r>
              <a:rPr lang="de-DE" altLang="en-US" dirty="0">
                <a:latin typeface="Arial" panose="020B0604020202020204" pitchFamily="34" charset="0"/>
              </a:rPr>
              <a:t> </a:t>
            </a:r>
          </a:p>
          <a:p>
            <a:pPr>
              <a:lnSpc>
                <a:spcPct val="90000"/>
              </a:lnSpc>
            </a:pPr>
            <a:r>
              <a:rPr lang="de-DE" altLang="en-US" dirty="0">
                <a:latin typeface="Arial" panose="020B0604020202020204" pitchFamily="34" charset="0"/>
              </a:rPr>
              <a:t>	•	ER1 (Extension Rack)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18 </a:t>
            </a:r>
            <a:r>
              <a:rPr lang="de-DE" altLang="en-US" dirty="0" err="1">
                <a:latin typeface="Arial" panose="020B0604020202020204" pitchFamily="34" charset="0"/>
              </a:rPr>
              <a:t>modules</a:t>
            </a:r>
            <a:r>
              <a:rPr lang="de-DE" altLang="en-US" dirty="0">
                <a:latin typeface="Arial" panose="020B0604020202020204" pitchFamily="34" charset="0"/>
              </a:rPr>
              <a:t>     </a:t>
            </a:r>
          </a:p>
          <a:p>
            <a:pPr>
              <a:lnSpc>
                <a:spcPct val="90000"/>
              </a:lnSpc>
            </a:pPr>
            <a:r>
              <a:rPr lang="de-DE" altLang="en-US" dirty="0">
                <a:latin typeface="Arial" panose="020B0604020202020204" pitchFamily="34" charset="0"/>
              </a:rPr>
              <a:t>	•	ER2 (Extension Rack)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9 </a:t>
            </a:r>
            <a:r>
              <a:rPr lang="de-DE" altLang="en-US" dirty="0" err="1">
                <a:latin typeface="Arial" panose="020B0604020202020204" pitchFamily="34" charset="0"/>
              </a:rPr>
              <a:t>modules</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err="1">
                <a:latin typeface="Arial" panose="020B0604020202020204" pitchFamily="34" charset="0"/>
              </a:rPr>
              <a:t>Function</a:t>
            </a:r>
            <a:r>
              <a:rPr lang="de-DE" altLang="en-US" b="1" dirty="0">
                <a:latin typeface="Arial" panose="020B0604020202020204" pitchFamily="34" charset="0"/>
              </a:rPr>
              <a:t> Modules </a:t>
            </a:r>
            <a:r>
              <a:rPr lang="de-DE" altLang="en-US" dirty="0">
                <a:latin typeface="Arial" panose="020B0604020202020204" pitchFamily="34" charset="0"/>
              </a:rPr>
              <a:t>	</a:t>
            </a:r>
            <a:r>
              <a:rPr lang="de-DE" altLang="en-US" dirty="0" err="1">
                <a:latin typeface="Arial" panose="020B0604020202020204" pitchFamily="34" charset="0"/>
              </a:rPr>
              <a:t>Perform</a:t>
            </a:r>
            <a:r>
              <a:rPr lang="de-DE" altLang="en-US" dirty="0">
                <a:latin typeface="Arial" panose="020B0604020202020204" pitchFamily="34" charset="0"/>
              </a:rPr>
              <a:t> “</a:t>
            </a:r>
            <a:r>
              <a:rPr lang="de-DE" altLang="en-US" dirty="0" err="1">
                <a:latin typeface="Arial" panose="020B0604020202020204" pitchFamily="34" charset="0"/>
              </a:rPr>
              <a:t>special</a:t>
            </a:r>
            <a:r>
              <a:rPr lang="de-DE" altLang="en-US" dirty="0">
                <a:latin typeface="Arial" panose="020B0604020202020204" pitchFamily="34" charset="0"/>
              </a:rPr>
              <a:t> </a:t>
            </a:r>
            <a:r>
              <a:rPr lang="de-DE" altLang="en-US" dirty="0" err="1">
                <a:latin typeface="Arial" panose="020B0604020202020204" pitchFamily="34" charset="0"/>
              </a:rPr>
              <a:t>functions</a:t>
            </a:r>
            <a:r>
              <a:rPr lang="de-DE" altLang="en-US" dirty="0">
                <a:latin typeface="Arial" panose="020B0604020202020204" pitchFamily="34" charset="0"/>
              </a:rPr>
              <a:t>":</a:t>
            </a:r>
          </a:p>
          <a:p>
            <a:pPr>
              <a:lnSpc>
                <a:spcPct val="90000"/>
              </a:lnSpc>
            </a:pPr>
            <a:r>
              <a:rPr lang="de-DE" altLang="en-US" b="1" dirty="0">
                <a:latin typeface="Arial" panose="020B0604020202020204" pitchFamily="34" charset="0"/>
              </a:rPr>
              <a:t>(FM)</a:t>
            </a:r>
            <a:r>
              <a:rPr lang="de-DE" altLang="en-US" dirty="0">
                <a:latin typeface="Arial" panose="020B0604020202020204" pitchFamily="34" charset="0"/>
              </a:rPr>
              <a:t> 	•	</a:t>
            </a:r>
            <a:r>
              <a:rPr lang="de-DE" altLang="en-US" dirty="0" err="1">
                <a:latin typeface="Arial" panose="020B0604020202020204" pitchFamily="34" charset="0"/>
              </a:rPr>
              <a:t>Counting</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a:t>
            </a:r>
            <a:r>
              <a:rPr lang="de-DE" altLang="en-US" dirty="0" err="1">
                <a:latin typeface="Arial" panose="020B0604020202020204" pitchFamily="34" charset="0"/>
              </a:rPr>
              <a:t>Positioning</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	</a:t>
            </a:r>
            <a:r>
              <a:rPr lang="de-DE" altLang="en-US" dirty="0" err="1">
                <a:latin typeface="Arial" panose="020B0604020202020204" pitchFamily="34" charset="0"/>
              </a:rPr>
              <a:t>Closed</a:t>
            </a:r>
            <a:r>
              <a:rPr lang="de-DE" altLang="en-US" dirty="0">
                <a:latin typeface="Arial" panose="020B0604020202020204" pitchFamily="34" charset="0"/>
              </a:rPr>
              <a:t>-loop </a:t>
            </a:r>
            <a:r>
              <a:rPr lang="de-DE" altLang="en-US" dirty="0" err="1">
                <a:latin typeface="Arial" panose="020B0604020202020204" pitchFamily="34" charset="0"/>
              </a:rPr>
              <a:t>control</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Communication 	</a:t>
            </a:r>
            <a:r>
              <a:rPr lang="de-DE" altLang="en-US" dirty="0" err="1">
                <a:latin typeface="Arial" panose="020B0604020202020204" pitchFamily="34" charset="0"/>
              </a:rPr>
              <a:t>Provide</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following</a:t>
            </a:r>
            <a:r>
              <a:rPr lang="de-DE" altLang="en-US" dirty="0">
                <a:latin typeface="Arial" panose="020B0604020202020204" pitchFamily="34" charset="0"/>
              </a:rPr>
              <a:t> </a:t>
            </a:r>
            <a:r>
              <a:rPr lang="de-DE" altLang="en-US" dirty="0" err="1">
                <a:latin typeface="Arial" panose="020B0604020202020204" pitchFamily="34" charset="0"/>
              </a:rPr>
              <a:t>networking</a:t>
            </a:r>
            <a:r>
              <a:rPr lang="de-DE" altLang="en-US" dirty="0">
                <a:latin typeface="Arial" panose="020B0604020202020204" pitchFamily="34" charset="0"/>
              </a:rPr>
              <a:t> </a:t>
            </a:r>
            <a:r>
              <a:rPr lang="de-DE" altLang="en-US" dirty="0" err="1">
                <a:latin typeface="Arial" panose="020B0604020202020204" pitchFamily="34" charset="0"/>
              </a:rPr>
              <a:t>facilities</a:t>
            </a:r>
            <a:r>
              <a:rPr lang="de-DE" altLang="en-US" dirty="0">
                <a:latin typeface="Arial" panose="020B0604020202020204" pitchFamily="34" charset="0"/>
              </a:rPr>
              <a:t>: </a:t>
            </a:r>
            <a:endParaRPr lang="de-DE" altLang="en-US" b="1" dirty="0">
              <a:latin typeface="Arial" panose="020B0604020202020204" pitchFamily="34" charset="0"/>
            </a:endParaRPr>
          </a:p>
          <a:p>
            <a:pPr>
              <a:lnSpc>
                <a:spcPct val="90000"/>
              </a:lnSpc>
            </a:pPr>
            <a:r>
              <a:rPr lang="de-DE" altLang="en-US" b="1" dirty="0" err="1">
                <a:latin typeface="Arial" panose="020B0604020202020204" pitchFamily="34" charset="0"/>
              </a:rPr>
              <a:t>Processors</a:t>
            </a:r>
            <a:r>
              <a:rPr lang="de-DE" altLang="en-US" b="1" dirty="0">
                <a:latin typeface="Arial" panose="020B0604020202020204" pitchFamily="34" charset="0"/>
              </a:rPr>
              <a:t> (CP)</a:t>
            </a:r>
            <a:r>
              <a:rPr lang="de-DE" altLang="en-US" dirty="0">
                <a:latin typeface="Arial" panose="020B0604020202020204" pitchFamily="34" charset="0"/>
              </a:rPr>
              <a:t>	•	Point-</a:t>
            </a:r>
            <a:r>
              <a:rPr lang="de-DE" altLang="en-US" dirty="0" err="1">
                <a:latin typeface="Arial" panose="020B0604020202020204" pitchFamily="34" charset="0"/>
              </a:rPr>
              <a:t>to</a:t>
            </a:r>
            <a:r>
              <a:rPr lang="de-DE" altLang="en-US" dirty="0">
                <a:latin typeface="Arial" panose="020B0604020202020204" pitchFamily="34" charset="0"/>
              </a:rPr>
              <a:t>-Point </a:t>
            </a:r>
            <a:r>
              <a:rPr lang="de-DE" altLang="en-US" dirty="0" err="1">
                <a:latin typeface="Arial" panose="020B0604020202020204" pitchFamily="34" charset="0"/>
              </a:rPr>
              <a:t>connections</a:t>
            </a:r>
            <a:endParaRPr lang="de-DE" altLang="en-US" b="1" dirty="0">
              <a:latin typeface="Arial" panose="020B0604020202020204" pitchFamily="34" charset="0"/>
            </a:endParaRPr>
          </a:p>
          <a:p>
            <a:pPr>
              <a:lnSpc>
                <a:spcPct val="90000"/>
              </a:lnSpc>
            </a:pPr>
            <a:r>
              <a:rPr lang="de-DE" altLang="en-US" b="1" dirty="0">
                <a:latin typeface="Arial" panose="020B0604020202020204" pitchFamily="34" charset="0"/>
              </a:rPr>
              <a:t>	</a:t>
            </a:r>
            <a:r>
              <a:rPr lang="de-DE" altLang="en-US" dirty="0">
                <a:latin typeface="Arial" panose="020B0604020202020204" pitchFamily="34" charset="0"/>
              </a:rPr>
              <a:t>•	PROFIBUS</a:t>
            </a:r>
          </a:p>
          <a:p>
            <a:pPr>
              <a:lnSpc>
                <a:spcPct val="90000"/>
              </a:lnSpc>
            </a:pPr>
            <a:r>
              <a:rPr lang="de-DE" altLang="en-US" dirty="0">
                <a:latin typeface="Arial" panose="020B0604020202020204" pitchFamily="34" charset="0"/>
              </a:rPr>
              <a:t>	•	Industrial Ethernet.</a:t>
            </a:r>
            <a:r>
              <a:rPr lang="de-DE" altLang="en-US" b="1"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a:t>
            </a:r>
          </a:p>
        </p:txBody>
      </p:sp>
      <p:sp>
        <p:nvSpPr>
          <p:cNvPr id="24579" name="Rectangle 4">
            <a:extLst>
              <a:ext uri="{FF2B5EF4-FFF2-40B4-BE49-F238E27FC236}">
                <a16:creationId xmlns:a16="http://schemas.microsoft.com/office/drawing/2014/main" id="{016E1F95-DA15-4E43-9909-9A85E8405156}"/>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226427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7E4253B-5F70-A846-ADCF-2CFF3F02D27C}"/>
              </a:ext>
            </a:extLst>
          </p:cNvPr>
          <p:cNvSpPr>
            <a:spLocks noGrp="1" noChangeArrowheads="1"/>
          </p:cNvSpPr>
          <p:nvPr>
            <p:ph type="body" idx="1"/>
          </p:nvPr>
        </p:nvSpPr>
        <p:spPr>
          <a:xfrm>
            <a:off x="476250" y="4868863"/>
            <a:ext cx="6076950" cy="4495800"/>
          </a:xfrm>
          <a:noFill/>
        </p:spPr>
        <p:txBody>
          <a:bodyPr/>
          <a:lstStyle/>
          <a:p>
            <a:pPr>
              <a:lnSpc>
                <a:spcPct val="90000"/>
              </a:lnSpc>
            </a:pPr>
            <a:r>
              <a:rPr lang="de-DE" altLang="en-US" b="1" dirty="0">
                <a:latin typeface="Arial" panose="020B0604020202020204" pitchFamily="34" charset="0"/>
              </a:rPr>
              <a:t>Mode </a:t>
            </a:r>
            <a:r>
              <a:rPr lang="de-DE" altLang="en-US" b="1" dirty="0" err="1">
                <a:latin typeface="Arial" panose="020B0604020202020204" pitchFamily="34" charset="0"/>
              </a:rPr>
              <a:t>Selector</a:t>
            </a:r>
            <a:r>
              <a:rPr lang="de-DE" altLang="en-US" b="1" dirty="0">
                <a:latin typeface="Arial" panose="020B0604020202020204" pitchFamily="34" charset="0"/>
              </a:rPr>
              <a:t>	</a:t>
            </a:r>
            <a:r>
              <a:rPr lang="de-DE" altLang="en-US" dirty="0">
                <a:latin typeface="Arial" panose="020B0604020202020204" pitchFamily="34" charset="0"/>
              </a:rPr>
              <a:t>MRES 	= 	</a:t>
            </a:r>
            <a:r>
              <a:rPr lang="de-DE" altLang="en-US" b="1" dirty="0">
                <a:latin typeface="Arial" panose="020B0604020202020204" pitchFamily="34" charset="0"/>
              </a:rPr>
              <a:t>M</a:t>
            </a:r>
            <a:r>
              <a:rPr lang="de-DE" altLang="en-US" dirty="0">
                <a:latin typeface="Arial" panose="020B0604020202020204" pitchFamily="34" charset="0"/>
              </a:rPr>
              <a:t>odul </a:t>
            </a:r>
            <a:r>
              <a:rPr lang="de-DE" altLang="en-US" b="1" dirty="0" err="1">
                <a:latin typeface="Arial" panose="020B0604020202020204" pitchFamily="34" charset="0"/>
              </a:rPr>
              <a:t>RES</a:t>
            </a:r>
            <a:r>
              <a:rPr lang="de-DE" altLang="en-US" dirty="0" err="1">
                <a:latin typeface="Arial" panose="020B0604020202020204" pitchFamily="34" charset="0"/>
              </a:rPr>
              <a:t>et</a:t>
            </a: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	</a:t>
            </a:r>
            <a:r>
              <a:rPr lang="de-DE" altLang="en-US" dirty="0">
                <a:latin typeface="Arial" panose="020B0604020202020204" pitchFamily="34" charset="0"/>
              </a:rPr>
              <a:t>STOP	 	= 	STOP </a:t>
            </a:r>
            <a:r>
              <a:rPr lang="de-DE" altLang="en-US" dirty="0" err="1">
                <a:latin typeface="Arial" panose="020B0604020202020204" pitchFamily="34" charset="0"/>
              </a:rPr>
              <a:t>mode</a:t>
            </a:r>
            <a:r>
              <a:rPr lang="de-DE" altLang="en-US" dirty="0">
                <a:latin typeface="Arial" panose="020B0604020202020204" pitchFamily="34" charset="0"/>
              </a:rPr>
              <a:t>, i.e. </a:t>
            </a:r>
            <a:r>
              <a:rPr lang="de-DE" altLang="en-US" dirty="0" err="1">
                <a:latin typeface="Arial" panose="020B0604020202020204" pitchFamily="34" charset="0"/>
              </a:rPr>
              <a:t>no</a:t>
            </a:r>
            <a:r>
              <a:rPr lang="de-DE" altLang="en-US" dirty="0">
                <a:latin typeface="Arial" panose="020B0604020202020204" pitchFamily="34" charset="0"/>
              </a:rPr>
              <a:t>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execution</a:t>
            </a:r>
            <a:r>
              <a:rPr lang="de-DE" altLang="en-US" dirty="0">
                <a:latin typeface="Arial" panose="020B0604020202020204" pitchFamily="34" charset="0"/>
              </a:rPr>
              <a:t> </a:t>
            </a:r>
            <a:r>
              <a:rPr lang="de-DE" altLang="en-US" dirty="0" err="1">
                <a:latin typeface="Arial" panose="020B0604020202020204" pitchFamily="34" charset="0"/>
              </a:rPr>
              <a:t>and</a:t>
            </a:r>
            <a:endParaRPr lang="de-DE" altLang="en-US" dirty="0">
              <a:latin typeface="Arial" panose="020B0604020202020204" pitchFamily="34" charset="0"/>
            </a:endParaRPr>
          </a:p>
          <a:p>
            <a:pPr>
              <a:lnSpc>
                <a:spcPct val="90000"/>
              </a:lnSpc>
            </a:pPr>
            <a:r>
              <a:rPr lang="de-DE" altLang="en-US" dirty="0">
                <a:latin typeface="Arial" panose="020B0604020202020204" pitchFamily="34" charset="0"/>
              </a:rPr>
              <a:t>					</a:t>
            </a:r>
            <a:r>
              <a:rPr lang="de-DE" altLang="en-US" dirty="0" err="1">
                <a:latin typeface="Arial" panose="020B0604020202020204" pitchFamily="34" charset="0"/>
              </a:rPr>
              <a:t>output</a:t>
            </a:r>
            <a:r>
              <a:rPr lang="de-DE" altLang="en-US" dirty="0">
                <a:latin typeface="Arial" panose="020B0604020202020204" pitchFamily="34" charset="0"/>
              </a:rPr>
              <a:t> </a:t>
            </a:r>
            <a:r>
              <a:rPr lang="de-DE" altLang="en-US" dirty="0" err="1">
                <a:latin typeface="Arial" panose="020B0604020202020204" pitchFamily="34" charset="0"/>
              </a:rPr>
              <a:t>disabled</a:t>
            </a:r>
            <a:r>
              <a:rPr lang="de-DE" altLang="en-US" dirty="0">
                <a:latin typeface="Arial" panose="020B0604020202020204" pitchFamily="34" charset="0"/>
              </a:rPr>
              <a:t> ( "OD“ </a:t>
            </a:r>
            <a:r>
              <a:rPr lang="de-DE" altLang="en-US" dirty="0" err="1">
                <a:latin typeface="Arial" panose="020B0604020202020204" pitchFamily="34" charset="0"/>
              </a:rPr>
              <a:t>mode</a:t>
            </a:r>
            <a:r>
              <a:rPr lang="de-DE" altLang="en-US" dirty="0">
                <a:latin typeface="Arial" panose="020B0604020202020204" pitchFamily="34" charset="0"/>
              </a:rPr>
              <a:t>= </a:t>
            </a:r>
            <a:r>
              <a:rPr lang="de-DE" altLang="en-US" b="1" dirty="0">
                <a:latin typeface="Arial" panose="020B0604020202020204" pitchFamily="34" charset="0"/>
              </a:rPr>
              <a:t>O</a:t>
            </a:r>
            <a:r>
              <a:rPr lang="de-DE" altLang="en-US" dirty="0">
                <a:latin typeface="Arial" panose="020B0604020202020204" pitchFamily="34" charset="0"/>
              </a:rPr>
              <a:t>utput </a:t>
            </a:r>
            <a:r>
              <a:rPr lang="de-DE" altLang="en-US" b="1" dirty="0" err="1">
                <a:latin typeface="Arial" panose="020B0604020202020204" pitchFamily="34" charset="0"/>
              </a:rPr>
              <a:t>D</a:t>
            </a:r>
            <a:r>
              <a:rPr lang="de-DE" altLang="en-US" dirty="0" err="1">
                <a:latin typeface="Arial" panose="020B0604020202020204" pitchFamily="34" charset="0"/>
              </a:rPr>
              <a:t>isabled</a:t>
            </a:r>
            <a:r>
              <a:rPr lang="de-DE" altLang="en-US" dirty="0">
                <a:latin typeface="Arial" panose="020B0604020202020204" pitchFamily="34" charset="0"/>
              </a:rPr>
              <a:t>). </a:t>
            </a:r>
          </a:p>
          <a:p>
            <a:pPr>
              <a:lnSpc>
                <a:spcPct val="90000"/>
              </a:lnSpc>
            </a:pPr>
            <a:r>
              <a:rPr lang="de-DE" altLang="en-US" dirty="0">
                <a:latin typeface="Arial" panose="020B0604020202020204" pitchFamily="34" charset="0"/>
              </a:rPr>
              <a:t>	RUN 		=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execution</a:t>
            </a:r>
            <a:r>
              <a:rPr lang="de-DE" altLang="en-US" dirty="0">
                <a:latin typeface="Arial" panose="020B0604020202020204" pitchFamily="34" charset="0"/>
              </a:rPr>
              <a:t>, </a:t>
            </a:r>
            <a:r>
              <a:rPr lang="de-DE" altLang="en-US" dirty="0" err="1">
                <a:latin typeface="Arial" panose="020B0604020202020204" pitchFamily="34" charset="0"/>
              </a:rPr>
              <a:t>read-only</a:t>
            </a:r>
            <a:r>
              <a:rPr lang="de-DE" altLang="en-US" dirty="0">
                <a:latin typeface="Arial" panose="020B0604020202020204" pitchFamily="34" charset="0"/>
              </a:rPr>
              <a:t> </a:t>
            </a:r>
            <a:r>
              <a:rPr lang="de-DE" altLang="en-US" dirty="0" err="1">
                <a:latin typeface="Arial" panose="020B0604020202020204" pitchFamily="34" charset="0"/>
              </a:rPr>
              <a:t>access</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from</a:t>
            </a:r>
            <a:r>
              <a:rPr lang="de-DE" altLang="en-US" dirty="0">
                <a:latin typeface="Arial" panose="020B0604020202020204" pitchFamily="34" charset="0"/>
              </a:rPr>
              <a:t> PG.</a:t>
            </a:r>
          </a:p>
          <a:p>
            <a:pPr>
              <a:lnSpc>
                <a:spcPct val="90000"/>
              </a:lnSpc>
            </a:pPr>
            <a:r>
              <a:rPr lang="de-DE" altLang="en-US" dirty="0">
                <a:latin typeface="Arial" panose="020B0604020202020204" pitchFamily="34" charset="0"/>
              </a:rPr>
              <a:t>	RUN-P	= 	</a:t>
            </a:r>
            <a:r>
              <a:rPr lang="de-DE" altLang="en-US" dirty="0" err="1">
                <a:latin typeface="Arial" panose="020B0604020202020204" pitchFamily="34" charset="0"/>
              </a:rPr>
              <a:t>Program</a:t>
            </a:r>
            <a:r>
              <a:rPr lang="de-DE" altLang="en-US" dirty="0">
                <a:latin typeface="Arial" panose="020B0604020202020204" pitchFamily="34" charset="0"/>
              </a:rPr>
              <a:t> </a:t>
            </a:r>
            <a:r>
              <a:rPr lang="de-DE" altLang="en-US" dirty="0" err="1">
                <a:latin typeface="Arial" panose="020B0604020202020204" pitchFamily="34" charset="0"/>
              </a:rPr>
              <a:t>execution</a:t>
            </a:r>
            <a:r>
              <a:rPr lang="de-DE" altLang="en-US" dirty="0">
                <a:latin typeface="Arial" panose="020B0604020202020204" pitchFamily="34" charset="0"/>
              </a:rPr>
              <a:t>, </a:t>
            </a:r>
            <a:r>
              <a:rPr lang="de-DE" altLang="en-US" dirty="0" err="1">
                <a:latin typeface="Arial" panose="020B0604020202020204" pitchFamily="34" charset="0"/>
              </a:rPr>
              <a:t>read</a:t>
            </a:r>
            <a:r>
              <a:rPr lang="de-DE" altLang="en-US" dirty="0">
                <a:latin typeface="Arial" panose="020B0604020202020204" pitchFamily="34" charset="0"/>
              </a:rPr>
              <a:t>/</a:t>
            </a:r>
            <a:r>
              <a:rPr lang="de-DE" altLang="en-US" dirty="0" err="1">
                <a:latin typeface="Arial" panose="020B0604020202020204" pitchFamily="34" charset="0"/>
              </a:rPr>
              <a:t>write</a:t>
            </a:r>
            <a:r>
              <a:rPr lang="de-DE" altLang="en-US" dirty="0">
                <a:latin typeface="Arial" panose="020B0604020202020204" pitchFamily="34" charset="0"/>
              </a:rPr>
              <a:t> </a:t>
            </a:r>
            <a:r>
              <a:rPr lang="de-DE" altLang="en-US" dirty="0" err="1">
                <a:latin typeface="Arial" panose="020B0604020202020204" pitchFamily="34" charset="0"/>
              </a:rPr>
              <a:t>access</a:t>
            </a:r>
            <a:r>
              <a:rPr lang="de-DE" altLang="en-US" dirty="0">
                <a:latin typeface="Arial" panose="020B0604020202020204" pitchFamily="34" charset="0"/>
              </a:rPr>
              <a:t> </a:t>
            </a:r>
            <a:r>
              <a:rPr lang="de-DE" altLang="en-US" dirty="0" err="1">
                <a:latin typeface="Arial" panose="020B0604020202020204" pitchFamily="34" charset="0"/>
              </a:rPr>
              <a:t>possible</a:t>
            </a:r>
            <a:r>
              <a:rPr lang="de-DE" altLang="en-US" dirty="0">
                <a:latin typeface="Arial" panose="020B0604020202020204" pitchFamily="34" charset="0"/>
              </a:rPr>
              <a:t> </a:t>
            </a:r>
            <a:r>
              <a:rPr lang="de-DE" altLang="en-US" dirty="0" err="1">
                <a:latin typeface="Arial" panose="020B0604020202020204" pitchFamily="34" charset="0"/>
              </a:rPr>
              <a:t>from</a:t>
            </a:r>
            <a:r>
              <a:rPr lang="de-DE" altLang="en-US" dirty="0">
                <a:latin typeface="Arial" panose="020B0604020202020204" pitchFamily="34" charset="0"/>
              </a:rPr>
              <a:t> PG.      </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Start-up Type Switch	</a:t>
            </a:r>
            <a:r>
              <a:rPr lang="de-DE" altLang="en-US" dirty="0">
                <a:latin typeface="Arial" panose="020B0604020202020204" pitchFamily="34" charset="0"/>
              </a:rPr>
              <a:t>CRST 	= 	</a:t>
            </a:r>
            <a:r>
              <a:rPr lang="de-DE" altLang="en-US" dirty="0" err="1">
                <a:latin typeface="Arial" panose="020B0604020202020204" pitchFamily="34" charset="0"/>
              </a:rPr>
              <a:t>When</a:t>
            </a:r>
            <a:r>
              <a:rPr lang="de-DE" altLang="en-US" dirty="0">
                <a:latin typeface="Arial" panose="020B0604020202020204" pitchFamily="34" charset="0"/>
              </a:rPr>
              <a:t> </a:t>
            </a:r>
            <a:r>
              <a:rPr lang="de-DE" altLang="en-US" dirty="0" err="1">
                <a:latin typeface="Arial" panose="020B0604020202020204" pitchFamily="34" charset="0"/>
              </a:rPr>
              <a:t>you</a:t>
            </a:r>
            <a:r>
              <a:rPr lang="de-DE" altLang="en-US" dirty="0">
                <a:latin typeface="Arial" panose="020B0604020202020204" pitchFamily="34" charset="0"/>
              </a:rPr>
              <a:t> </a:t>
            </a:r>
            <a:r>
              <a:rPr lang="de-DE" altLang="en-US" dirty="0" err="1">
                <a:latin typeface="Arial" panose="020B0604020202020204" pitchFamily="34" charset="0"/>
              </a:rPr>
              <a:t>start</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CPU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mode</a:t>
            </a:r>
            <a:r>
              <a:rPr lang="de-DE" altLang="en-US" dirty="0">
                <a:latin typeface="Arial" panose="020B0604020202020204" pitchFamily="34" charset="0"/>
              </a:rPr>
              <a:t> </a:t>
            </a:r>
            <a:r>
              <a:rPr lang="de-DE" altLang="en-US" dirty="0" err="1">
                <a:latin typeface="Arial" panose="020B0604020202020204" pitchFamily="34" charset="0"/>
              </a:rPr>
              <a:t>selector</a:t>
            </a:r>
            <a:r>
              <a:rPr lang="de-DE" altLang="en-US" dirty="0">
                <a:latin typeface="Arial" panose="020B0604020202020204" pitchFamily="34" charset="0"/>
              </a:rPr>
              <a:t> STOP / RUN, a “</a:t>
            </a:r>
            <a:r>
              <a:rPr lang="de-DE" altLang="en-US" dirty="0" err="1">
                <a:latin typeface="Arial" panose="020B0604020202020204" pitchFamily="34" charset="0"/>
              </a:rPr>
              <a:t>complete</a:t>
            </a:r>
            <a:r>
              <a:rPr lang="de-DE" altLang="en-US" dirty="0">
                <a:latin typeface="Arial" panose="020B0604020202020204" pitchFamily="34" charset="0"/>
              </a:rPr>
              <a:t> </a:t>
            </a:r>
            <a:r>
              <a:rPr lang="de-DE" altLang="en-US" dirty="0" err="1">
                <a:latin typeface="Arial" panose="020B0604020202020204" pitchFamily="34" charset="0"/>
              </a:rPr>
              <a:t>restart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performed</a:t>
            </a:r>
            <a:r>
              <a:rPr lang="de-DE" altLang="en-US" dirty="0">
                <a:latin typeface="Arial" panose="020B0604020202020204" pitchFamily="34" charset="0"/>
              </a:rPr>
              <a:t> (</a:t>
            </a:r>
            <a:r>
              <a:rPr lang="de-DE" altLang="en-US" b="1" dirty="0" err="1">
                <a:latin typeface="Arial" panose="020B0604020202020204" pitchFamily="34" charset="0"/>
              </a:rPr>
              <a:t>C</a:t>
            </a:r>
            <a:r>
              <a:rPr lang="de-DE" altLang="en-US" dirty="0" err="1">
                <a:latin typeface="Arial" panose="020B0604020202020204" pitchFamily="34" charset="0"/>
              </a:rPr>
              <a:t>old</a:t>
            </a:r>
            <a:r>
              <a:rPr lang="de-DE" altLang="en-US" dirty="0">
                <a:latin typeface="Arial" panose="020B0604020202020204" pitchFamily="34" charset="0"/>
              </a:rPr>
              <a:t> </a:t>
            </a:r>
            <a:r>
              <a:rPr lang="de-DE" altLang="en-US" b="1" dirty="0" err="1">
                <a:latin typeface="Arial" panose="020B0604020202020204" pitchFamily="34" charset="0"/>
              </a:rPr>
              <a:t>R</a:t>
            </a:r>
            <a:r>
              <a:rPr lang="de-DE" altLang="en-US" dirty="0" err="1">
                <a:latin typeface="Arial" panose="020B0604020202020204" pitchFamily="34" charset="0"/>
              </a:rPr>
              <a:t>e</a:t>
            </a:r>
            <a:r>
              <a:rPr lang="de-DE" altLang="en-US" b="1" dirty="0" err="1">
                <a:latin typeface="Arial" panose="020B0604020202020204" pitchFamily="34" charset="0"/>
              </a:rPr>
              <a:t>ST</a:t>
            </a:r>
            <a:r>
              <a:rPr lang="de-DE" altLang="en-US" dirty="0" err="1">
                <a:latin typeface="Arial" panose="020B0604020202020204" pitchFamily="34" charset="0"/>
              </a:rPr>
              <a:t>art</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WRST        	= 	</a:t>
            </a:r>
            <a:r>
              <a:rPr lang="de-DE" altLang="en-US" dirty="0" err="1">
                <a:latin typeface="Arial" panose="020B0604020202020204" pitchFamily="34" charset="0"/>
              </a:rPr>
              <a:t>When</a:t>
            </a:r>
            <a:r>
              <a:rPr lang="de-DE" altLang="en-US" dirty="0">
                <a:latin typeface="Arial" panose="020B0604020202020204" pitchFamily="34" charset="0"/>
              </a:rPr>
              <a:t> </a:t>
            </a:r>
            <a:r>
              <a:rPr lang="de-DE" altLang="en-US" dirty="0" err="1">
                <a:latin typeface="Arial" panose="020B0604020202020204" pitchFamily="34" charset="0"/>
              </a:rPr>
              <a:t>you</a:t>
            </a:r>
            <a:r>
              <a:rPr lang="de-DE" altLang="en-US" dirty="0">
                <a:latin typeface="Arial" panose="020B0604020202020204" pitchFamily="34" charset="0"/>
              </a:rPr>
              <a:t> </a:t>
            </a:r>
            <a:r>
              <a:rPr lang="de-DE" altLang="en-US" dirty="0" err="1">
                <a:latin typeface="Arial" panose="020B0604020202020204" pitchFamily="34" charset="0"/>
              </a:rPr>
              <a:t>start</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CPU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mode</a:t>
            </a:r>
            <a:r>
              <a:rPr lang="de-DE" altLang="en-US" dirty="0">
                <a:latin typeface="Arial" panose="020B0604020202020204" pitchFamily="34" charset="0"/>
              </a:rPr>
              <a:t> </a:t>
            </a:r>
            <a:r>
              <a:rPr lang="de-DE" altLang="en-US" dirty="0" err="1">
                <a:latin typeface="Arial" panose="020B0604020202020204" pitchFamily="34" charset="0"/>
              </a:rPr>
              <a:t>selector</a:t>
            </a:r>
            <a:r>
              <a:rPr lang="de-DE" altLang="en-US" dirty="0">
                <a:latin typeface="Arial" panose="020B0604020202020204" pitchFamily="34" charset="0"/>
              </a:rPr>
              <a:t> STOP / RUN,  a “</a:t>
            </a:r>
            <a:r>
              <a:rPr lang="de-DE" altLang="en-US" dirty="0" err="1">
                <a:latin typeface="Arial" panose="020B0604020202020204" pitchFamily="34" charset="0"/>
              </a:rPr>
              <a:t>restart</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performed</a:t>
            </a:r>
            <a:r>
              <a:rPr lang="de-DE" altLang="en-US" dirty="0">
                <a:latin typeface="Arial" panose="020B0604020202020204" pitchFamily="34" charset="0"/>
              </a:rPr>
              <a:t> (</a:t>
            </a:r>
            <a:r>
              <a:rPr lang="de-DE" altLang="en-US" b="1" dirty="0">
                <a:latin typeface="Arial" panose="020B0604020202020204" pitchFamily="34" charset="0"/>
              </a:rPr>
              <a:t>W</a:t>
            </a:r>
            <a:r>
              <a:rPr lang="de-DE" altLang="en-US" dirty="0">
                <a:latin typeface="Arial" panose="020B0604020202020204" pitchFamily="34" charset="0"/>
              </a:rPr>
              <a:t>arm </a:t>
            </a:r>
            <a:r>
              <a:rPr lang="de-DE" altLang="en-US" b="1" dirty="0" err="1">
                <a:latin typeface="Arial" panose="020B0604020202020204" pitchFamily="34" charset="0"/>
              </a:rPr>
              <a:t>R</a:t>
            </a:r>
            <a:r>
              <a:rPr lang="de-DE" altLang="en-US" dirty="0" err="1">
                <a:latin typeface="Arial" panose="020B0604020202020204" pitchFamily="34" charset="0"/>
              </a:rPr>
              <a:t>e</a:t>
            </a:r>
            <a:r>
              <a:rPr lang="de-DE" altLang="en-US" b="1" dirty="0" err="1">
                <a:latin typeface="Arial" panose="020B0604020202020204" pitchFamily="34" charset="0"/>
              </a:rPr>
              <a:t>ST</a:t>
            </a:r>
            <a:r>
              <a:rPr lang="de-DE" altLang="en-US" dirty="0" err="1">
                <a:latin typeface="Arial" panose="020B0604020202020204" pitchFamily="34" charset="0"/>
              </a:rPr>
              <a:t>art</a:t>
            </a:r>
            <a:r>
              <a:rPr lang="de-DE" altLang="en-US"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The CPU </a:t>
            </a:r>
            <a:r>
              <a:rPr lang="de-DE" altLang="en-US" dirty="0" err="1">
                <a:latin typeface="Arial" panose="020B0604020202020204" pitchFamily="34" charset="0"/>
              </a:rPr>
              <a:t>requests</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start-up</a:t>
            </a:r>
            <a:r>
              <a:rPr lang="de-DE" altLang="en-US" dirty="0">
                <a:latin typeface="Arial" panose="020B0604020202020204" pitchFamily="34" charset="0"/>
              </a:rPr>
              <a:t> type via </a:t>
            </a:r>
            <a:r>
              <a:rPr lang="de-DE" altLang="en-US" dirty="0" err="1">
                <a:latin typeface="Arial" panose="020B0604020202020204" pitchFamily="34" charset="0"/>
              </a:rPr>
              <a:t>the</a:t>
            </a:r>
            <a:r>
              <a:rPr lang="de-DE" altLang="en-US" dirty="0">
                <a:latin typeface="Arial" panose="020B0604020202020204" pitchFamily="34" charset="0"/>
              </a:rPr>
              <a:t> Status LED (</a:t>
            </a:r>
            <a:r>
              <a:rPr lang="de-DE" altLang="en-US" dirty="0" err="1">
                <a:latin typeface="Arial" panose="020B0604020202020204" pitchFamily="34" charset="0"/>
              </a:rPr>
              <a:t>selectable</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CRST/WRST </a:t>
            </a:r>
            <a:r>
              <a:rPr lang="de-DE" altLang="en-US" dirty="0" err="1">
                <a:latin typeface="Arial" panose="020B0604020202020204" pitchFamily="34" charset="0"/>
              </a:rPr>
              <a:t>switch</a:t>
            </a:r>
            <a:r>
              <a:rPr lang="de-DE" altLang="en-US" dirty="0">
                <a:latin typeface="Arial" panose="020B0604020202020204" pitchFamily="34" charset="0"/>
              </a:rPr>
              <a:t>).</a:t>
            </a:r>
          </a:p>
          <a:p>
            <a:pPr>
              <a:lnSpc>
                <a:spcPct val="90000"/>
              </a:lnSpc>
            </a:pPr>
            <a:endParaRPr lang="de-DE" altLang="en-US" dirty="0">
              <a:latin typeface="Arial" panose="020B0604020202020204" pitchFamily="34" charset="0"/>
            </a:endParaRPr>
          </a:p>
          <a:p>
            <a:pPr>
              <a:lnSpc>
                <a:spcPct val="90000"/>
              </a:lnSpc>
            </a:pPr>
            <a:endParaRPr lang="de-DE" altLang="en-US" dirty="0">
              <a:latin typeface="Arial" panose="020B0604020202020204" pitchFamily="34" charset="0"/>
            </a:endParaRPr>
          </a:p>
        </p:txBody>
      </p:sp>
      <p:sp>
        <p:nvSpPr>
          <p:cNvPr id="26627" name="Rectangle 4">
            <a:extLst>
              <a:ext uri="{FF2B5EF4-FFF2-40B4-BE49-F238E27FC236}">
                <a16:creationId xmlns:a16="http://schemas.microsoft.com/office/drawing/2014/main" id="{7BFA0580-1F45-694A-8FBF-53D6D00220C4}"/>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284451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1B15B28-E934-E04F-8CDB-F34878992816}"/>
              </a:ext>
            </a:extLst>
          </p:cNvPr>
          <p:cNvSpPr>
            <a:spLocks noGrp="1" noChangeArrowheads="1"/>
          </p:cNvSpPr>
          <p:nvPr>
            <p:ph type="body" idx="1"/>
          </p:nvPr>
        </p:nvSpPr>
        <p:spPr>
          <a:xfrm>
            <a:off x="381000" y="4849813"/>
            <a:ext cx="6048375" cy="4495800"/>
          </a:xfrm>
          <a:noFill/>
        </p:spPr>
        <p:txBody>
          <a:bodyPr/>
          <a:lstStyle/>
          <a:p>
            <a:pPr>
              <a:lnSpc>
                <a:spcPct val="90000"/>
              </a:lnSpc>
            </a:pPr>
            <a:r>
              <a:rPr lang="de-DE" altLang="en-US" b="1" dirty="0">
                <a:latin typeface="Arial" panose="020B0604020202020204" pitchFamily="34" charset="0"/>
              </a:rPr>
              <a:t>EXT-BATT	</a:t>
            </a:r>
            <a:r>
              <a:rPr lang="de-DE" altLang="en-US" dirty="0">
                <a:latin typeface="Arial" panose="020B0604020202020204" pitchFamily="34" charset="0"/>
              </a:rPr>
              <a:t>Additional </a:t>
            </a:r>
            <a:r>
              <a:rPr lang="de-DE" altLang="en-US" dirty="0" err="1">
                <a:latin typeface="Arial" panose="020B0604020202020204" pitchFamily="34" charset="0"/>
              </a:rPr>
              <a:t>external</a:t>
            </a:r>
            <a:r>
              <a:rPr lang="de-DE" altLang="en-US" dirty="0">
                <a:latin typeface="Arial" panose="020B0604020202020204" pitchFamily="34" charset="0"/>
              </a:rPr>
              <a:t> </a:t>
            </a:r>
            <a:r>
              <a:rPr lang="de-DE" altLang="en-US" dirty="0" err="1">
                <a:latin typeface="Arial" panose="020B0604020202020204" pitchFamily="34" charset="0"/>
              </a:rPr>
              <a:t>battery</a:t>
            </a:r>
            <a:r>
              <a:rPr lang="de-DE" altLang="en-US" dirty="0">
                <a:latin typeface="Arial" panose="020B0604020202020204" pitchFamily="34" charset="0"/>
              </a:rPr>
              <a:t> </a:t>
            </a:r>
            <a:r>
              <a:rPr lang="de-DE" altLang="en-US" dirty="0" err="1">
                <a:latin typeface="Arial" panose="020B0604020202020204" pitchFamily="34" charset="0"/>
              </a:rPr>
              <a:t>voltage</a:t>
            </a:r>
            <a:r>
              <a:rPr lang="de-DE" altLang="en-US" dirty="0">
                <a:latin typeface="Arial" panose="020B0604020202020204" pitchFamily="34" charset="0"/>
              </a:rPr>
              <a:t> </a:t>
            </a:r>
            <a:r>
              <a:rPr lang="de-DE" altLang="en-US" dirty="0" err="1">
                <a:latin typeface="Arial" panose="020B0604020202020204" pitchFamily="34" charset="0"/>
              </a:rPr>
              <a:t>supply</a:t>
            </a:r>
            <a:r>
              <a:rPr lang="de-DE" altLang="en-US" dirty="0">
                <a:latin typeface="Arial" panose="020B0604020202020204" pitchFamily="34" charset="0"/>
              </a:rPr>
              <a:t>  (DC 5...15V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backup</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RAM, e.g. </a:t>
            </a:r>
            <a:r>
              <a:rPr lang="de-DE" altLang="en-US" dirty="0" err="1">
                <a:latin typeface="Arial" panose="020B0604020202020204" pitchFamily="34" charset="0"/>
              </a:rPr>
              <a:t>when</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power </a:t>
            </a:r>
            <a:r>
              <a:rPr lang="de-DE" altLang="en-US" dirty="0" err="1">
                <a:latin typeface="Arial" panose="020B0604020202020204" pitchFamily="34" charset="0"/>
              </a:rPr>
              <a:t>supply</a:t>
            </a:r>
            <a:r>
              <a:rPr lang="de-DE" altLang="en-US" dirty="0">
                <a:latin typeface="Arial" panose="020B0604020202020204" pitchFamily="34" charset="0"/>
              </a:rPr>
              <a:t> </a:t>
            </a:r>
            <a:r>
              <a:rPr lang="de-DE" altLang="en-US" dirty="0" err="1">
                <a:latin typeface="Arial" panose="020B0604020202020204" pitchFamily="34" charset="0"/>
              </a:rPr>
              <a:t>is</a:t>
            </a:r>
            <a:r>
              <a:rPr lang="de-DE" altLang="en-US" dirty="0">
                <a:latin typeface="Arial" panose="020B0604020202020204" pitchFamily="34" charset="0"/>
              </a:rPr>
              <a:t> </a:t>
            </a:r>
            <a:r>
              <a:rPr lang="de-DE" altLang="en-US" dirty="0" err="1">
                <a:latin typeface="Arial" panose="020B0604020202020204" pitchFamily="34" charset="0"/>
              </a:rPr>
              <a:t>being</a:t>
            </a:r>
            <a:r>
              <a:rPr lang="de-DE" altLang="en-US" dirty="0">
                <a:latin typeface="Arial" panose="020B0604020202020204" pitchFamily="34" charset="0"/>
              </a:rPr>
              <a:t> </a:t>
            </a:r>
            <a:r>
              <a:rPr lang="de-DE" altLang="en-US" dirty="0" err="1">
                <a:latin typeface="Arial" panose="020B0604020202020204" pitchFamily="34" charset="0"/>
              </a:rPr>
              <a:t>replaced</a:t>
            </a:r>
            <a:r>
              <a:rPr lang="de-DE" altLang="en-US" dirty="0">
                <a:latin typeface="Arial" panose="020B0604020202020204" pitchFamily="34" charset="0"/>
              </a:rPr>
              <a:t>).</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MPI Connection</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programming</a:t>
            </a:r>
            <a:r>
              <a:rPr lang="de-DE" altLang="en-US" dirty="0">
                <a:latin typeface="Arial" panose="020B0604020202020204" pitchFamily="34" charset="0"/>
              </a:rPr>
              <a:t> </a:t>
            </a:r>
            <a:r>
              <a:rPr lang="de-DE" altLang="en-US" dirty="0" err="1">
                <a:latin typeface="Arial" panose="020B0604020202020204" pitchFamily="34" charset="0"/>
              </a:rPr>
              <a:t>device</a:t>
            </a:r>
            <a:r>
              <a:rPr lang="de-DE" altLang="en-US" dirty="0">
                <a:latin typeface="Arial" panose="020B0604020202020204" pitchFamily="34" charset="0"/>
              </a:rPr>
              <a:t> </a:t>
            </a:r>
            <a:r>
              <a:rPr lang="de-DE" altLang="en-US" dirty="0" err="1">
                <a:latin typeface="Arial" panose="020B0604020202020204" pitchFamily="34" charset="0"/>
              </a:rPr>
              <a:t>or</a:t>
            </a:r>
            <a:r>
              <a:rPr lang="de-DE" altLang="en-US" dirty="0">
                <a:latin typeface="Arial" panose="020B0604020202020204" pitchFamily="34" charset="0"/>
              </a:rPr>
              <a:t> </a:t>
            </a:r>
            <a:r>
              <a:rPr lang="de-DE" altLang="en-US" dirty="0" err="1">
                <a:latin typeface="Arial" panose="020B0604020202020204" pitchFamily="34" charset="0"/>
              </a:rPr>
              <a:t>another</a:t>
            </a:r>
            <a:r>
              <a:rPr lang="de-DE" altLang="en-US" dirty="0">
                <a:latin typeface="Arial" panose="020B0604020202020204" pitchFamily="34" charset="0"/>
              </a:rPr>
              <a:t> </a:t>
            </a:r>
            <a:r>
              <a:rPr lang="de-DE" altLang="en-US" dirty="0" err="1">
                <a:latin typeface="Arial" panose="020B0604020202020204" pitchFamily="34" charset="0"/>
              </a:rPr>
              <a:t>device</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MPI </a:t>
            </a:r>
            <a:r>
              <a:rPr lang="de-DE" altLang="en-US" dirty="0" err="1">
                <a:latin typeface="Arial" panose="020B0604020202020204" pitchFamily="34" charset="0"/>
              </a:rPr>
              <a:t>interface</a:t>
            </a:r>
            <a:r>
              <a:rPr lang="de-DE" altLang="en-US" dirty="0">
                <a:latin typeface="Arial" panose="020B0604020202020204" pitchFamily="34" charset="0"/>
              </a:rPr>
              <a:t>.</a:t>
            </a:r>
            <a:br>
              <a:rPr lang="de-DE" altLang="en-US" b="1" dirty="0">
                <a:latin typeface="Arial" panose="020B0604020202020204" pitchFamily="34" charset="0"/>
              </a:rPr>
            </a:br>
            <a:endParaRPr lang="de-DE" altLang="en-US" b="1" dirty="0">
              <a:latin typeface="Arial" panose="020B0604020202020204" pitchFamily="34" charset="0"/>
            </a:endParaRPr>
          </a:p>
          <a:p>
            <a:pPr>
              <a:lnSpc>
                <a:spcPct val="90000"/>
              </a:lnSpc>
            </a:pPr>
            <a:r>
              <a:rPr lang="de-DE" altLang="en-US" b="1" dirty="0">
                <a:latin typeface="Arial" panose="020B0604020202020204" pitchFamily="34" charset="0"/>
              </a:rPr>
              <a:t>DP Interface</a:t>
            </a:r>
            <a:r>
              <a:rPr lang="de-DE" altLang="en-US" dirty="0">
                <a:latin typeface="Arial" panose="020B0604020202020204" pitchFamily="34" charset="0"/>
              </a:rPr>
              <a:t>	The 413-2DP, 414-2DP, 416-2DP </a:t>
            </a:r>
            <a:r>
              <a:rPr lang="de-DE" altLang="en-US" dirty="0" err="1">
                <a:latin typeface="Arial" panose="020B0604020202020204" pitchFamily="34" charset="0"/>
              </a:rPr>
              <a:t>and</a:t>
            </a:r>
            <a:r>
              <a:rPr lang="de-DE" altLang="en-US" dirty="0">
                <a:latin typeface="Arial" panose="020B0604020202020204" pitchFamily="34" charset="0"/>
              </a:rPr>
              <a:t> 417-2DP CPUs </a:t>
            </a:r>
            <a:r>
              <a:rPr lang="de-DE" altLang="en-US" dirty="0" err="1">
                <a:latin typeface="Arial" panose="020B0604020202020204" pitchFamily="34" charset="0"/>
              </a:rPr>
              <a:t>have</a:t>
            </a:r>
            <a:r>
              <a:rPr lang="de-DE" altLang="en-US" dirty="0">
                <a:latin typeface="Arial" panose="020B0604020202020204" pitchFamily="34" charset="0"/>
              </a:rPr>
              <a:t> an </a:t>
            </a:r>
            <a:r>
              <a:rPr lang="de-DE" altLang="en-US" dirty="0" err="1">
                <a:latin typeface="Arial" panose="020B0604020202020204" pitchFamily="34" charset="0"/>
              </a:rPr>
              <a:t>integrated</a:t>
            </a:r>
            <a:r>
              <a:rPr lang="de-DE" altLang="en-US" dirty="0">
                <a:latin typeface="Arial" panose="020B0604020202020204" pitchFamily="34" charset="0"/>
              </a:rPr>
              <a:t> DP </a:t>
            </a:r>
            <a:r>
              <a:rPr lang="de-DE" altLang="en-US" dirty="0" err="1">
                <a:latin typeface="Arial" panose="020B0604020202020204" pitchFamily="34" charset="0"/>
              </a:rPr>
              <a:t>interface</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direct</a:t>
            </a:r>
            <a:r>
              <a:rPr lang="de-DE" altLang="en-US" dirty="0">
                <a:latin typeface="Arial" panose="020B0604020202020204" pitchFamily="34" charset="0"/>
              </a:rPr>
              <a:t> </a:t>
            </a:r>
            <a:r>
              <a:rPr lang="de-DE" altLang="en-US" dirty="0" err="1">
                <a:latin typeface="Arial" panose="020B0604020202020204" pitchFamily="34" charset="0"/>
              </a:rPr>
              <a:t>connection</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distributed</a:t>
            </a:r>
            <a:r>
              <a:rPr lang="de-DE" altLang="en-US" dirty="0">
                <a:latin typeface="Arial" panose="020B0604020202020204" pitchFamily="34" charset="0"/>
              </a:rPr>
              <a:t> I/Os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CPU. </a:t>
            </a:r>
            <a:br>
              <a:rPr lang="de-DE" altLang="en-US" dirty="0">
                <a:latin typeface="Arial" panose="020B0604020202020204" pitchFamily="34" charset="0"/>
              </a:rPr>
            </a:br>
            <a:endParaRPr lang="de-DE" altLang="en-US" dirty="0">
              <a:latin typeface="Arial" panose="020B0604020202020204" pitchFamily="34" charset="0"/>
            </a:endParaRPr>
          </a:p>
          <a:p>
            <a:pPr>
              <a:lnSpc>
                <a:spcPct val="90000"/>
              </a:lnSpc>
              <a:spcAft>
                <a:spcPct val="0"/>
              </a:spcAft>
            </a:pPr>
            <a:r>
              <a:rPr lang="de-DE" altLang="en-US" b="1" dirty="0">
                <a:latin typeface="Arial" panose="020B0604020202020204" pitchFamily="34" charset="0"/>
              </a:rPr>
              <a:t>Slot </a:t>
            </a:r>
            <a:r>
              <a:rPr lang="de-DE" altLang="en-US" b="1" dirty="0" err="1">
                <a:latin typeface="Arial" panose="020B0604020202020204" pitchFamily="34" charset="0"/>
              </a:rPr>
              <a:t>for</a:t>
            </a:r>
            <a:r>
              <a:rPr lang="de-DE" altLang="en-US" b="1" dirty="0">
                <a:latin typeface="Arial" panose="020B0604020202020204" pitchFamily="34" charset="0"/>
              </a:rPr>
              <a:t>	</a:t>
            </a:r>
            <a:r>
              <a:rPr lang="de-DE" altLang="en-US" dirty="0">
                <a:latin typeface="Arial" panose="020B0604020202020204" pitchFamily="34" charset="0"/>
              </a:rPr>
              <a:t>In </a:t>
            </a:r>
            <a:r>
              <a:rPr lang="de-DE" altLang="en-US" dirty="0" err="1">
                <a:latin typeface="Arial" panose="020B0604020202020204" pitchFamily="34" charset="0"/>
              </a:rPr>
              <a:t>the</a:t>
            </a:r>
            <a:r>
              <a:rPr lang="de-DE" altLang="en-US" dirty="0">
                <a:latin typeface="Arial" panose="020B0604020202020204" pitchFamily="34" charset="0"/>
              </a:rPr>
              <a:t> S7-400 CPUs </a:t>
            </a:r>
            <a:r>
              <a:rPr lang="de-DE" altLang="en-US" dirty="0" err="1">
                <a:latin typeface="Arial" panose="020B0604020202020204" pitchFamily="34" charset="0"/>
              </a:rPr>
              <a:t>you</a:t>
            </a:r>
            <a:r>
              <a:rPr lang="de-DE" altLang="en-US" dirty="0">
                <a:latin typeface="Arial" panose="020B0604020202020204" pitchFamily="34" charset="0"/>
              </a:rPr>
              <a:t> </a:t>
            </a:r>
            <a:r>
              <a:rPr lang="de-DE" altLang="en-US" dirty="0" err="1">
                <a:latin typeface="Arial" panose="020B0604020202020204" pitchFamily="34" charset="0"/>
              </a:rPr>
              <a:t>can</a:t>
            </a:r>
            <a:r>
              <a:rPr lang="de-DE" altLang="en-US" dirty="0">
                <a:latin typeface="Arial" panose="020B0604020202020204" pitchFamily="34" charset="0"/>
              </a:rPr>
              <a:t>, </a:t>
            </a:r>
            <a:r>
              <a:rPr lang="de-DE" altLang="en-US" dirty="0" err="1">
                <a:latin typeface="Arial" panose="020B0604020202020204" pitchFamily="34" charset="0"/>
              </a:rPr>
              <a:t>depending</a:t>
            </a:r>
            <a:r>
              <a:rPr lang="de-DE" altLang="en-US" dirty="0">
                <a:latin typeface="Arial" panose="020B0604020202020204" pitchFamily="34" charset="0"/>
              </a:rPr>
              <a:t> on </a:t>
            </a:r>
            <a:r>
              <a:rPr lang="de-DE" altLang="en-US" dirty="0" err="1">
                <a:latin typeface="Arial" panose="020B0604020202020204" pitchFamily="34" charset="0"/>
              </a:rPr>
              <a:t>your</a:t>
            </a:r>
            <a:r>
              <a:rPr lang="de-DE" altLang="en-US" dirty="0">
                <a:latin typeface="Arial" panose="020B0604020202020204" pitchFamily="34" charset="0"/>
              </a:rPr>
              <a:t> </a:t>
            </a:r>
            <a:r>
              <a:rPr lang="de-DE" altLang="en-US" dirty="0" err="1">
                <a:latin typeface="Arial" panose="020B0604020202020204" pitchFamily="34" charset="0"/>
              </a:rPr>
              <a:t>requirements</a:t>
            </a:r>
            <a:r>
              <a:rPr lang="de-DE" altLang="en-US" dirty="0">
                <a:latin typeface="Arial" panose="020B0604020202020204" pitchFamily="34" charset="0"/>
              </a:rPr>
              <a:t>, </a:t>
            </a:r>
            <a:r>
              <a:rPr lang="de-DE" altLang="en-US" dirty="0" err="1">
                <a:latin typeface="Arial" panose="020B0604020202020204" pitchFamily="34" charset="0"/>
              </a:rPr>
              <a:t>insert</a:t>
            </a:r>
            <a:r>
              <a:rPr lang="de-DE" altLang="en-US" dirty="0">
                <a:latin typeface="Arial" panose="020B0604020202020204" pitchFamily="34" charset="0"/>
              </a:rPr>
              <a:t> RAM </a:t>
            </a:r>
            <a:r>
              <a:rPr lang="de-DE" altLang="en-US" dirty="0" err="1">
                <a:latin typeface="Arial" panose="020B0604020202020204" pitchFamily="34" charset="0"/>
              </a:rPr>
              <a:t>or</a:t>
            </a:r>
            <a:endParaRPr lang="de-DE" altLang="en-US" dirty="0">
              <a:latin typeface="Arial" panose="020B0604020202020204" pitchFamily="34" charset="0"/>
            </a:endParaRPr>
          </a:p>
          <a:p>
            <a:pPr>
              <a:lnSpc>
                <a:spcPct val="90000"/>
              </a:lnSpc>
            </a:pPr>
            <a:r>
              <a:rPr lang="de-DE" altLang="en-US" b="1" dirty="0">
                <a:latin typeface="Arial" panose="020B0604020202020204" pitchFamily="34" charset="0"/>
              </a:rPr>
              <a:t>Memory</a:t>
            </a:r>
            <a:r>
              <a:rPr lang="de-DE" altLang="en-US" dirty="0">
                <a:latin typeface="Arial" panose="020B0604020202020204" pitchFamily="34" charset="0"/>
              </a:rPr>
              <a:t> </a:t>
            </a:r>
            <a:r>
              <a:rPr lang="de-DE" altLang="en-US" b="1" dirty="0">
                <a:latin typeface="Arial" panose="020B0604020202020204" pitchFamily="34" charset="0"/>
              </a:rPr>
              <a:t>Cards</a:t>
            </a:r>
            <a:r>
              <a:rPr lang="de-DE" altLang="en-US" dirty="0">
                <a:latin typeface="Arial" panose="020B0604020202020204" pitchFamily="34" charset="0"/>
              </a:rPr>
              <a:t> 	Flash EPROM </a:t>
            </a:r>
            <a:r>
              <a:rPr lang="de-DE" altLang="en-US" dirty="0" err="1">
                <a:latin typeface="Arial" panose="020B0604020202020204" pitchFamily="34" charset="0"/>
              </a:rPr>
              <a:t>cards</a:t>
            </a:r>
            <a:r>
              <a:rPr lang="de-DE" altLang="en-US" dirty="0">
                <a:latin typeface="Arial" panose="020B0604020202020204" pitchFamily="34" charset="0"/>
              </a:rPr>
              <a:t> </a:t>
            </a:r>
            <a:r>
              <a:rPr lang="de-DE" altLang="en-US" dirty="0" err="1">
                <a:latin typeface="Arial" panose="020B0604020202020204" pitchFamily="34" charset="0"/>
              </a:rPr>
              <a:t>as</a:t>
            </a:r>
            <a:r>
              <a:rPr lang="de-DE" altLang="en-US" dirty="0">
                <a:latin typeface="Arial" panose="020B0604020202020204" pitchFamily="34" charset="0"/>
              </a:rPr>
              <a:t> </a:t>
            </a:r>
            <a:r>
              <a:rPr lang="de-DE" altLang="en-US" dirty="0" err="1">
                <a:latin typeface="Arial" panose="020B0604020202020204" pitchFamily="34" charset="0"/>
              </a:rPr>
              <a:t>external</a:t>
            </a:r>
            <a:r>
              <a:rPr lang="de-DE" altLang="en-US" dirty="0">
                <a:latin typeface="Arial" panose="020B0604020202020204" pitchFamily="34" charset="0"/>
              </a:rPr>
              <a:t> </a:t>
            </a:r>
            <a:r>
              <a:rPr lang="de-DE" altLang="en-US" dirty="0" err="1">
                <a:latin typeface="Arial" panose="020B0604020202020204" pitchFamily="34" charset="0"/>
              </a:rPr>
              <a:t>load</a:t>
            </a:r>
            <a:r>
              <a:rPr lang="de-DE" altLang="en-US" dirty="0">
                <a:latin typeface="Arial" panose="020B0604020202020204" pitchFamily="34" charset="0"/>
              </a:rPr>
              <a:t> </a:t>
            </a:r>
            <a:r>
              <a:rPr lang="de-DE" altLang="en-US" dirty="0" err="1">
                <a:latin typeface="Arial" panose="020B0604020202020204" pitchFamily="34" charset="0"/>
              </a:rPr>
              <a:t>memory</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	RAM </a:t>
            </a:r>
            <a:r>
              <a:rPr lang="de-DE" altLang="en-US" dirty="0" err="1">
                <a:latin typeface="Arial" panose="020B0604020202020204" pitchFamily="34" charset="0"/>
              </a:rPr>
              <a:t>cards</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 </a:t>
            </a:r>
            <a:r>
              <a:rPr lang="de-DE" altLang="en-US" dirty="0" err="1">
                <a:latin typeface="Arial" panose="020B0604020202020204" pitchFamily="34" charset="0"/>
              </a:rPr>
              <a:t>capacity</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br>
              <a:rPr lang="de-DE" altLang="en-US" dirty="0">
                <a:latin typeface="Arial" panose="020B0604020202020204" pitchFamily="34" charset="0"/>
              </a:rPr>
            </a:br>
            <a:r>
              <a:rPr lang="de-DE" altLang="en-US" dirty="0">
                <a:latin typeface="Arial" panose="020B0604020202020204" pitchFamily="34" charset="0"/>
              </a:rPr>
              <a:t>	64KByte, 256KByte, 1MByte, 2MByte.</a:t>
            </a:r>
          </a:p>
          <a:p>
            <a:pPr>
              <a:lnSpc>
                <a:spcPct val="90000"/>
              </a:lnSpc>
            </a:pPr>
            <a:r>
              <a:rPr lang="de-DE" altLang="en-US" dirty="0">
                <a:latin typeface="Arial" panose="020B0604020202020204" pitchFamily="34" charset="0"/>
              </a:rPr>
              <a:t>		The </a:t>
            </a:r>
            <a:r>
              <a:rPr lang="de-DE" altLang="en-US" dirty="0" err="1">
                <a:latin typeface="Arial" panose="020B0604020202020204" pitchFamily="34" charset="0"/>
              </a:rPr>
              <a:t>contents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backed</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via </a:t>
            </a:r>
            <a:r>
              <a:rPr lang="de-DE" altLang="en-US" dirty="0" err="1">
                <a:latin typeface="Arial" panose="020B0604020202020204" pitchFamily="34" charset="0"/>
              </a:rPr>
              <a:t>the</a:t>
            </a:r>
            <a:r>
              <a:rPr lang="de-DE" altLang="en-US" dirty="0">
                <a:latin typeface="Arial" panose="020B0604020202020204" pitchFamily="34" charset="0"/>
              </a:rPr>
              <a:t> CPU </a:t>
            </a:r>
            <a:r>
              <a:rPr lang="de-DE" altLang="en-US" dirty="0" err="1">
                <a:latin typeface="Arial" panose="020B0604020202020204" pitchFamily="34" charset="0"/>
              </a:rPr>
              <a:t>battery</a:t>
            </a:r>
            <a:r>
              <a:rPr lang="de-DE" altLang="en-US" dirty="0">
                <a:latin typeface="Arial" panose="020B0604020202020204" pitchFamily="34" charset="0"/>
              </a:rPr>
              <a:t>.</a:t>
            </a:r>
          </a:p>
          <a:p>
            <a:pPr>
              <a:lnSpc>
                <a:spcPct val="90000"/>
              </a:lnSpc>
            </a:pPr>
            <a:r>
              <a:rPr lang="de-DE" altLang="en-US" dirty="0">
                <a:latin typeface="Arial" panose="020B0604020202020204" pitchFamily="34" charset="0"/>
              </a:rPr>
              <a:t>	•	Flash EPROM </a:t>
            </a:r>
            <a:r>
              <a:rPr lang="de-DE" altLang="en-US" dirty="0" err="1">
                <a:latin typeface="Arial" panose="020B0604020202020204" pitchFamily="34" charset="0"/>
              </a:rPr>
              <a:t>cards</a:t>
            </a:r>
            <a:r>
              <a:rPr lang="de-DE" altLang="en-US" dirty="0">
                <a:latin typeface="Arial" panose="020B0604020202020204" pitchFamily="34" charset="0"/>
              </a:rPr>
              <a:t> </a:t>
            </a:r>
            <a:r>
              <a:rPr lang="de-DE" altLang="en-US" dirty="0" err="1">
                <a:latin typeface="Arial" panose="020B0604020202020204" pitchFamily="34" charset="0"/>
              </a:rPr>
              <a:t>with</a:t>
            </a:r>
            <a:r>
              <a:rPr lang="de-DE" altLang="en-US" dirty="0">
                <a:latin typeface="Arial" panose="020B0604020202020204" pitchFamily="34" charset="0"/>
              </a:rPr>
              <a:t> a </a:t>
            </a:r>
            <a:r>
              <a:rPr lang="de-DE" altLang="en-US" dirty="0" err="1">
                <a:latin typeface="Arial" panose="020B0604020202020204" pitchFamily="34" charset="0"/>
              </a:rPr>
              <a:t>capacity</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a:t>
            </a:r>
            <a:br>
              <a:rPr lang="de-DE" altLang="en-US" dirty="0">
                <a:latin typeface="Arial" panose="020B0604020202020204" pitchFamily="34" charset="0"/>
              </a:rPr>
            </a:br>
            <a:r>
              <a:rPr lang="de-DE" altLang="en-US" dirty="0">
                <a:latin typeface="Arial" panose="020B0604020202020204" pitchFamily="34" charset="0"/>
              </a:rPr>
              <a:t>	64KByte, 256KByte, 1MByte, 2MByte, 4MByte, 8MByte, 16MByte.</a:t>
            </a:r>
          </a:p>
          <a:p>
            <a:pPr>
              <a:lnSpc>
                <a:spcPct val="90000"/>
              </a:lnSpc>
            </a:pPr>
            <a:r>
              <a:rPr lang="de-DE" altLang="en-US" dirty="0">
                <a:latin typeface="Arial" panose="020B0604020202020204" pitchFamily="34" charset="0"/>
              </a:rPr>
              <a:t>		The </a:t>
            </a:r>
            <a:r>
              <a:rPr lang="de-DE" altLang="en-US" dirty="0" err="1">
                <a:latin typeface="Arial" panose="020B0604020202020204" pitchFamily="34" charset="0"/>
              </a:rPr>
              <a:t>contents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 </a:t>
            </a:r>
            <a:r>
              <a:rPr lang="de-DE" altLang="en-US" dirty="0" err="1">
                <a:latin typeface="Arial" panose="020B0604020202020204" pitchFamily="34" charset="0"/>
              </a:rPr>
              <a:t>backed</a:t>
            </a:r>
            <a:r>
              <a:rPr lang="de-DE" altLang="en-US" dirty="0">
                <a:latin typeface="Arial" panose="020B0604020202020204" pitchFamily="34" charset="0"/>
              </a:rPr>
              <a:t> </a:t>
            </a:r>
            <a:r>
              <a:rPr lang="de-DE" altLang="en-US" dirty="0" err="1">
                <a:latin typeface="Arial" panose="020B0604020202020204" pitchFamily="34" charset="0"/>
              </a:rPr>
              <a:t>up</a:t>
            </a:r>
            <a:r>
              <a:rPr lang="de-DE" altLang="en-US" dirty="0">
                <a:latin typeface="Arial" panose="020B0604020202020204" pitchFamily="34" charset="0"/>
              </a:rPr>
              <a:t> on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integrated</a:t>
            </a:r>
            <a:r>
              <a:rPr lang="de-DE" altLang="en-US" dirty="0">
                <a:latin typeface="Arial" panose="020B0604020202020204" pitchFamily="34" charset="0"/>
              </a:rPr>
              <a:t> EEPROMs.</a:t>
            </a:r>
          </a:p>
        </p:txBody>
      </p:sp>
      <p:sp>
        <p:nvSpPr>
          <p:cNvPr id="28675" name="Rectangle 4">
            <a:extLst>
              <a:ext uri="{FF2B5EF4-FFF2-40B4-BE49-F238E27FC236}">
                <a16:creationId xmlns:a16="http://schemas.microsoft.com/office/drawing/2014/main" id="{1A85C04A-2863-F945-89F3-2C797E3DD3CB}"/>
              </a:ext>
            </a:extLst>
          </p:cNvPr>
          <p:cNvSpPr>
            <a:spLocks noGrp="1" noRot="1" noChangeAspect="1" noChangeArrowheads="1" noTextEdit="1"/>
          </p:cNvSpPr>
          <p:nvPr>
            <p:ph type="sldImg"/>
          </p:nvPr>
        </p:nvSpPr>
        <p:spPr>
          <a:ln/>
        </p:spPr>
      </p:sp>
    </p:spTree>
    <p:extLst>
      <p:ext uri="{BB962C8B-B14F-4D97-AF65-F5344CB8AC3E}">
        <p14:creationId xmlns:p14="http://schemas.microsoft.com/office/powerpoint/2010/main" val="165225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233920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358271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8B107D-9FA5-E449-AC32-6B03CD44F93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030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2405547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8B107D-9FA5-E449-AC32-6B03CD44F93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34911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688816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50305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5107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384491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FAFD1-2C50-2345-8B1D-3F036889C6BE}"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410787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15567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6FAFD1-2C50-2345-8B1D-3F036889C6BE}" type="datetimeFigureOut">
              <a:rPr lang="en-US" smtClean="0"/>
              <a:t>10/23/23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166364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6FAFD1-2C50-2345-8B1D-3F036889C6BE}" type="datetimeFigureOut">
              <a:rPr lang="en-US" smtClean="0"/>
              <a:t>10/23/23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264702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FAFD1-2C50-2345-8B1D-3F036889C6BE}" type="datetimeFigureOut">
              <a:rPr lang="en-US" smtClean="0"/>
              <a:t>10/23/23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15156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114503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FAFD1-2C50-2345-8B1D-3F036889C6BE}"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8B107D-9FA5-E449-AC32-6B03CD44F93C}" type="slidenum">
              <a:rPr lang="en-US" smtClean="0"/>
              <a:t>‹#›</a:t>
            </a:fld>
            <a:endParaRPr lang="en-US"/>
          </a:p>
        </p:txBody>
      </p:sp>
    </p:spTree>
    <p:extLst>
      <p:ext uri="{BB962C8B-B14F-4D97-AF65-F5344CB8AC3E}">
        <p14:creationId xmlns:p14="http://schemas.microsoft.com/office/powerpoint/2010/main" val="391454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16FAFD1-2C50-2345-8B1D-3F036889C6BE}" type="datetimeFigureOut">
              <a:rPr lang="en-US" smtClean="0"/>
              <a:t>10/23/23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F8B107D-9FA5-E449-AC32-6B03CD44F93C}" type="slidenum">
              <a:rPr lang="en-US" smtClean="0"/>
              <a:t>‹#›</a:t>
            </a:fld>
            <a:endParaRPr lang="en-US"/>
          </a:p>
        </p:txBody>
      </p:sp>
    </p:spTree>
    <p:extLst>
      <p:ext uri="{BB962C8B-B14F-4D97-AF65-F5344CB8AC3E}">
        <p14:creationId xmlns:p14="http://schemas.microsoft.com/office/powerpoint/2010/main" val="964647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34.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36.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ladderlogicworld.com/plc-manufacturers/#Eaton" TargetMode="External"/><Relationship Id="rId13" Type="http://schemas.openxmlformats.org/officeDocument/2006/relationships/hyperlink" Target="https://ladderlogicworld.com/plc-manufacturers/#Omron" TargetMode="External"/><Relationship Id="rId18" Type="http://schemas.openxmlformats.org/officeDocument/2006/relationships/hyperlink" Target="https://ladderlogicworld.com/plc-manufacturers/#Panasonic" TargetMode="External"/><Relationship Id="rId26" Type="http://schemas.openxmlformats.org/officeDocument/2006/relationships/hyperlink" Target="https://ladderlogicworld.com/plc-manufacturers/#Unitronics" TargetMode="External"/><Relationship Id="rId3" Type="http://schemas.openxmlformats.org/officeDocument/2006/relationships/hyperlink" Target="https://ladderlogicworld.com/plc-manufacturers/#Mitsubishi" TargetMode="External"/><Relationship Id="rId21" Type="http://schemas.openxmlformats.org/officeDocument/2006/relationships/hyperlink" Target="https://ladderlogicworld.com/plc-manufacturers/#Beckhoff" TargetMode="External"/><Relationship Id="rId7" Type="http://schemas.openxmlformats.org/officeDocument/2006/relationships/hyperlink" Target="https://ladderlogicworld.com/plc-manufacturers/#Schneider" TargetMode="External"/><Relationship Id="rId12" Type="http://schemas.openxmlformats.org/officeDocument/2006/relationships/hyperlink" Target="https://ladderlogicworld.com/plc-manufacturers/#Honeywell" TargetMode="External"/><Relationship Id="rId17" Type="http://schemas.openxmlformats.org/officeDocument/2006/relationships/hyperlink" Target="https://ladderlogicworld.com/plc-manufacturers/#Toshiba" TargetMode="External"/><Relationship Id="rId25" Type="http://schemas.openxmlformats.org/officeDocument/2006/relationships/hyperlink" Target="https://ladderlogicworld.com/plc-manufacturers/#Koyo" TargetMode="External"/><Relationship Id="rId2" Type="http://schemas.openxmlformats.org/officeDocument/2006/relationships/hyperlink" Target="https://ladderlogicworld.com/plc-manufacturers/#Siemens" TargetMode="External"/><Relationship Id="rId16" Type="http://schemas.openxmlformats.org/officeDocument/2006/relationships/hyperlink" Target="https://ladderlogicworld.com/plc-manufacturers/#Phoenix" TargetMode="External"/><Relationship Id="rId20" Type="http://schemas.openxmlformats.org/officeDocument/2006/relationships/hyperlink" Target="https://ladderlogicworld.com/plc-manufacturers/#Wago" TargetMode="External"/><Relationship Id="rId1" Type="http://schemas.openxmlformats.org/officeDocument/2006/relationships/slideLayout" Target="../slideLayouts/slideLayout2.xml"/><Relationship Id="rId6" Type="http://schemas.openxmlformats.org/officeDocument/2006/relationships/hyperlink" Target="https://ladderlogicworld.com/plc-manufacturers/#Bosch" TargetMode="External"/><Relationship Id="rId11" Type="http://schemas.openxmlformats.org/officeDocument/2006/relationships/hyperlink" Target="https://ladderlogicworld.com/plc-manufacturers/#Keyence" TargetMode="External"/><Relationship Id="rId24" Type="http://schemas.openxmlformats.org/officeDocument/2006/relationships/hyperlink" Target="https://ladderlogicworld.com/plc-manufacturers/#LS" TargetMode="External"/><Relationship Id="rId5" Type="http://schemas.openxmlformats.org/officeDocument/2006/relationships/hyperlink" Target="https://ladderlogicworld.com/plc-manufacturers/#Hitachi" TargetMode="External"/><Relationship Id="rId15" Type="http://schemas.openxmlformats.org/officeDocument/2006/relationships/hyperlink" Target="https://ladderlogicworld.com/plc-manufacturers/#Fuji" TargetMode="External"/><Relationship Id="rId23" Type="http://schemas.openxmlformats.org/officeDocument/2006/relationships/hyperlink" Target="https://ladderlogicworld.com/plc-manufacturers/#Idec" TargetMode="External"/><Relationship Id="rId10" Type="http://schemas.openxmlformats.org/officeDocument/2006/relationships/hyperlink" Target="https://ladderlogicworld.com/plc-manufacturers/#ABB" TargetMode="External"/><Relationship Id="rId19" Type="http://schemas.openxmlformats.org/officeDocument/2006/relationships/hyperlink" Target="https://ladderlogicworld.com/plc-manufacturers/#Delta" TargetMode="External"/><Relationship Id="rId4" Type="http://schemas.openxmlformats.org/officeDocument/2006/relationships/hyperlink" Target="https://ladderlogicworld.com/plc-manufacturers/#Emerson" TargetMode="External"/><Relationship Id="rId9" Type="http://schemas.openxmlformats.org/officeDocument/2006/relationships/hyperlink" Target="https://ladderlogicworld.com/plc-manufacturers/#Rockwell" TargetMode="External"/><Relationship Id="rId14" Type="http://schemas.openxmlformats.org/officeDocument/2006/relationships/hyperlink" Target="https://ladderlogicworld.com/plc-manufacturers/#Yokagawa" TargetMode="External"/><Relationship Id="rId22" Type="http://schemas.openxmlformats.org/officeDocument/2006/relationships/hyperlink" Target="https://ladderlogicworld.com/plc-manufacturers/#IF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0.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 Id="rId9"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70C9-5736-FD46-90A8-F50283BF61B2}"/>
              </a:ext>
            </a:extLst>
          </p:cNvPr>
          <p:cNvSpPr>
            <a:spLocks noGrp="1"/>
          </p:cNvSpPr>
          <p:nvPr>
            <p:ph type="ctrTitle"/>
          </p:nvPr>
        </p:nvSpPr>
        <p:spPr/>
        <p:txBody>
          <a:bodyPr/>
          <a:lstStyle/>
          <a:p>
            <a:pPr algn="ctr" defTabSz="914400" rtl="1" eaLnBrk="1" latinLnBrk="0" hangingPunct="1">
              <a:lnSpc>
                <a:spcPct val="90000"/>
              </a:lnSpc>
              <a:spcBef>
                <a:spcPct val="0"/>
              </a:spcBef>
              <a:buNone/>
            </a:pPr>
            <a:r>
              <a:rPr lang="fa-IR" dirty="0"/>
              <a:t>دوره آموزشی </a:t>
            </a:r>
            <a:r>
              <a:rPr lang="en-US" dirty="0"/>
              <a:t>SIEMENS</a:t>
            </a:r>
          </a:p>
        </p:txBody>
      </p:sp>
      <p:sp>
        <p:nvSpPr>
          <p:cNvPr id="3" name="Subtitle 2">
            <a:extLst>
              <a:ext uri="{FF2B5EF4-FFF2-40B4-BE49-F238E27FC236}">
                <a16:creationId xmlns:a16="http://schemas.microsoft.com/office/drawing/2014/main" id="{24D4379A-3B76-C445-93F1-93E468111BC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10079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0" indent="0" algn="r" defTabSz="914400" rtl="1" eaLnBrk="1" latinLnBrk="0" hangingPunct="1">
              <a:lnSpc>
                <a:spcPct val="90000"/>
              </a:lnSpc>
              <a:spcBef>
                <a:spcPts val="1000"/>
              </a:spcBef>
              <a:buFont typeface="Arial" panose="020B0604020202020204" pitchFamily="34" charset="0"/>
              <a:buNone/>
            </a:pPr>
            <a:endParaRPr lang="en-US" dirty="0"/>
          </a:p>
        </p:txBody>
      </p:sp>
      <p:pic>
        <p:nvPicPr>
          <p:cNvPr id="26626" name="Picture 2" descr="Siemens PLCs">
            <a:extLst>
              <a:ext uri="{FF2B5EF4-FFF2-40B4-BE49-F238E27FC236}">
                <a16:creationId xmlns:a16="http://schemas.microsoft.com/office/drawing/2014/main" id="{D82C4FDE-7611-DF4D-B89A-05C3018B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034" y="1379548"/>
            <a:ext cx="9850966" cy="504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02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0" indent="0" algn="l" defTabSz="914400" rtl="0" eaLnBrk="1" latinLnBrk="0" hangingPunct="1">
              <a:lnSpc>
                <a:spcPct val="90000"/>
              </a:lnSpc>
              <a:spcBef>
                <a:spcPts val="1000"/>
              </a:spcBef>
              <a:buFont typeface="Arial" panose="020B0604020202020204" pitchFamily="34" charset="0"/>
              <a:buNone/>
            </a:pPr>
            <a:r>
              <a:rPr lang="en-US" sz="3600" b="1" i="1" dirty="0"/>
              <a:t>SIEMENS 1200 :</a:t>
            </a:r>
          </a:p>
          <a:p>
            <a:pPr>
              <a:buFontTx/>
              <a:buChar char="-"/>
            </a:pPr>
            <a:r>
              <a:rPr lang="en-US" b="1" dirty="0">
                <a:solidFill>
                  <a:srgbClr val="212121"/>
                </a:solidFill>
                <a:latin typeface="-apple-system"/>
              </a:rPr>
              <a:t>STANDARD COMPACT:</a:t>
            </a:r>
          </a:p>
          <a:p>
            <a:pPr marL="0" indent="0" algn="l" defTabSz="914400" rtl="0" eaLnBrk="1" latinLnBrk="0" hangingPunct="1">
              <a:lnSpc>
                <a:spcPct val="90000"/>
              </a:lnSpc>
              <a:spcBef>
                <a:spcPts val="1000"/>
              </a:spcBef>
              <a:buNone/>
            </a:pPr>
            <a:r>
              <a:rPr lang="en-US">
                <a:solidFill>
                  <a:srgbClr val="212121"/>
                </a:solidFill>
                <a:latin typeface="-apple-system"/>
              </a:rPr>
              <a:t>    </a:t>
            </a:r>
            <a:r>
              <a:rPr lang="en-US" b="0" i="0">
                <a:solidFill>
                  <a:srgbClr val="212121"/>
                </a:solidFill>
                <a:effectLst/>
                <a:latin typeface="-apple-system"/>
              </a:rPr>
              <a:t>CPU </a:t>
            </a:r>
            <a:r>
              <a:rPr lang="en-US" b="0" i="0" dirty="0">
                <a:solidFill>
                  <a:srgbClr val="212121"/>
                </a:solidFill>
                <a:effectLst/>
                <a:latin typeface="-apple-system"/>
              </a:rPr>
              <a:t>1211C, CPU 1212C, CPU 1214C, CPU 1215C, and CPU 1217C.</a:t>
            </a:r>
          </a:p>
          <a:p>
            <a:pPr>
              <a:buFontTx/>
              <a:buChar char="-"/>
            </a:pPr>
            <a:r>
              <a:rPr lang="en-US" b="1" i="0" dirty="0">
                <a:solidFill>
                  <a:srgbClr val="212121"/>
                </a:solidFill>
                <a:effectLst/>
                <a:latin typeface="-apple-system"/>
              </a:rPr>
              <a:t>Simatic S7-1200 Safety Integrated</a:t>
            </a:r>
          </a:p>
          <a:p>
            <a:pPr marL="0" indent="0">
              <a:buNone/>
            </a:pPr>
            <a:r>
              <a:rPr lang="en-US" dirty="0"/>
              <a:t>  Safety inputs, safety outputs, and safety communication</a:t>
            </a:r>
          </a:p>
          <a:p>
            <a:pPr marL="0" indent="0">
              <a:buNone/>
            </a:pPr>
            <a:r>
              <a:rPr lang="en-US" dirty="0"/>
              <a:t>- </a:t>
            </a:r>
            <a:r>
              <a:rPr lang="en-US" b="1" i="0" dirty="0">
                <a:solidFill>
                  <a:srgbClr val="212121"/>
                </a:solidFill>
                <a:effectLst/>
                <a:latin typeface="-apple-system"/>
              </a:rPr>
              <a:t>Simatic S7-1200 SIPLUS:</a:t>
            </a:r>
            <a:endParaRPr lang="en-US" b="0" i="0" dirty="0">
              <a:solidFill>
                <a:srgbClr val="212121"/>
              </a:solidFill>
              <a:effectLst/>
              <a:latin typeface="-apple-system"/>
            </a:endParaRPr>
          </a:p>
          <a:p>
            <a:pPr marL="0" indent="0">
              <a:buNone/>
            </a:pPr>
            <a:r>
              <a:rPr lang="en-US" b="0" i="0" dirty="0">
                <a:solidFill>
                  <a:srgbClr val="212121"/>
                </a:solidFill>
                <a:effectLst/>
                <a:latin typeface="-apple-system"/>
              </a:rPr>
              <a:t> extreme temperatures, humidity, and vibration</a:t>
            </a:r>
          </a:p>
          <a:p>
            <a:pPr marL="0" indent="0">
              <a:buNone/>
            </a:pPr>
            <a:endParaRPr lang="en-US" dirty="0"/>
          </a:p>
          <a:p>
            <a:pPr>
              <a:buFontTx/>
              <a:buChar char="-"/>
            </a:pPr>
            <a:endParaRPr lang="en-US" dirty="0"/>
          </a:p>
        </p:txBody>
      </p:sp>
    </p:spTree>
    <p:extLst>
      <p:ext uri="{BB962C8B-B14F-4D97-AF65-F5344CB8AC3E}">
        <p14:creationId xmlns:p14="http://schemas.microsoft.com/office/powerpoint/2010/main" val="144590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fontScale="92500" lnSpcReduction="10000"/>
          </a:bodyPr>
          <a:lstStyle/>
          <a:p>
            <a:pPr marL="0" indent="0" algn="l" defTabSz="914400" rtl="0" eaLnBrk="1" latinLnBrk="0" hangingPunct="1">
              <a:lnSpc>
                <a:spcPct val="90000"/>
              </a:lnSpc>
              <a:spcBef>
                <a:spcPts val="1000"/>
              </a:spcBef>
              <a:buFont typeface="Arial" panose="020B0604020202020204" pitchFamily="34" charset="0"/>
              <a:buNone/>
            </a:pPr>
            <a:r>
              <a:rPr lang="en-US" sz="3600" b="1" i="1" dirty="0"/>
              <a:t>SIEMENS 1500 :</a:t>
            </a:r>
          </a:p>
          <a:p>
            <a:pPr>
              <a:buFontTx/>
              <a:buChar char="-"/>
            </a:pPr>
            <a:r>
              <a:rPr lang="en-US" b="1" i="0" dirty="0">
                <a:solidFill>
                  <a:srgbClr val="212121"/>
                </a:solidFill>
                <a:effectLst/>
                <a:latin typeface="-apple-system"/>
              </a:rPr>
              <a:t>Simatic S7-1500 Standard CPUs </a:t>
            </a:r>
            <a:r>
              <a:rPr lang="en-US" b="1" dirty="0">
                <a:solidFill>
                  <a:srgbClr val="212121"/>
                </a:solidFill>
                <a:latin typeface="-apple-system"/>
              </a:rPr>
              <a:t>:</a:t>
            </a:r>
          </a:p>
          <a:p>
            <a:pPr marL="0" indent="0" algn="l" defTabSz="914400" rtl="0" eaLnBrk="1" latinLnBrk="0" hangingPunct="1">
              <a:lnSpc>
                <a:spcPct val="90000"/>
              </a:lnSpc>
              <a:spcBef>
                <a:spcPts val="1000"/>
              </a:spcBef>
              <a:buNone/>
            </a:pPr>
            <a:r>
              <a:rPr lang="en-US" b="0" i="0" dirty="0">
                <a:solidFill>
                  <a:srgbClr val="212121"/>
                </a:solidFill>
                <a:effectLst/>
                <a:latin typeface="-apple-system"/>
              </a:rPr>
              <a:t>     CPU 1511-1 PN, CPU 1513-1 PN, CPU 1515-2 PN, CPU 1518-4 PN.</a:t>
            </a:r>
          </a:p>
          <a:p>
            <a:pPr marL="0" indent="0" algn="l">
              <a:buNone/>
            </a:pPr>
            <a:r>
              <a:rPr lang="en-US" b="1" i="0" dirty="0">
                <a:solidFill>
                  <a:srgbClr val="212121"/>
                </a:solidFill>
                <a:effectLst/>
                <a:latin typeface="-apple-system"/>
              </a:rPr>
              <a:t>- Simatic S7-1500 Safety Integrated:</a:t>
            </a:r>
            <a:endParaRPr lang="en-US" b="0" i="0" dirty="0">
              <a:solidFill>
                <a:srgbClr val="212121"/>
              </a:solidFill>
              <a:effectLst/>
              <a:latin typeface="-apple-system"/>
            </a:endParaRPr>
          </a:p>
          <a:p>
            <a:pPr marL="0" indent="0">
              <a:buNone/>
            </a:pPr>
            <a:r>
              <a:rPr lang="en-US" dirty="0"/>
              <a:t>        Safety inputs, safety outputs, and safety communication</a:t>
            </a:r>
          </a:p>
          <a:p>
            <a:pPr>
              <a:buFontTx/>
              <a:buChar char="-"/>
            </a:pPr>
            <a:r>
              <a:rPr lang="en-US" b="1" dirty="0">
                <a:solidFill>
                  <a:srgbClr val="212121"/>
                </a:solidFill>
                <a:latin typeface="-apple-system"/>
              </a:rPr>
              <a:t>SIMATIC S7-1500 R/H:</a:t>
            </a:r>
          </a:p>
          <a:p>
            <a:pPr marL="0" indent="0">
              <a:buNone/>
            </a:pPr>
            <a:r>
              <a:rPr lang="en-US" dirty="0"/>
              <a:t>         redundant and high-availability SIMATIC S7-1500 </a:t>
            </a:r>
          </a:p>
          <a:p>
            <a:pPr marL="0" indent="0" algn="l">
              <a:buNone/>
            </a:pPr>
            <a:r>
              <a:rPr lang="en-US" b="1" i="0" dirty="0">
                <a:solidFill>
                  <a:srgbClr val="212121"/>
                </a:solidFill>
                <a:effectLst/>
                <a:latin typeface="-apple-system"/>
              </a:rPr>
              <a:t>- Simatic S7-1500 Advanced Controllers:</a:t>
            </a:r>
            <a:endParaRPr lang="en-US" b="0" i="0" dirty="0">
              <a:solidFill>
                <a:srgbClr val="212121"/>
              </a:solidFill>
              <a:effectLst/>
              <a:latin typeface="-apple-system"/>
            </a:endParaRPr>
          </a:p>
          <a:p>
            <a:pPr marL="0" indent="0">
              <a:buNone/>
            </a:pPr>
            <a:r>
              <a:rPr lang="en-US" b="0" i="0" dirty="0">
                <a:solidFill>
                  <a:srgbClr val="212121"/>
                </a:solidFill>
                <a:effectLst/>
                <a:latin typeface="-apple-system"/>
              </a:rPr>
              <a:t>         motion control, high-speed counting, and advanced communication</a:t>
            </a:r>
          </a:p>
          <a:p>
            <a:pPr marL="0" indent="0">
              <a:buNone/>
            </a:pPr>
            <a:r>
              <a:rPr lang="en-US" dirty="0"/>
              <a:t>          -</a:t>
            </a:r>
            <a:r>
              <a:rPr lang="en-US" b="1" i="0" dirty="0">
                <a:solidFill>
                  <a:srgbClr val="212121"/>
                </a:solidFill>
                <a:effectLst/>
                <a:latin typeface="-apple-system"/>
              </a:rPr>
              <a:t> Simatic S7-1500 T-CPU: </a:t>
            </a:r>
          </a:p>
          <a:p>
            <a:pPr marL="0" indent="0">
              <a:buNone/>
            </a:pPr>
            <a:r>
              <a:rPr lang="en-US" b="0" i="0" dirty="0">
                <a:solidFill>
                  <a:srgbClr val="212121"/>
                </a:solidFill>
                <a:effectLst/>
                <a:latin typeface="-apple-system"/>
              </a:rPr>
              <a:t>       Kinematic functions and Gearing and camming Functions(for motion control)</a:t>
            </a:r>
          </a:p>
          <a:p>
            <a:pPr marL="0" indent="0">
              <a:buNone/>
            </a:pPr>
            <a:r>
              <a:rPr lang="en-US" dirty="0">
                <a:solidFill>
                  <a:srgbClr val="212121"/>
                </a:solidFill>
                <a:latin typeface="-apple-system"/>
              </a:rPr>
              <a:t>          -</a:t>
            </a:r>
            <a:r>
              <a:rPr lang="en-US" b="1" i="0" dirty="0">
                <a:solidFill>
                  <a:srgbClr val="212121"/>
                </a:solidFill>
                <a:effectLst/>
                <a:latin typeface="-apple-system"/>
              </a:rPr>
              <a:t> Simatic S7-1500 TM NPU:</a:t>
            </a:r>
          </a:p>
          <a:p>
            <a:pPr marL="0" indent="0">
              <a:buNone/>
            </a:pPr>
            <a:r>
              <a:rPr lang="en-US" b="0" i="0" dirty="0">
                <a:solidFill>
                  <a:srgbClr val="212121"/>
                </a:solidFill>
                <a:effectLst/>
                <a:latin typeface="-apple-system"/>
              </a:rPr>
              <a:t>          machine learning and artificial intelligence (AI) applications, such as predictive    maintenance, quality control, and process optimization.</a:t>
            </a:r>
            <a:endParaRPr lang="en-US" dirty="0"/>
          </a:p>
          <a:p>
            <a:pPr>
              <a:buFontTx/>
              <a:buChar char="-"/>
            </a:pPr>
            <a:endParaRPr lang="en-US" dirty="0"/>
          </a:p>
        </p:txBody>
      </p:sp>
    </p:spTree>
    <p:extLst>
      <p:ext uri="{BB962C8B-B14F-4D97-AF65-F5344CB8AC3E}">
        <p14:creationId xmlns:p14="http://schemas.microsoft.com/office/powerpoint/2010/main" val="1759588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0" indent="0" algn="l" defTabSz="914400" rtl="0" eaLnBrk="1" latinLnBrk="0" hangingPunct="1">
              <a:lnSpc>
                <a:spcPct val="90000"/>
              </a:lnSpc>
              <a:spcBef>
                <a:spcPts val="1000"/>
              </a:spcBef>
              <a:buFont typeface="Arial" panose="020B0604020202020204" pitchFamily="34" charset="0"/>
              <a:buNone/>
            </a:pPr>
            <a:r>
              <a:rPr lang="en-US" sz="3600" b="1" i="1" dirty="0"/>
              <a:t>SIEMENS 300 :</a:t>
            </a:r>
          </a:p>
          <a:p>
            <a:pPr>
              <a:buFontTx/>
              <a:buChar char="-"/>
            </a:pPr>
            <a:r>
              <a:rPr lang="en-US" b="1" i="0" dirty="0">
                <a:solidFill>
                  <a:srgbClr val="212121"/>
                </a:solidFill>
                <a:effectLst/>
                <a:latin typeface="-apple-system"/>
              </a:rPr>
              <a:t>Simatic S7-300 CPUs </a:t>
            </a:r>
            <a:r>
              <a:rPr lang="en-US" b="1" dirty="0">
                <a:solidFill>
                  <a:srgbClr val="212121"/>
                </a:solidFill>
                <a:latin typeface="-apple-system"/>
              </a:rPr>
              <a:t>:</a:t>
            </a:r>
          </a:p>
          <a:p>
            <a:pPr marL="0" indent="0" algn="l" defTabSz="914400" rtl="0" eaLnBrk="1" latinLnBrk="0" hangingPunct="1">
              <a:lnSpc>
                <a:spcPct val="90000"/>
              </a:lnSpc>
              <a:spcBef>
                <a:spcPts val="1000"/>
              </a:spcBef>
              <a:buNone/>
            </a:pPr>
            <a:r>
              <a:rPr lang="en-US" dirty="0">
                <a:solidFill>
                  <a:srgbClr val="212121"/>
                </a:solidFill>
                <a:latin typeface="-apple-system"/>
              </a:rPr>
              <a:t>       </a:t>
            </a:r>
            <a:r>
              <a:rPr lang="en-US" b="0" i="0" dirty="0">
                <a:solidFill>
                  <a:srgbClr val="212121"/>
                </a:solidFill>
                <a:effectLst/>
                <a:latin typeface="-apple-system"/>
              </a:rPr>
              <a:t>CPU 312C, CPU 313C, CPU 314C, CPU 315-2DP, CPU 317-2DP</a:t>
            </a:r>
          </a:p>
          <a:p>
            <a:pPr algn="l">
              <a:buFont typeface="Arial" panose="020B0604020202020204" pitchFamily="34" charset="0"/>
              <a:buChar char="•"/>
            </a:pPr>
            <a:r>
              <a:rPr lang="en-US" b="1" i="0" dirty="0">
                <a:solidFill>
                  <a:srgbClr val="212121"/>
                </a:solidFill>
                <a:effectLst/>
                <a:latin typeface="-apple-system"/>
              </a:rPr>
              <a:t>Simatic S7-300 Fail-Safe CPUs:</a:t>
            </a:r>
            <a:endParaRPr lang="en-US" b="0" i="0" dirty="0">
              <a:solidFill>
                <a:srgbClr val="212121"/>
              </a:solidFill>
              <a:effectLst/>
              <a:latin typeface="-apple-system"/>
            </a:endParaRPr>
          </a:p>
          <a:p>
            <a:pPr marL="0" indent="0">
              <a:buNone/>
            </a:pPr>
            <a:r>
              <a:rPr lang="en-US" dirty="0"/>
              <a:t>        Safety inputs, safety outputs, and safety communication</a:t>
            </a:r>
          </a:p>
          <a:p>
            <a:pPr marL="0" indent="0">
              <a:buNone/>
            </a:pPr>
            <a:r>
              <a:rPr lang="en-US" dirty="0"/>
              <a:t>- </a:t>
            </a:r>
            <a:r>
              <a:rPr lang="en-US" b="1" i="0" dirty="0">
                <a:solidFill>
                  <a:srgbClr val="212121"/>
                </a:solidFill>
                <a:effectLst/>
                <a:latin typeface="-apple-system"/>
              </a:rPr>
              <a:t>Simatic S7-300 Compact CPUs :</a:t>
            </a:r>
            <a:endParaRPr lang="en-US" b="0" i="0" dirty="0">
              <a:solidFill>
                <a:srgbClr val="212121"/>
              </a:solidFill>
              <a:effectLst/>
              <a:latin typeface="-apple-system"/>
            </a:endParaRPr>
          </a:p>
          <a:p>
            <a:pPr marL="0" indent="0">
              <a:buNone/>
            </a:pPr>
            <a:r>
              <a:rPr lang="en-US" b="0" i="0" dirty="0">
                <a:solidFill>
                  <a:srgbClr val="212121"/>
                </a:solidFill>
                <a:effectLst/>
                <a:latin typeface="-apple-system"/>
              </a:rPr>
              <a:t>  reduced size and power consumption</a:t>
            </a:r>
            <a:endParaRPr lang="en-US" dirty="0"/>
          </a:p>
          <a:p>
            <a:pPr>
              <a:buFontTx/>
              <a:buChar char="-"/>
            </a:pPr>
            <a:endParaRPr lang="en-US" dirty="0"/>
          </a:p>
        </p:txBody>
      </p:sp>
    </p:spTree>
    <p:extLst>
      <p:ext uri="{BB962C8B-B14F-4D97-AF65-F5344CB8AC3E}">
        <p14:creationId xmlns:p14="http://schemas.microsoft.com/office/powerpoint/2010/main" val="161786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0" indent="0" algn="l" defTabSz="914400" rtl="0" eaLnBrk="1" latinLnBrk="0" hangingPunct="1">
              <a:lnSpc>
                <a:spcPct val="90000"/>
              </a:lnSpc>
              <a:spcBef>
                <a:spcPts val="1000"/>
              </a:spcBef>
              <a:buFont typeface="Arial" panose="020B0604020202020204" pitchFamily="34" charset="0"/>
              <a:buNone/>
            </a:pPr>
            <a:r>
              <a:rPr lang="en-US" sz="3600" b="1" i="1" dirty="0"/>
              <a:t>SIEMENS 400 :</a:t>
            </a:r>
          </a:p>
          <a:p>
            <a:pPr>
              <a:buFontTx/>
              <a:buChar char="-"/>
            </a:pPr>
            <a:r>
              <a:rPr lang="en-US" b="1" i="0" dirty="0">
                <a:solidFill>
                  <a:srgbClr val="212121"/>
                </a:solidFill>
                <a:effectLst/>
                <a:latin typeface="-apple-system"/>
              </a:rPr>
              <a:t>Simatic S7-400 CPUs </a:t>
            </a:r>
            <a:r>
              <a:rPr lang="en-US" b="1" dirty="0">
                <a:solidFill>
                  <a:srgbClr val="212121"/>
                </a:solidFill>
                <a:latin typeface="-apple-system"/>
              </a:rPr>
              <a:t>:</a:t>
            </a:r>
          </a:p>
          <a:p>
            <a:pPr marL="0" indent="0" algn="l" defTabSz="914400" rtl="0" eaLnBrk="1" latinLnBrk="0" hangingPunct="1">
              <a:lnSpc>
                <a:spcPct val="90000"/>
              </a:lnSpc>
              <a:spcBef>
                <a:spcPts val="1000"/>
              </a:spcBef>
              <a:buNone/>
            </a:pPr>
            <a:r>
              <a:rPr lang="en-US" b="0" i="0" dirty="0">
                <a:solidFill>
                  <a:srgbClr val="212121"/>
                </a:solidFill>
                <a:effectLst/>
                <a:latin typeface="-apple-system"/>
              </a:rPr>
              <a:t>        CPU 412-1, CPU 414-1, CPU 414-2, CPU 416-2, and CPU 417-4 </a:t>
            </a:r>
          </a:p>
          <a:p>
            <a:pPr marL="0" indent="0" algn="l" defTabSz="914400" rtl="0" eaLnBrk="1" latinLnBrk="0" hangingPunct="1">
              <a:lnSpc>
                <a:spcPct val="90000"/>
              </a:lnSpc>
              <a:spcBef>
                <a:spcPts val="1000"/>
              </a:spcBef>
              <a:buNone/>
            </a:pPr>
            <a:r>
              <a:rPr lang="en-US" dirty="0">
                <a:solidFill>
                  <a:srgbClr val="212121"/>
                </a:solidFill>
                <a:latin typeface="-apple-system"/>
              </a:rPr>
              <a:t>- </a:t>
            </a:r>
            <a:r>
              <a:rPr lang="en-US" b="1" i="0" dirty="0">
                <a:solidFill>
                  <a:srgbClr val="212121"/>
                </a:solidFill>
                <a:effectLst/>
                <a:latin typeface="-apple-system"/>
              </a:rPr>
              <a:t>Simatic S7-400H CPUs :</a:t>
            </a:r>
            <a:endParaRPr lang="en-US" b="0" i="0" dirty="0">
              <a:solidFill>
                <a:srgbClr val="212121"/>
              </a:solidFill>
              <a:effectLst/>
              <a:latin typeface="-apple-system"/>
            </a:endParaRPr>
          </a:p>
          <a:p>
            <a:pPr marL="0" indent="0">
              <a:buNone/>
            </a:pPr>
            <a:r>
              <a:rPr lang="en-US" b="0" i="0" dirty="0">
                <a:solidFill>
                  <a:srgbClr val="212121"/>
                </a:solidFill>
                <a:effectLst/>
                <a:latin typeface="-apple-system"/>
              </a:rPr>
              <a:t>        high-availability CPUs </a:t>
            </a:r>
          </a:p>
          <a:p>
            <a:pPr marL="0" indent="0">
              <a:buNone/>
            </a:pPr>
            <a:r>
              <a:rPr lang="en-US" dirty="0"/>
              <a:t>- </a:t>
            </a:r>
            <a:r>
              <a:rPr lang="en-US" b="1" i="0" dirty="0">
                <a:solidFill>
                  <a:srgbClr val="212121"/>
                </a:solidFill>
                <a:effectLst/>
                <a:latin typeface="-apple-system"/>
              </a:rPr>
              <a:t>Simatic S7-400F/FH CPUs :</a:t>
            </a:r>
            <a:endParaRPr lang="en-US" b="0" i="0" dirty="0">
              <a:solidFill>
                <a:srgbClr val="212121"/>
              </a:solidFill>
              <a:effectLst/>
              <a:latin typeface="-apple-system"/>
            </a:endParaRPr>
          </a:p>
          <a:p>
            <a:pPr marL="0" indent="0">
              <a:buNone/>
            </a:pPr>
            <a:r>
              <a:rPr lang="en-US" dirty="0"/>
              <a:t>       Safety inputs, safety outputs, and safety communication</a:t>
            </a:r>
          </a:p>
          <a:p>
            <a:pPr>
              <a:buFontTx/>
              <a:buChar char="-"/>
            </a:pPr>
            <a:endParaRPr lang="en-US" dirty="0"/>
          </a:p>
        </p:txBody>
      </p:sp>
    </p:spTree>
    <p:extLst>
      <p:ext uri="{BB962C8B-B14F-4D97-AF65-F5344CB8AC3E}">
        <p14:creationId xmlns:p14="http://schemas.microsoft.com/office/powerpoint/2010/main" val="140105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dirty="0">
                <a:latin typeface="Calibri" panose="020F0502020204030204" pitchFamily="34" charset="0"/>
                <a:cs typeface="Arial" panose="020B0604020202020204" pitchFamily="34" charset="0"/>
              </a:rPr>
              <a:t>خانواده کنترل کننده های </a:t>
            </a:r>
            <a:r>
              <a:rPr lang="fa-IR" dirty="0" err="1">
                <a:latin typeface="Calibri" panose="020F0502020204030204" pitchFamily="34" charset="0"/>
                <a:cs typeface="Arial" panose="020B0604020202020204" pitchFamily="34" charset="0"/>
              </a:rPr>
              <a:t>زیمنس</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0" indent="0">
              <a:buNone/>
            </a:pPr>
            <a:r>
              <a:rPr lang="en-US" sz="2400" b="1" i="0" dirty="0">
                <a:solidFill>
                  <a:srgbClr val="212121"/>
                </a:solidFill>
                <a:effectLst/>
                <a:latin typeface="-apple-system"/>
              </a:rPr>
              <a:t>Simatic S7-ET 200 PLC</a:t>
            </a:r>
            <a:r>
              <a:rPr lang="en-US" sz="3600" b="1" i="1" dirty="0"/>
              <a:t>:</a:t>
            </a:r>
          </a:p>
          <a:p>
            <a:pPr>
              <a:buFontTx/>
              <a:buChar char="-"/>
            </a:pPr>
            <a:r>
              <a:rPr lang="en-US" b="1" i="0" dirty="0">
                <a:solidFill>
                  <a:srgbClr val="212121"/>
                </a:solidFill>
                <a:effectLst/>
                <a:latin typeface="-apple-system"/>
              </a:rPr>
              <a:t>Simatic S7-ET 200 CPUs</a:t>
            </a:r>
            <a:r>
              <a:rPr lang="en-US" b="1" dirty="0">
                <a:solidFill>
                  <a:srgbClr val="212121"/>
                </a:solidFill>
                <a:latin typeface="-apple-system"/>
              </a:rPr>
              <a:t>:</a:t>
            </a:r>
          </a:p>
          <a:p>
            <a:pPr marL="0" indent="0" algn="l" defTabSz="914400" rtl="0" eaLnBrk="1" latinLnBrk="0" hangingPunct="1">
              <a:lnSpc>
                <a:spcPct val="90000"/>
              </a:lnSpc>
              <a:spcBef>
                <a:spcPts val="1000"/>
              </a:spcBef>
              <a:buNone/>
            </a:pPr>
            <a:r>
              <a:rPr lang="en-US" b="0" i="0" dirty="0">
                <a:solidFill>
                  <a:srgbClr val="212121"/>
                </a:solidFill>
                <a:effectLst/>
                <a:latin typeface="-apple-system"/>
              </a:rPr>
              <a:t>        CPU 1511C-1 PN, CPU 1513-1 PN, and CPU 1515-2 PN.</a:t>
            </a:r>
          </a:p>
          <a:p>
            <a:pPr marL="0" indent="0" algn="l" defTabSz="914400" rtl="0" eaLnBrk="1" latinLnBrk="0" hangingPunct="1">
              <a:lnSpc>
                <a:spcPct val="90000"/>
              </a:lnSpc>
              <a:spcBef>
                <a:spcPts val="1000"/>
              </a:spcBef>
              <a:buNone/>
            </a:pPr>
            <a:r>
              <a:rPr lang="en-US" dirty="0">
                <a:solidFill>
                  <a:srgbClr val="212121"/>
                </a:solidFill>
                <a:latin typeface="-apple-system"/>
              </a:rPr>
              <a:t>- </a:t>
            </a:r>
            <a:r>
              <a:rPr lang="en-US" b="1" i="0" dirty="0">
                <a:solidFill>
                  <a:srgbClr val="212121"/>
                </a:solidFill>
                <a:effectLst/>
                <a:latin typeface="-apple-system"/>
              </a:rPr>
              <a:t>Simatic S7-ET 200F CPUs:</a:t>
            </a:r>
            <a:endParaRPr lang="en-US" b="0" i="0" dirty="0">
              <a:solidFill>
                <a:srgbClr val="212121"/>
              </a:solidFill>
              <a:effectLst/>
              <a:latin typeface="-apple-system"/>
            </a:endParaRPr>
          </a:p>
          <a:p>
            <a:pPr marL="0" indent="0">
              <a:buNone/>
            </a:pPr>
            <a:r>
              <a:rPr lang="en-US" b="0" i="0" dirty="0">
                <a:solidFill>
                  <a:srgbClr val="212121"/>
                </a:solidFill>
                <a:effectLst/>
                <a:latin typeface="-apple-system"/>
              </a:rPr>
              <a:t>        safety inputs, safety outputs, and safety communication</a:t>
            </a:r>
            <a:endParaRPr lang="en-US" dirty="0"/>
          </a:p>
        </p:txBody>
      </p:sp>
    </p:spTree>
    <p:extLst>
      <p:ext uri="{BB962C8B-B14F-4D97-AF65-F5344CB8AC3E}">
        <p14:creationId xmlns:p14="http://schemas.microsoft.com/office/powerpoint/2010/main" val="4210348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a:hlinkClick r:id="" action="ppaction://ole?verb=0"/>
            <a:extLst>
              <a:ext uri="{FF2B5EF4-FFF2-40B4-BE49-F238E27FC236}">
                <a16:creationId xmlns:a16="http://schemas.microsoft.com/office/drawing/2014/main" id="{17CF8E75-81BE-AD41-A165-C09981072C03}"/>
              </a:ext>
            </a:extLst>
          </p:cNvPr>
          <p:cNvGraphicFramePr>
            <a:graphicFrameLocks/>
          </p:cNvGraphicFramePr>
          <p:nvPr/>
        </p:nvGraphicFramePr>
        <p:xfrm>
          <a:off x="2743200" y="523876"/>
          <a:ext cx="6705600" cy="5688013"/>
        </p:xfrm>
        <a:graphic>
          <a:graphicData uri="http://schemas.openxmlformats.org/presentationml/2006/ole">
            <mc:AlternateContent xmlns:mc="http://schemas.openxmlformats.org/markup-compatibility/2006">
              <mc:Choice xmlns:v="urn:schemas-microsoft-com:vml" Requires="v">
                <p:oleObj spid="_x0000_s12311" name="Designer 3.1 Zeichnung" r:id="rId4" imgW="15405100" imgH="17246600" progId="Designer">
                  <p:embed/>
                </p:oleObj>
              </mc:Choice>
              <mc:Fallback>
                <p:oleObj name="Designer 3.1 Zeichnung" r:id="rId4" imgW="15405100" imgH="17246600" progId="Designer">
                  <p:embed/>
                  <p:pic>
                    <p:nvPicPr>
                      <p:cNvPr id="15362" name="Object 2">
                        <a:hlinkClick r:id="" action="ppaction://ole?verb=0"/>
                        <a:extLst>
                          <a:ext uri="{FF2B5EF4-FFF2-40B4-BE49-F238E27FC236}">
                            <a16:creationId xmlns:a16="http://schemas.microsoft.com/office/drawing/2014/main" id="{17CF8E75-81BE-AD41-A165-C09981072C0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23876"/>
                        <a:ext cx="6705600" cy="5688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sp>
        <p:nvSpPr>
          <p:cNvPr id="15363" name="Rectangle 3">
            <a:extLst>
              <a:ext uri="{FF2B5EF4-FFF2-40B4-BE49-F238E27FC236}">
                <a16:creationId xmlns:a16="http://schemas.microsoft.com/office/drawing/2014/main" id="{76B80B76-6267-7647-847E-F696032F1107}"/>
              </a:ext>
            </a:extLst>
          </p:cNvPr>
          <p:cNvSpPr>
            <a:spLocks noGrp="1" noChangeArrowheads="1"/>
          </p:cNvSpPr>
          <p:nvPr>
            <p:ph type="title"/>
          </p:nvPr>
        </p:nvSpPr>
        <p:spPr>
          <a:xfrm>
            <a:off x="2592926" y="624110"/>
            <a:ext cx="1692204" cy="487514"/>
          </a:xfrm>
          <a:solidFill>
            <a:schemeClr val="bg1"/>
          </a:solidFill>
        </p:spPr>
        <p:txBody>
          <a:bodyPr>
            <a:normAutofit fontScale="90000"/>
          </a:bodyPr>
          <a:lstStyle/>
          <a:p>
            <a:r>
              <a:rPr lang="de-DE" altLang="en-US" dirty="0"/>
              <a:t>S7-300</a:t>
            </a:r>
          </a:p>
        </p:txBody>
      </p:sp>
      <p:sp>
        <p:nvSpPr>
          <p:cNvPr id="12292" name="AutoShape 4">
            <a:extLst>
              <a:ext uri="{FF2B5EF4-FFF2-40B4-BE49-F238E27FC236}">
                <a16:creationId xmlns:a16="http://schemas.microsoft.com/office/drawing/2014/main" id="{C7DF85D4-A516-AD4E-AAD2-96BDD97BD53B}"/>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156159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upLeft)">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7FCEE91-F363-8E4F-8F8A-618E62DAEBE6}"/>
              </a:ext>
            </a:extLst>
          </p:cNvPr>
          <p:cNvSpPr>
            <a:spLocks noGrp="1" noChangeArrowheads="1"/>
          </p:cNvSpPr>
          <p:nvPr>
            <p:ph type="title"/>
          </p:nvPr>
        </p:nvSpPr>
        <p:spPr>
          <a:noFill/>
        </p:spPr>
        <p:txBody>
          <a:bodyPr/>
          <a:lstStyle/>
          <a:p>
            <a:r>
              <a:rPr lang="de-DE" altLang="en-US"/>
              <a:t>S7-300: Modules</a:t>
            </a:r>
          </a:p>
        </p:txBody>
      </p:sp>
      <p:sp>
        <p:nvSpPr>
          <p:cNvPr id="17411" name="Rectangle 3">
            <a:extLst>
              <a:ext uri="{FF2B5EF4-FFF2-40B4-BE49-F238E27FC236}">
                <a16:creationId xmlns:a16="http://schemas.microsoft.com/office/drawing/2014/main" id="{482A80A7-4EED-B745-A2A5-97D53740A66D}"/>
              </a:ext>
            </a:extLst>
          </p:cNvPr>
          <p:cNvSpPr>
            <a:spLocks noChangeArrowheads="1"/>
          </p:cNvSpPr>
          <p:nvPr/>
        </p:nvSpPr>
        <p:spPr bwMode="auto">
          <a:xfrm>
            <a:off x="2063750" y="1911350"/>
            <a:ext cx="596900" cy="1663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12" name="Rectangle 4">
            <a:extLst>
              <a:ext uri="{FF2B5EF4-FFF2-40B4-BE49-F238E27FC236}">
                <a16:creationId xmlns:a16="http://schemas.microsoft.com/office/drawing/2014/main" id="{7733FEAC-DD43-2041-9EF3-B5A309BF98C5}"/>
              </a:ext>
            </a:extLst>
          </p:cNvPr>
          <p:cNvSpPr>
            <a:spLocks noChangeArrowheads="1"/>
          </p:cNvSpPr>
          <p:nvPr/>
        </p:nvSpPr>
        <p:spPr bwMode="auto">
          <a:xfrm>
            <a:off x="2063750" y="2901950"/>
            <a:ext cx="596900" cy="6731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413" name="Group 8">
            <a:extLst>
              <a:ext uri="{FF2B5EF4-FFF2-40B4-BE49-F238E27FC236}">
                <a16:creationId xmlns:a16="http://schemas.microsoft.com/office/drawing/2014/main" id="{68E74F69-0A32-0642-AA88-35E51E6AD788}"/>
              </a:ext>
            </a:extLst>
          </p:cNvPr>
          <p:cNvGrpSpPr>
            <a:grpSpLocks/>
          </p:cNvGrpSpPr>
          <p:nvPr/>
        </p:nvGrpSpPr>
        <p:grpSpPr bwMode="auto">
          <a:xfrm>
            <a:off x="2139950" y="1987550"/>
            <a:ext cx="63500" cy="215900"/>
            <a:chOff x="628" y="1252"/>
            <a:chExt cx="40" cy="136"/>
          </a:xfrm>
        </p:grpSpPr>
        <p:sp>
          <p:nvSpPr>
            <p:cNvPr id="17756" name="Rectangle 5">
              <a:extLst>
                <a:ext uri="{FF2B5EF4-FFF2-40B4-BE49-F238E27FC236}">
                  <a16:creationId xmlns:a16="http://schemas.microsoft.com/office/drawing/2014/main" id="{514ED1EA-ED1E-934A-9437-0FA08BAA7119}"/>
                </a:ext>
              </a:extLst>
            </p:cNvPr>
            <p:cNvSpPr>
              <a:spLocks noChangeArrowheads="1"/>
            </p:cNvSpPr>
            <p:nvPr/>
          </p:nvSpPr>
          <p:spPr bwMode="auto">
            <a:xfrm>
              <a:off x="628" y="1252"/>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57" name="Rectangle 6">
              <a:extLst>
                <a:ext uri="{FF2B5EF4-FFF2-40B4-BE49-F238E27FC236}">
                  <a16:creationId xmlns:a16="http://schemas.microsoft.com/office/drawing/2014/main" id="{004F5318-659F-454D-A290-00A081A941A3}"/>
                </a:ext>
              </a:extLst>
            </p:cNvPr>
            <p:cNvSpPr>
              <a:spLocks noChangeArrowheads="1"/>
            </p:cNvSpPr>
            <p:nvPr/>
          </p:nvSpPr>
          <p:spPr bwMode="auto">
            <a:xfrm>
              <a:off x="628" y="1300"/>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58" name="Rectangle 7">
              <a:extLst>
                <a:ext uri="{FF2B5EF4-FFF2-40B4-BE49-F238E27FC236}">
                  <a16:creationId xmlns:a16="http://schemas.microsoft.com/office/drawing/2014/main" id="{4365E780-F06D-FD45-80CB-DA08A95D6D4F}"/>
                </a:ext>
              </a:extLst>
            </p:cNvPr>
            <p:cNvSpPr>
              <a:spLocks noChangeArrowheads="1"/>
            </p:cNvSpPr>
            <p:nvPr/>
          </p:nvSpPr>
          <p:spPr bwMode="auto">
            <a:xfrm>
              <a:off x="628" y="1348"/>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7414" name="Rectangle 9">
            <a:extLst>
              <a:ext uri="{FF2B5EF4-FFF2-40B4-BE49-F238E27FC236}">
                <a16:creationId xmlns:a16="http://schemas.microsoft.com/office/drawing/2014/main" id="{CABFAF57-5439-BB47-8B81-40F0F7508849}"/>
              </a:ext>
            </a:extLst>
          </p:cNvPr>
          <p:cNvSpPr>
            <a:spLocks noChangeArrowheads="1"/>
          </p:cNvSpPr>
          <p:nvPr/>
        </p:nvSpPr>
        <p:spPr bwMode="auto">
          <a:xfrm>
            <a:off x="2139950" y="2673350"/>
            <a:ext cx="63500" cy="1397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15" name="Rectangle 10">
            <a:extLst>
              <a:ext uri="{FF2B5EF4-FFF2-40B4-BE49-F238E27FC236}">
                <a16:creationId xmlns:a16="http://schemas.microsoft.com/office/drawing/2014/main" id="{E2EA3E85-928A-D045-A6FC-EBFB55F9BCB0}"/>
              </a:ext>
            </a:extLst>
          </p:cNvPr>
          <p:cNvSpPr>
            <a:spLocks noChangeArrowheads="1"/>
          </p:cNvSpPr>
          <p:nvPr/>
        </p:nvSpPr>
        <p:spPr bwMode="auto">
          <a:xfrm>
            <a:off x="2139950" y="2292350"/>
            <a:ext cx="215900" cy="292100"/>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16" name="Freeform 11">
            <a:extLst>
              <a:ext uri="{FF2B5EF4-FFF2-40B4-BE49-F238E27FC236}">
                <a16:creationId xmlns:a16="http://schemas.microsoft.com/office/drawing/2014/main" id="{986E0755-D0F3-D042-B7EE-F11BDC8F375E}"/>
              </a:ext>
            </a:extLst>
          </p:cNvPr>
          <p:cNvSpPr>
            <a:spLocks/>
          </p:cNvSpPr>
          <p:nvPr/>
        </p:nvSpPr>
        <p:spPr bwMode="auto">
          <a:xfrm>
            <a:off x="2667000" y="1600200"/>
            <a:ext cx="306388" cy="1982788"/>
          </a:xfrm>
          <a:custGeom>
            <a:avLst/>
            <a:gdLst>
              <a:gd name="T0" fmla="*/ 0 w 193"/>
              <a:gd name="T1" fmla="*/ 1981200 h 1249"/>
              <a:gd name="T2" fmla="*/ 304800 w 193"/>
              <a:gd name="T3" fmla="*/ 1676400 h 1249"/>
              <a:gd name="T4" fmla="*/ 304800 w 193"/>
              <a:gd name="T5" fmla="*/ 0 h 1249"/>
              <a:gd name="T6" fmla="*/ 0 w 193"/>
              <a:gd name="T7" fmla="*/ 304800 h 1249"/>
              <a:gd name="T8" fmla="*/ 0 w 193"/>
              <a:gd name="T9" fmla="*/ 1981200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417" name="Group 284">
            <a:extLst>
              <a:ext uri="{FF2B5EF4-FFF2-40B4-BE49-F238E27FC236}">
                <a16:creationId xmlns:a16="http://schemas.microsoft.com/office/drawing/2014/main" id="{607D2129-D8FA-9E42-B831-566270A743D8}"/>
              </a:ext>
            </a:extLst>
          </p:cNvPr>
          <p:cNvGrpSpPr>
            <a:grpSpLocks/>
          </p:cNvGrpSpPr>
          <p:nvPr/>
        </p:nvGrpSpPr>
        <p:grpSpPr bwMode="auto">
          <a:xfrm>
            <a:off x="2057400" y="1600200"/>
            <a:ext cx="915988" cy="306388"/>
            <a:chOff x="576" y="1008"/>
            <a:chExt cx="577" cy="193"/>
          </a:xfrm>
        </p:grpSpPr>
        <p:grpSp>
          <p:nvGrpSpPr>
            <p:cNvPr id="17752" name="Group 282">
              <a:extLst>
                <a:ext uri="{FF2B5EF4-FFF2-40B4-BE49-F238E27FC236}">
                  <a16:creationId xmlns:a16="http://schemas.microsoft.com/office/drawing/2014/main" id="{A0EB9474-90FB-2944-93C4-0CB10F341459}"/>
                </a:ext>
              </a:extLst>
            </p:cNvPr>
            <p:cNvGrpSpPr>
              <a:grpSpLocks/>
            </p:cNvGrpSpPr>
            <p:nvPr/>
          </p:nvGrpSpPr>
          <p:grpSpPr bwMode="auto">
            <a:xfrm>
              <a:off x="576" y="1008"/>
              <a:ext cx="577" cy="193"/>
              <a:chOff x="576" y="1008"/>
              <a:chExt cx="577" cy="193"/>
            </a:xfrm>
          </p:grpSpPr>
          <p:sp>
            <p:nvSpPr>
              <p:cNvPr id="17754" name="Freeform 280">
                <a:extLst>
                  <a:ext uri="{FF2B5EF4-FFF2-40B4-BE49-F238E27FC236}">
                    <a16:creationId xmlns:a16="http://schemas.microsoft.com/office/drawing/2014/main" id="{D2375092-6481-834A-A18D-C5A1063AA21F}"/>
                  </a:ext>
                </a:extLst>
              </p:cNvPr>
              <p:cNvSpPr>
                <a:spLocks/>
              </p:cNvSpPr>
              <p:nvPr/>
            </p:nvSpPr>
            <p:spPr bwMode="auto">
              <a:xfrm>
                <a:off x="576"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55" name="Freeform 281">
                <a:extLst>
                  <a:ext uri="{FF2B5EF4-FFF2-40B4-BE49-F238E27FC236}">
                    <a16:creationId xmlns:a16="http://schemas.microsoft.com/office/drawing/2014/main" id="{C0582A45-8ABE-FF43-9025-13058B5C8A79}"/>
                  </a:ext>
                </a:extLst>
              </p:cNvPr>
              <p:cNvSpPr>
                <a:spLocks/>
              </p:cNvSpPr>
              <p:nvPr/>
            </p:nvSpPr>
            <p:spPr bwMode="auto">
              <a:xfrm>
                <a:off x="672"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753" name="Line 283">
              <a:extLst>
                <a:ext uri="{FF2B5EF4-FFF2-40B4-BE49-F238E27FC236}">
                  <a16:creationId xmlns:a16="http://schemas.microsoft.com/office/drawing/2014/main" id="{93944F48-9CC7-554E-9130-26200C4A7E72}"/>
                </a:ext>
              </a:extLst>
            </p:cNvPr>
            <p:cNvSpPr>
              <a:spLocks noChangeShapeType="1"/>
            </p:cNvSpPr>
            <p:nvPr/>
          </p:nvSpPr>
          <p:spPr bwMode="auto">
            <a:xfrm>
              <a:off x="1152"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418" name="Rectangle 327">
            <a:extLst>
              <a:ext uri="{FF2B5EF4-FFF2-40B4-BE49-F238E27FC236}">
                <a16:creationId xmlns:a16="http://schemas.microsoft.com/office/drawing/2014/main" id="{70CE00A6-9B1B-684D-8C52-7FCA9418012F}"/>
              </a:ext>
            </a:extLst>
          </p:cNvPr>
          <p:cNvSpPr>
            <a:spLocks noChangeArrowheads="1"/>
          </p:cNvSpPr>
          <p:nvPr/>
        </p:nvSpPr>
        <p:spPr bwMode="auto">
          <a:xfrm>
            <a:off x="1914526" y="4175125"/>
            <a:ext cx="1144545" cy="588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     PS</a:t>
            </a:r>
            <a:endParaRPr lang="de-DE" altLang="en-US" b="0"/>
          </a:p>
          <a:p>
            <a:pPr>
              <a:spcBef>
                <a:spcPct val="0"/>
              </a:spcBef>
              <a:buSzTx/>
              <a:buFontTx/>
              <a:buNone/>
            </a:pPr>
            <a:r>
              <a:rPr lang="de-DE" altLang="en-US" b="0"/>
              <a:t>(optional)</a:t>
            </a:r>
          </a:p>
        </p:txBody>
      </p:sp>
      <p:sp>
        <p:nvSpPr>
          <p:cNvPr id="17419" name="AutoShape 329">
            <a:extLst>
              <a:ext uri="{FF2B5EF4-FFF2-40B4-BE49-F238E27FC236}">
                <a16:creationId xmlns:a16="http://schemas.microsoft.com/office/drawing/2014/main" id="{742FDBCF-25AD-4F46-8584-0C27EF90B43C}"/>
              </a:ext>
            </a:extLst>
          </p:cNvPr>
          <p:cNvSpPr>
            <a:spLocks noChangeArrowheads="1"/>
          </p:cNvSpPr>
          <p:nvPr/>
        </p:nvSpPr>
        <p:spPr bwMode="auto">
          <a:xfrm rot="16200000" flipH="1">
            <a:off x="2146300" y="3746500"/>
            <a:ext cx="431800" cy="292100"/>
          </a:xfrm>
          <a:prstGeom prst="rightArrow">
            <a:avLst>
              <a:gd name="adj1" fmla="val 50000"/>
              <a:gd name="adj2" fmla="val 73920"/>
            </a:avLst>
          </a:prstGeom>
          <a:solidFill>
            <a:srgbClr val="FDA4B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4690" name="Group 354">
            <a:extLst>
              <a:ext uri="{FF2B5EF4-FFF2-40B4-BE49-F238E27FC236}">
                <a16:creationId xmlns:a16="http://schemas.microsoft.com/office/drawing/2014/main" id="{B45180FC-DD58-E040-8499-46BA8F73DF6F}"/>
              </a:ext>
            </a:extLst>
          </p:cNvPr>
          <p:cNvGrpSpPr>
            <a:grpSpLocks/>
          </p:cNvGrpSpPr>
          <p:nvPr/>
        </p:nvGrpSpPr>
        <p:grpSpPr bwMode="auto">
          <a:xfrm>
            <a:off x="2743200" y="1600201"/>
            <a:ext cx="1525588" cy="2914651"/>
            <a:chOff x="1008" y="1008"/>
            <a:chExt cx="961" cy="1836"/>
          </a:xfrm>
        </p:grpSpPr>
        <p:sp>
          <p:nvSpPr>
            <p:cNvPr id="17710" name="Rectangle 12">
              <a:extLst>
                <a:ext uri="{FF2B5EF4-FFF2-40B4-BE49-F238E27FC236}">
                  <a16:creationId xmlns:a16="http://schemas.microsoft.com/office/drawing/2014/main" id="{FD874233-E8BC-004D-A5A1-5655C048246A}"/>
                </a:ext>
              </a:extLst>
            </p:cNvPr>
            <p:cNvSpPr>
              <a:spLocks noChangeArrowheads="1"/>
            </p:cNvSpPr>
            <p:nvPr/>
          </p:nvSpPr>
          <p:spPr bwMode="auto">
            <a:xfrm>
              <a:off x="1012" y="1204"/>
              <a:ext cx="760"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1" name="Rectangle 13">
              <a:extLst>
                <a:ext uri="{FF2B5EF4-FFF2-40B4-BE49-F238E27FC236}">
                  <a16:creationId xmlns:a16="http://schemas.microsoft.com/office/drawing/2014/main" id="{4C9739EE-87C4-9B40-B4A7-B06AD18B07AF}"/>
                </a:ext>
              </a:extLst>
            </p:cNvPr>
            <p:cNvSpPr>
              <a:spLocks noChangeArrowheads="1"/>
            </p:cNvSpPr>
            <p:nvPr/>
          </p:nvSpPr>
          <p:spPr bwMode="auto">
            <a:xfrm>
              <a:off x="1012" y="1828"/>
              <a:ext cx="760" cy="424"/>
            </a:xfrm>
            <a:prstGeom prst="rect">
              <a:avLst/>
            </a:prstGeom>
            <a:solidFill>
              <a:srgbClr val="CECECE"/>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2" name="Rectangle 14">
              <a:extLst>
                <a:ext uri="{FF2B5EF4-FFF2-40B4-BE49-F238E27FC236}">
                  <a16:creationId xmlns:a16="http://schemas.microsoft.com/office/drawing/2014/main" id="{0BC40394-3763-954F-BFF4-59BBCFEDFD06}"/>
                </a:ext>
              </a:extLst>
            </p:cNvPr>
            <p:cNvSpPr>
              <a:spLocks noChangeArrowheads="1"/>
            </p:cNvSpPr>
            <p:nvPr/>
          </p:nvSpPr>
          <p:spPr bwMode="auto">
            <a:xfrm>
              <a:off x="1060" y="1252"/>
              <a:ext cx="184" cy="40"/>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713" name="Group 21">
              <a:extLst>
                <a:ext uri="{FF2B5EF4-FFF2-40B4-BE49-F238E27FC236}">
                  <a16:creationId xmlns:a16="http://schemas.microsoft.com/office/drawing/2014/main" id="{FA7469FE-5C3C-7C46-BEC4-B0F94D2F82E0}"/>
                </a:ext>
              </a:extLst>
            </p:cNvPr>
            <p:cNvGrpSpPr>
              <a:grpSpLocks/>
            </p:cNvGrpSpPr>
            <p:nvPr/>
          </p:nvGrpSpPr>
          <p:grpSpPr bwMode="auto">
            <a:xfrm>
              <a:off x="1348" y="1252"/>
              <a:ext cx="40" cy="280"/>
              <a:chOff x="1348" y="1252"/>
              <a:chExt cx="40" cy="280"/>
            </a:xfrm>
          </p:grpSpPr>
          <p:sp>
            <p:nvSpPr>
              <p:cNvPr id="17746" name="Rectangle 15">
                <a:extLst>
                  <a:ext uri="{FF2B5EF4-FFF2-40B4-BE49-F238E27FC236}">
                    <a16:creationId xmlns:a16="http://schemas.microsoft.com/office/drawing/2014/main" id="{EBD3DCDE-12F1-6244-9C37-37910FC0E076}"/>
                  </a:ext>
                </a:extLst>
              </p:cNvPr>
              <p:cNvSpPr>
                <a:spLocks noChangeArrowheads="1"/>
              </p:cNvSpPr>
              <p:nvPr/>
            </p:nvSpPr>
            <p:spPr bwMode="auto">
              <a:xfrm>
                <a:off x="1348"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47" name="Rectangle 16">
                <a:extLst>
                  <a:ext uri="{FF2B5EF4-FFF2-40B4-BE49-F238E27FC236}">
                    <a16:creationId xmlns:a16="http://schemas.microsoft.com/office/drawing/2014/main" id="{59D14177-E2DA-1042-A9F6-2E57BBF7751A}"/>
                  </a:ext>
                </a:extLst>
              </p:cNvPr>
              <p:cNvSpPr>
                <a:spLocks noChangeArrowheads="1"/>
              </p:cNvSpPr>
              <p:nvPr/>
            </p:nvSpPr>
            <p:spPr bwMode="auto">
              <a:xfrm>
                <a:off x="1348"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48" name="Rectangle 17">
                <a:extLst>
                  <a:ext uri="{FF2B5EF4-FFF2-40B4-BE49-F238E27FC236}">
                    <a16:creationId xmlns:a16="http://schemas.microsoft.com/office/drawing/2014/main" id="{AB247103-939D-4E45-B4AB-FA6A85783E67}"/>
                  </a:ext>
                </a:extLst>
              </p:cNvPr>
              <p:cNvSpPr>
                <a:spLocks noChangeArrowheads="1"/>
              </p:cNvSpPr>
              <p:nvPr/>
            </p:nvSpPr>
            <p:spPr bwMode="auto">
              <a:xfrm>
                <a:off x="1348"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49" name="Rectangle 18">
                <a:extLst>
                  <a:ext uri="{FF2B5EF4-FFF2-40B4-BE49-F238E27FC236}">
                    <a16:creationId xmlns:a16="http://schemas.microsoft.com/office/drawing/2014/main" id="{14D55B99-8A2E-F64E-B80F-C9A7C791E346}"/>
                  </a:ext>
                </a:extLst>
              </p:cNvPr>
              <p:cNvSpPr>
                <a:spLocks noChangeArrowheads="1"/>
              </p:cNvSpPr>
              <p:nvPr/>
            </p:nvSpPr>
            <p:spPr bwMode="auto">
              <a:xfrm>
                <a:off x="1348"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50" name="Rectangle 19">
                <a:extLst>
                  <a:ext uri="{FF2B5EF4-FFF2-40B4-BE49-F238E27FC236}">
                    <a16:creationId xmlns:a16="http://schemas.microsoft.com/office/drawing/2014/main" id="{68D926E2-DEC7-1B42-867E-223935AAE8A2}"/>
                  </a:ext>
                </a:extLst>
              </p:cNvPr>
              <p:cNvSpPr>
                <a:spLocks noChangeArrowheads="1"/>
              </p:cNvSpPr>
              <p:nvPr/>
            </p:nvSpPr>
            <p:spPr bwMode="auto">
              <a:xfrm>
                <a:off x="1348"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51" name="Rectangle 20">
                <a:extLst>
                  <a:ext uri="{FF2B5EF4-FFF2-40B4-BE49-F238E27FC236}">
                    <a16:creationId xmlns:a16="http://schemas.microsoft.com/office/drawing/2014/main" id="{8CD0456B-895D-604E-A85E-B5CAF9441315}"/>
                  </a:ext>
                </a:extLst>
              </p:cNvPr>
              <p:cNvSpPr>
                <a:spLocks noChangeArrowheads="1"/>
              </p:cNvSpPr>
              <p:nvPr/>
            </p:nvSpPr>
            <p:spPr bwMode="auto">
              <a:xfrm>
                <a:off x="1348"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7714" name="Rectangle 22">
              <a:extLst>
                <a:ext uri="{FF2B5EF4-FFF2-40B4-BE49-F238E27FC236}">
                  <a16:creationId xmlns:a16="http://schemas.microsoft.com/office/drawing/2014/main" id="{477A6AA8-E141-4045-9D17-7E734EA2F818}"/>
                </a:ext>
              </a:extLst>
            </p:cNvPr>
            <p:cNvSpPr>
              <a:spLocks noChangeArrowheads="1"/>
            </p:cNvSpPr>
            <p:nvPr/>
          </p:nvSpPr>
          <p:spPr bwMode="auto">
            <a:xfrm>
              <a:off x="1492"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5" name="Rectangle 23">
              <a:extLst>
                <a:ext uri="{FF2B5EF4-FFF2-40B4-BE49-F238E27FC236}">
                  <a16:creationId xmlns:a16="http://schemas.microsoft.com/office/drawing/2014/main" id="{C0801032-5C1C-9443-B34C-CA1F848B6FE1}"/>
                </a:ext>
              </a:extLst>
            </p:cNvPr>
            <p:cNvSpPr>
              <a:spLocks noChangeArrowheads="1"/>
            </p:cNvSpPr>
            <p:nvPr/>
          </p:nvSpPr>
          <p:spPr bwMode="auto">
            <a:xfrm>
              <a:off x="1492"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6" name="Rectangle 24">
              <a:extLst>
                <a:ext uri="{FF2B5EF4-FFF2-40B4-BE49-F238E27FC236}">
                  <a16:creationId xmlns:a16="http://schemas.microsoft.com/office/drawing/2014/main" id="{767B9AC7-B744-A349-B376-2E6CB181EE6D}"/>
                </a:ext>
              </a:extLst>
            </p:cNvPr>
            <p:cNvSpPr>
              <a:spLocks noChangeArrowheads="1"/>
            </p:cNvSpPr>
            <p:nvPr/>
          </p:nvSpPr>
          <p:spPr bwMode="auto">
            <a:xfrm>
              <a:off x="1492" y="1348"/>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7" name="Rectangle 25">
              <a:extLst>
                <a:ext uri="{FF2B5EF4-FFF2-40B4-BE49-F238E27FC236}">
                  <a16:creationId xmlns:a16="http://schemas.microsoft.com/office/drawing/2014/main" id="{A5CD8064-5933-E946-857C-8ED2252D0824}"/>
                </a:ext>
              </a:extLst>
            </p:cNvPr>
            <p:cNvSpPr>
              <a:spLocks noChangeArrowheads="1"/>
            </p:cNvSpPr>
            <p:nvPr/>
          </p:nvSpPr>
          <p:spPr bwMode="auto">
            <a:xfrm>
              <a:off x="1492" y="1396"/>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8" name="Rectangle 26">
              <a:extLst>
                <a:ext uri="{FF2B5EF4-FFF2-40B4-BE49-F238E27FC236}">
                  <a16:creationId xmlns:a16="http://schemas.microsoft.com/office/drawing/2014/main" id="{D1E2F13B-3E27-5349-AC84-79FFE2396109}"/>
                </a:ext>
              </a:extLst>
            </p:cNvPr>
            <p:cNvSpPr>
              <a:spLocks noChangeArrowheads="1"/>
            </p:cNvSpPr>
            <p:nvPr/>
          </p:nvSpPr>
          <p:spPr bwMode="auto">
            <a:xfrm>
              <a:off x="1492" y="1444"/>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19" name="Rectangle 27">
              <a:extLst>
                <a:ext uri="{FF2B5EF4-FFF2-40B4-BE49-F238E27FC236}">
                  <a16:creationId xmlns:a16="http://schemas.microsoft.com/office/drawing/2014/main" id="{88F5A9D8-0A68-004B-9DC6-48A538561342}"/>
                </a:ext>
              </a:extLst>
            </p:cNvPr>
            <p:cNvSpPr>
              <a:spLocks noChangeArrowheads="1"/>
            </p:cNvSpPr>
            <p:nvPr/>
          </p:nvSpPr>
          <p:spPr bwMode="auto">
            <a:xfrm>
              <a:off x="1492" y="1492"/>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20" name="Rectangle 28">
              <a:extLst>
                <a:ext uri="{FF2B5EF4-FFF2-40B4-BE49-F238E27FC236}">
                  <a16:creationId xmlns:a16="http://schemas.microsoft.com/office/drawing/2014/main" id="{43C2A78F-66D1-E54D-9F53-201EC2A4C979}"/>
                </a:ext>
              </a:extLst>
            </p:cNvPr>
            <p:cNvSpPr>
              <a:spLocks noChangeArrowheads="1"/>
            </p:cNvSpPr>
            <p:nvPr/>
          </p:nvSpPr>
          <p:spPr bwMode="auto">
            <a:xfrm>
              <a:off x="1636" y="1252"/>
              <a:ext cx="88" cy="52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21" name="Rectangle 29">
              <a:extLst>
                <a:ext uri="{FF2B5EF4-FFF2-40B4-BE49-F238E27FC236}">
                  <a16:creationId xmlns:a16="http://schemas.microsoft.com/office/drawing/2014/main" id="{A28E91EA-7F2F-1C46-B9D6-F3BCA890F882}"/>
                </a:ext>
              </a:extLst>
            </p:cNvPr>
            <p:cNvSpPr>
              <a:spLocks noChangeArrowheads="1"/>
            </p:cNvSpPr>
            <p:nvPr/>
          </p:nvSpPr>
          <p:spPr bwMode="auto">
            <a:xfrm rot="-3540000">
              <a:off x="1444" y="1636"/>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22" name="Freeform 30">
              <a:extLst>
                <a:ext uri="{FF2B5EF4-FFF2-40B4-BE49-F238E27FC236}">
                  <a16:creationId xmlns:a16="http://schemas.microsoft.com/office/drawing/2014/main" id="{1957FA9E-5108-C841-9EBE-10E9C6FAC8CC}"/>
                </a:ext>
              </a:extLst>
            </p:cNvPr>
            <p:cNvSpPr>
              <a:spLocks/>
            </p:cNvSpPr>
            <p:nvPr/>
          </p:nvSpPr>
          <p:spPr bwMode="auto">
            <a:xfrm>
              <a:off x="1248" y="1584"/>
              <a:ext cx="193" cy="49"/>
            </a:xfrm>
            <a:custGeom>
              <a:avLst/>
              <a:gdLst>
                <a:gd name="T0" fmla="*/ 0 w 193"/>
                <a:gd name="T1" fmla="*/ 0 h 49"/>
                <a:gd name="T2" fmla="*/ 144 w 193"/>
                <a:gd name="T3" fmla="*/ 0 h 49"/>
                <a:gd name="T4" fmla="*/ 192 w 193"/>
                <a:gd name="T5" fmla="*/ 48 h 49"/>
                <a:gd name="T6" fmla="*/ 0 60000 65536"/>
                <a:gd name="T7" fmla="*/ 0 60000 65536"/>
                <a:gd name="T8" fmla="*/ 0 60000 65536"/>
              </a:gdLst>
              <a:ahLst/>
              <a:cxnLst>
                <a:cxn ang="T6">
                  <a:pos x="T0" y="T1"/>
                </a:cxn>
                <a:cxn ang="T7">
                  <a:pos x="T2" y="T3"/>
                </a:cxn>
                <a:cxn ang="T8">
                  <a:pos x="T4" y="T5"/>
                </a:cxn>
              </a:cxnLst>
              <a:rect l="0" t="0" r="r" b="b"/>
              <a:pathLst>
                <a:path w="193" h="49">
                  <a:moveTo>
                    <a:pt x="0" y="0"/>
                  </a:moveTo>
                  <a:lnTo>
                    <a:pt x="144" y="0"/>
                  </a:lnTo>
                  <a:lnTo>
                    <a:pt x="192" y="48"/>
                  </a:lnTo>
                </a:path>
              </a:pathLst>
            </a:custGeom>
            <a:noFill/>
            <a:ln w="12700" cap="rnd" cmpd="sng">
              <a:solidFill>
                <a:schemeClr val="tx1"/>
              </a:solidFill>
              <a:prstDash val="solid"/>
              <a:round/>
              <a:headEnd type="none" w="med" len="med"/>
              <a:tailEnd type="none" w="med" len="med"/>
            </a:ln>
            <a:effectLst>
              <a:outerShdw dist="143684" dir="2700000" algn="ctr" rotWithShape="0">
                <a:schemeClr val="bg2"/>
              </a:outerShdw>
            </a:effectLst>
            <a:extLst>
              <a:ext uri="{909E8E84-426E-40DD-AFC4-6F175D3DCCD1}">
                <a14:hiddenFill xmlns:a14="http://schemas.microsoft.com/office/drawing/2010/main">
                  <a:solidFill>
                    <a:schemeClr val="bg1"/>
                  </a:solidFill>
                </a14:hiddenFill>
              </a:ext>
            </a:extLst>
          </p:spPr>
          <p:txBody>
            <a:bodyPr/>
            <a:lstStyle/>
            <a:p>
              <a:endParaRPr lang="en-US"/>
            </a:p>
          </p:txBody>
        </p:sp>
        <p:sp>
          <p:nvSpPr>
            <p:cNvPr id="17723" name="Freeform 31">
              <a:extLst>
                <a:ext uri="{FF2B5EF4-FFF2-40B4-BE49-F238E27FC236}">
                  <a16:creationId xmlns:a16="http://schemas.microsoft.com/office/drawing/2014/main" id="{58851079-585F-974A-8D46-8CA4382634A8}"/>
                </a:ext>
              </a:extLst>
            </p:cNvPr>
            <p:cNvSpPr>
              <a:spLocks/>
            </p:cNvSpPr>
            <p:nvPr/>
          </p:nvSpPr>
          <p:spPr bwMode="auto">
            <a:xfrm>
              <a:off x="1248" y="1728"/>
              <a:ext cx="193" cy="49"/>
            </a:xfrm>
            <a:custGeom>
              <a:avLst/>
              <a:gdLst>
                <a:gd name="T0" fmla="*/ 0 w 193"/>
                <a:gd name="T1" fmla="*/ 48 h 49"/>
                <a:gd name="T2" fmla="*/ 144 w 193"/>
                <a:gd name="T3" fmla="*/ 48 h 49"/>
                <a:gd name="T4" fmla="*/ 192 w 193"/>
                <a:gd name="T5" fmla="*/ 0 h 49"/>
                <a:gd name="T6" fmla="*/ 0 60000 65536"/>
                <a:gd name="T7" fmla="*/ 0 60000 65536"/>
                <a:gd name="T8" fmla="*/ 0 60000 65536"/>
              </a:gdLst>
              <a:ahLst/>
              <a:cxnLst>
                <a:cxn ang="T6">
                  <a:pos x="T0" y="T1"/>
                </a:cxn>
                <a:cxn ang="T7">
                  <a:pos x="T2" y="T3"/>
                </a:cxn>
                <a:cxn ang="T8">
                  <a:pos x="T4" y="T5"/>
                </a:cxn>
              </a:cxnLst>
              <a:rect l="0" t="0" r="r" b="b"/>
              <a:pathLst>
                <a:path w="193" h="49">
                  <a:moveTo>
                    <a:pt x="0" y="48"/>
                  </a:moveTo>
                  <a:lnTo>
                    <a:pt x="144" y="48"/>
                  </a:lnTo>
                  <a:lnTo>
                    <a:pt x="19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24" name="Line 32">
              <a:extLst>
                <a:ext uri="{FF2B5EF4-FFF2-40B4-BE49-F238E27FC236}">
                  <a16:creationId xmlns:a16="http://schemas.microsoft.com/office/drawing/2014/main" id="{DF814D09-F11F-EF43-B157-B9C062212991}"/>
                </a:ext>
              </a:extLst>
            </p:cNvPr>
            <p:cNvSpPr>
              <a:spLocks noChangeShapeType="1"/>
            </p:cNvSpPr>
            <p:nvPr/>
          </p:nvSpPr>
          <p:spPr bwMode="auto">
            <a:xfrm>
              <a:off x="1252" y="1650"/>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17725" name="Line 33">
              <a:extLst>
                <a:ext uri="{FF2B5EF4-FFF2-40B4-BE49-F238E27FC236}">
                  <a16:creationId xmlns:a16="http://schemas.microsoft.com/office/drawing/2014/main" id="{6B64B4F6-2224-7840-ACFE-E01CAF0AC5F4}"/>
                </a:ext>
              </a:extLst>
            </p:cNvPr>
            <p:cNvSpPr>
              <a:spLocks noChangeShapeType="1"/>
            </p:cNvSpPr>
            <p:nvPr/>
          </p:nvSpPr>
          <p:spPr bwMode="auto">
            <a:xfrm>
              <a:off x="1252" y="1716"/>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17726" name="Freeform 34">
              <a:extLst>
                <a:ext uri="{FF2B5EF4-FFF2-40B4-BE49-F238E27FC236}">
                  <a16:creationId xmlns:a16="http://schemas.microsoft.com/office/drawing/2014/main" id="{9BAB4909-EC2F-6D49-A613-B57694E171C2}"/>
                </a:ext>
              </a:extLst>
            </p:cNvPr>
            <p:cNvSpPr>
              <a:spLocks/>
            </p:cNvSpPr>
            <p:nvPr/>
          </p:nvSpPr>
          <p:spPr bwMode="auto">
            <a:xfrm>
              <a:off x="1776"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27" name="Oval 35">
              <a:extLst>
                <a:ext uri="{FF2B5EF4-FFF2-40B4-BE49-F238E27FC236}">
                  <a16:creationId xmlns:a16="http://schemas.microsoft.com/office/drawing/2014/main" id="{09050485-E029-8542-B673-12458B840941}"/>
                </a:ext>
              </a:extLst>
            </p:cNvPr>
            <p:cNvSpPr>
              <a:spLocks noChangeArrowheads="1"/>
            </p:cNvSpPr>
            <p:nvPr/>
          </p:nvSpPr>
          <p:spPr bwMode="auto">
            <a:xfrm>
              <a:off x="1444" y="1684"/>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28" name="Rectangle 38">
              <a:extLst>
                <a:ext uri="{FF2B5EF4-FFF2-40B4-BE49-F238E27FC236}">
                  <a16:creationId xmlns:a16="http://schemas.microsoft.com/office/drawing/2014/main" id="{CF78EEAF-54A0-9346-B7F3-3884425C90D3}"/>
                </a:ext>
              </a:extLst>
            </p:cNvPr>
            <p:cNvSpPr>
              <a:spLocks noChangeArrowheads="1"/>
            </p:cNvSpPr>
            <p:nvPr/>
          </p:nvSpPr>
          <p:spPr bwMode="auto">
            <a:xfrm>
              <a:off x="1540" y="1828"/>
              <a:ext cx="232" cy="424"/>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729" name="Group 43">
              <a:extLst>
                <a:ext uri="{FF2B5EF4-FFF2-40B4-BE49-F238E27FC236}">
                  <a16:creationId xmlns:a16="http://schemas.microsoft.com/office/drawing/2014/main" id="{C5B31582-8DC5-604C-91B0-7CFE3B76EE0E}"/>
                </a:ext>
              </a:extLst>
            </p:cNvPr>
            <p:cNvGrpSpPr>
              <a:grpSpLocks/>
            </p:cNvGrpSpPr>
            <p:nvPr/>
          </p:nvGrpSpPr>
          <p:grpSpPr bwMode="auto">
            <a:xfrm>
              <a:off x="1609" y="1918"/>
              <a:ext cx="88" cy="226"/>
              <a:chOff x="1609" y="1918"/>
              <a:chExt cx="88" cy="226"/>
            </a:xfrm>
          </p:grpSpPr>
          <p:sp>
            <p:nvSpPr>
              <p:cNvPr id="17742" name="AutoShape 39">
                <a:extLst>
                  <a:ext uri="{FF2B5EF4-FFF2-40B4-BE49-F238E27FC236}">
                    <a16:creationId xmlns:a16="http://schemas.microsoft.com/office/drawing/2014/main" id="{7E8191D0-4557-784D-8257-8B87198FCEA9}"/>
                  </a:ext>
                </a:extLst>
              </p:cNvPr>
              <p:cNvSpPr>
                <a:spLocks noChangeArrowheads="1"/>
              </p:cNvSpPr>
              <p:nvPr/>
            </p:nvSpPr>
            <p:spPr bwMode="auto">
              <a:xfrm>
                <a:off x="1609" y="1918"/>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743" name="Group 42">
                <a:extLst>
                  <a:ext uri="{FF2B5EF4-FFF2-40B4-BE49-F238E27FC236}">
                    <a16:creationId xmlns:a16="http://schemas.microsoft.com/office/drawing/2014/main" id="{54EE0090-EEBE-4B4A-9AA5-F72058B6FEBF}"/>
                  </a:ext>
                </a:extLst>
              </p:cNvPr>
              <p:cNvGrpSpPr>
                <a:grpSpLocks/>
              </p:cNvGrpSpPr>
              <p:nvPr/>
            </p:nvGrpSpPr>
            <p:grpSpPr bwMode="auto">
              <a:xfrm>
                <a:off x="1626" y="1947"/>
                <a:ext cx="52" cy="169"/>
                <a:chOff x="1626" y="1947"/>
                <a:chExt cx="52" cy="169"/>
              </a:xfrm>
            </p:grpSpPr>
            <p:sp>
              <p:nvSpPr>
                <p:cNvPr id="17744" name="Freeform 40">
                  <a:extLst>
                    <a:ext uri="{FF2B5EF4-FFF2-40B4-BE49-F238E27FC236}">
                      <a16:creationId xmlns:a16="http://schemas.microsoft.com/office/drawing/2014/main" id="{3E88F42B-B660-974C-8855-221B988AD3B9}"/>
                    </a:ext>
                  </a:extLst>
                </p:cNvPr>
                <p:cNvSpPr>
                  <a:spLocks/>
                </p:cNvSpPr>
                <p:nvPr/>
              </p:nvSpPr>
              <p:spPr bwMode="auto">
                <a:xfrm>
                  <a:off x="1627" y="1947"/>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45" name="Freeform 41">
                  <a:extLst>
                    <a:ext uri="{FF2B5EF4-FFF2-40B4-BE49-F238E27FC236}">
                      <a16:creationId xmlns:a16="http://schemas.microsoft.com/office/drawing/2014/main" id="{A5164409-A8CE-A845-A80B-3B0E47E5F688}"/>
                    </a:ext>
                  </a:extLst>
                </p:cNvPr>
                <p:cNvSpPr>
                  <a:spLocks/>
                </p:cNvSpPr>
                <p:nvPr/>
              </p:nvSpPr>
              <p:spPr bwMode="auto">
                <a:xfrm>
                  <a:off x="1626" y="1948"/>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sp>
          <p:nvSpPr>
            <p:cNvPr id="17730" name="Rectangle 44">
              <a:extLst>
                <a:ext uri="{FF2B5EF4-FFF2-40B4-BE49-F238E27FC236}">
                  <a16:creationId xmlns:a16="http://schemas.microsoft.com/office/drawing/2014/main" id="{6DF71956-D01B-244E-9A66-73B70B283509}"/>
                </a:ext>
              </a:extLst>
            </p:cNvPr>
            <p:cNvSpPr>
              <a:spLocks noChangeArrowheads="1"/>
            </p:cNvSpPr>
            <p:nvPr/>
          </p:nvSpPr>
          <p:spPr bwMode="auto">
            <a:xfrm>
              <a:off x="1156" y="1876"/>
              <a:ext cx="232"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31" name="Rectangle 45">
              <a:extLst>
                <a:ext uri="{FF2B5EF4-FFF2-40B4-BE49-F238E27FC236}">
                  <a16:creationId xmlns:a16="http://schemas.microsoft.com/office/drawing/2014/main" id="{12DFEE6C-CA52-3D4B-839B-A02D245547B4}"/>
                </a:ext>
              </a:extLst>
            </p:cNvPr>
            <p:cNvSpPr>
              <a:spLocks noChangeArrowheads="1"/>
            </p:cNvSpPr>
            <p:nvPr/>
          </p:nvSpPr>
          <p:spPr bwMode="auto">
            <a:xfrm>
              <a:off x="1156" y="2020"/>
              <a:ext cx="232" cy="23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732" name="Group 49">
              <a:extLst>
                <a:ext uri="{FF2B5EF4-FFF2-40B4-BE49-F238E27FC236}">
                  <a16:creationId xmlns:a16="http://schemas.microsoft.com/office/drawing/2014/main" id="{3EB05A96-86BE-FD4C-ACED-E944C4FBA4D5}"/>
                </a:ext>
              </a:extLst>
            </p:cNvPr>
            <p:cNvGrpSpPr>
              <a:grpSpLocks/>
            </p:cNvGrpSpPr>
            <p:nvPr/>
          </p:nvGrpSpPr>
          <p:grpSpPr bwMode="auto">
            <a:xfrm>
              <a:off x="1204" y="2068"/>
              <a:ext cx="40" cy="136"/>
              <a:chOff x="1204" y="2068"/>
              <a:chExt cx="40" cy="136"/>
            </a:xfrm>
          </p:grpSpPr>
          <p:sp>
            <p:nvSpPr>
              <p:cNvPr id="17739" name="Rectangle 46">
                <a:extLst>
                  <a:ext uri="{FF2B5EF4-FFF2-40B4-BE49-F238E27FC236}">
                    <a16:creationId xmlns:a16="http://schemas.microsoft.com/office/drawing/2014/main" id="{0A986759-6DE0-FE47-977B-BE5685693F6B}"/>
                  </a:ext>
                </a:extLst>
              </p:cNvPr>
              <p:cNvSpPr>
                <a:spLocks noChangeArrowheads="1"/>
              </p:cNvSpPr>
              <p:nvPr/>
            </p:nvSpPr>
            <p:spPr bwMode="auto">
              <a:xfrm>
                <a:off x="1204" y="2068"/>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40" name="Rectangle 47">
                <a:extLst>
                  <a:ext uri="{FF2B5EF4-FFF2-40B4-BE49-F238E27FC236}">
                    <a16:creationId xmlns:a16="http://schemas.microsoft.com/office/drawing/2014/main" id="{817784DF-D7A4-024D-A6FC-98748500534A}"/>
                  </a:ext>
                </a:extLst>
              </p:cNvPr>
              <p:cNvSpPr>
                <a:spLocks noChangeArrowheads="1"/>
              </p:cNvSpPr>
              <p:nvPr/>
            </p:nvSpPr>
            <p:spPr bwMode="auto">
              <a:xfrm>
                <a:off x="1204" y="2116"/>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41" name="Rectangle 48">
                <a:extLst>
                  <a:ext uri="{FF2B5EF4-FFF2-40B4-BE49-F238E27FC236}">
                    <a16:creationId xmlns:a16="http://schemas.microsoft.com/office/drawing/2014/main" id="{F90F79BA-1F79-4F42-B51C-92C2456A5FD0}"/>
                  </a:ext>
                </a:extLst>
              </p:cNvPr>
              <p:cNvSpPr>
                <a:spLocks noChangeArrowheads="1"/>
              </p:cNvSpPr>
              <p:nvPr/>
            </p:nvSpPr>
            <p:spPr bwMode="auto">
              <a:xfrm>
                <a:off x="1204" y="2164"/>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733" name="Group 288">
              <a:extLst>
                <a:ext uri="{FF2B5EF4-FFF2-40B4-BE49-F238E27FC236}">
                  <a16:creationId xmlns:a16="http://schemas.microsoft.com/office/drawing/2014/main" id="{7DF3EF9B-C18E-C84B-8965-7C9424148E78}"/>
                </a:ext>
              </a:extLst>
            </p:cNvPr>
            <p:cNvGrpSpPr>
              <a:grpSpLocks/>
            </p:cNvGrpSpPr>
            <p:nvPr/>
          </p:nvGrpSpPr>
          <p:grpSpPr bwMode="auto">
            <a:xfrm>
              <a:off x="1008" y="1008"/>
              <a:ext cx="961" cy="193"/>
              <a:chOff x="1008" y="1008"/>
              <a:chExt cx="961" cy="193"/>
            </a:xfrm>
          </p:grpSpPr>
          <p:sp>
            <p:nvSpPr>
              <p:cNvPr id="17736" name="Freeform 285">
                <a:extLst>
                  <a:ext uri="{FF2B5EF4-FFF2-40B4-BE49-F238E27FC236}">
                    <a16:creationId xmlns:a16="http://schemas.microsoft.com/office/drawing/2014/main" id="{A13E8C9A-5C97-EE49-A80E-A7260641FB37}"/>
                  </a:ext>
                </a:extLst>
              </p:cNvPr>
              <p:cNvSpPr>
                <a:spLocks/>
              </p:cNvSpPr>
              <p:nvPr/>
            </p:nvSpPr>
            <p:spPr bwMode="auto">
              <a:xfrm>
                <a:off x="1008" y="1008"/>
                <a:ext cx="961" cy="193"/>
              </a:xfrm>
              <a:custGeom>
                <a:avLst/>
                <a:gdLst>
                  <a:gd name="T0" fmla="*/ 0 w 961"/>
                  <a:gd name="T1" fmla="*/ 192 h 193"/>
                  <a:gd name="T2" fmla="*/ 192 w 961"/>
                  <a:gd name="T3" fmla="*/ 0 h 193"/>
                  <a:gd name="T4" fmla="*/ 912 w 961"/>
                  <a:gd name="T5" fmla="*/ 0 h 193"/>
                  <a:gd name="T6" fmla="*/ 960 w 961"/>
                  <a:gd name="T7" fmla="*/ 0 h 193"/>
                  <a:gd name="T8" fmla="*/ 768 w 961"/>
                  <a:gd name="T9" fmla="*/ 192 h 193"/>
                  <a:gd name="T10" fmla="*/ 0 w 96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93">
                    <a:moveTo>
                      <a:pt x="0" y="192"/>
                    </a:moveTo>
                    <a:lnTo>
                      <a:pt x="192" y="0"/>
                    </a:lnTo>
                    <a:lnTo>
                      <a:pt x="912" y="0"/>
                    </a:lnTo>
                    <a:lnTo>
                      <a:pt x="960" y="0"/>
                    </a:lnTo>
                    <a:lnTo>
                      <a:pt x="768"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37" name="Freeform 286">
                <a:extLst>
                  <a:ext uri="{FF2B5EF4-FFF2-40B4-BE49-F238E27FC236}">
                    <a16:creationId xmlns:a16="http://schemas.microsoft.com/office/drawing/2014/main" id="{2AAE0853-D9F1-6A4E-99B9-D959D57D52C3}"/>
                  </a:ext>
                </a:extLst>
              </p:cNvPr>
              <p:cNvSpPr>
                <a:spLocks/>
              </p:cNvSpPr>
              <p:nvPr/>
            </p:nvSpPr>
            <p:spPr bwMode="auto">
              <a:xfrm>
                <a:off x="1104" y="1056"/>
                <a:ext cx="769" cy="97"/>
              </a:xfrm>
              <a:custGeom>
                <a:avLst/>
                <a:gdLst>
                  <a:gd name="T0" fmla="*/ 0 w 769"/>
                  <a:gd name="T1" fmla="*/ 96 h 97"/>
                  <a:gd name="T2" fmla="*/ 96 w 769"/>
                  <a:gd name="T3" fmla="*/ 0 h 97"/>
                  <a:gd name="T4" fmla="*/ 768 w 769"/>
                  <a:gd name="T5" fmla="*/ 0 h 97"/>
                  <a:gd name="T6" fmla="*/ 672 w 769"/>
                  <a:gd name="T7" fmla="*/ 96 h 97"/>
                  <a:gd name="T8" fmla="*/ 0 w 76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9" h="97">
                    <a:moveTo>
                      <a:pt x="0" y="96"/>
                    </a:moveTo>
                    <a:lnTo>
                      <a:pt x="96" y="0"/>
                    </a:lnTo>
                    <a:lnTo>
                      <a:pt x="768" y="0"/>
                    </a:lnTo>
                    <a:lnTo>
                      <a:pt x="672"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38" name="Line 287">
                <a:extLst>
                  <a:ext uri="{FF2B5EF4-FFF2-40B4-BE49-F238E27FC236}">
                    <a16:creationId xmlns:a16="http://schemas.microsoft.com/office/drawing/2014/main" id="{EE3A3A90-BF2A-184D-8FD3-7F828BA2849D}"/>
                  </a:ext>
                </a:extLst>
              </p:cNvPr>
              <p:cNvSpPr>
                <a:spLocks noChangeShapeType="1"/>
              </p:cNvSpPr>
              <p:nvPr/>
            </p:nvSpPr>
            <p:spPr bwMode="auto">
              <a:xfrm>
                <a:off x="1968"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734" name="AutoShape 328">
              <a:extLst>
                <a:ext uri="{FF2B5EF4-FFF2-40B4-BE49-F238E27FC236}">
                  <a16:creationId xmlns:a16="http://schemas.microsoft.com/office/drawing/2014/main" id="{166F44E7-EFBC-D24D-B059-8F1DA1448E1C}"/>
                </a:ext>
              </a:extLst>
            </p:cNvPr>
            <p:cNvSpPr>
              <a:spLocks noChangeArrowheads="1"/>
            </p:cNvSpPr>
            <p:nvPr/>
          </p:nvSpPr>
          <p:spPr bwMode="auto">
            <a:xfrm rot="16200000" flipH="1">
              <a:off x="1286" y="2360"/>
              <a:ext cx="272" cy="184"/>
            </a:xfrm>
            <a:prstGeom prst="rightArrow">
              <a:avLst>
                <a:gd name="adj1" fmla="val 50000"/>
                <a:gd name="adj2" fmla="val 7392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35" name="Rectangle 333">
              <a:extLst>
                <a:ext uri="{FF2B5EF4-FFF2-40B4-BE49-F238E27FC236}">
                  <a16:creationId xmlns:a16="http://schemas.microsoft.com/office/drawing/2014/main" id="{53FC198A-519F-9B4B-A516-4D575129CB7F}"/>
                </a:ext>
              </a:extLst>
            </p:cNvPr>
            <p:cNvSpPr>
              <a:spLocks noChangeArrowheads="1"/>
            </p:cNvSpPr>
            <p:nvPr/>
          </p:nvSpPr>
          <p:spPr bwMode="auto">
            <a:xfrm>
              <a:off x="1254" y="2630"/>
              <a:ext cx="422"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CPU</a:t>
              </a:r>
            </a:p>
          </p:txBody>
        </p:sp>
      </p:grpSp>
      <p:grpSp>
        <p:nvGrpSpPr>
          <p:cNvPr id="14691" name="Group 355">
            <a:extLst>
              <a:ext uri="{FF2B5EF4-FFF2-40B4-BE49-F238E27FC236}">
                <a16:creationId xmlns:a16="http://schemas.microsoft.com/office/drawing/2014/main" id="{B062276D-355E-0542-8D4C-9F6EC809FFF0}"/>
              </a:ext>
            </a:extLst>
          </p:cNvPr>
          <p:cNvGrpSpPr>
            <a:grpSpLocks/>
          </p:cNvGrpSpPr>
          <p:nvPr/>
        </p:nvGrpSpPr>
        <p:grpSpPr bwMode="auto">
          <a:xfrm>
            <a:off x="3895725" y="1600200"/>
            <a:ext cx="1144588" cy="3163888"/>
            <a:chOff x="1734" y="1008"/>
            <a:chExt cx="721" cy="1993"/>
          </a:xfrm>
        </p:grpSpPr>
        <p:grpSp>
          <p:nvGrpSpPr>
            <p:cNvPr id="17699" name="Group 353">
              <a:extLst>
                <a:ext uri="{FF2B5EF4-FFF2-40B4-BE49-F238E27FC236}">
                  <a16:creationId xmlns:a16="http://schemas.microsoft.com/office/drawing/2014/main" id="{609DC2BF-DBE8-4A43-B941-80898CB82876}"/>
                </a:ext>
              </a:extLst>
            </p:cNvPr>
            <p:cNvGrpSpPr>
              <a:grpSpLocks/>
            </p:cNvGrpSpPr>
            <p:nvPr/>
          </p:nvGrpSpPr>
          <p:grpSpPr bwMode="auto">
            <a:xfrm>
              <a:off x="1824" y="1008"/>
              <a:ext cx="577" cy="1580"/>
              <a:chOff x="1824" y="1008"/>
              <a:chExt cx="577" cy="1580"/>
            </a:xfrm>
          </p:grpSpPr>
          <p:sp>
            <p:nvSpPr>
              <p:cNvPr id="17701" name="Rectangle 36">
                <a:extLst>
                  <a:ext uri="{FF2B5EF4-FFF2-40B4-BE49-F238E27FC236}">
                    <a16:creationId xmlns:a16="http://schemas.microsoft.com/office/drawing/2014/main" id="{6A34AB51-2117-4746-AD5E-960600724467}"/>
                  </a:ext>
                </a:extLst>
              </p:cNvPr>
              <p:cNvSpPr>
                <a:spLocks noChangeArrowheads="1"/>
              </p:cNvSpPr>
              <p:nvPr/>
            </p:nvSpPr>
            <p:spPr bwMode="auto">
              <a:xfrm>
                <a:off x="1828"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02" name="Rectangle 37">
                <a:extLst>
                  <a:ext uri="{FF2B5EF4-FFF2-40B4-BE49-F238E27FC236}">
                    <a16:creationId xmlns:a16="http://schemas.microsoft.com/office/drawing/2014/main" id="{F7139811-31B8-F349-B34A-4FA92D9ED216}"/>
                  </a:ext>
                </a:extLst>
              </p:cNvPr>
              <p:cNvSpPr>
                <a:spLocks noChangeArrowheads="1"/>
              </p:cNvSpPr>
              <p:nvPr/>
            </p:nvSpPr>
            <p:spPr bwMode="auto">
              <a:xfrm>
                <a:off x="1828" y="1828"/>
                <a:ext cx="376" cy="42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703" name="Freeform 51">
                <a:extLst>
                  <a:ext uri="{FF2B5EF4-FFF2-40B4-BE49-F238E27FC236}">
                    <a16:creationId xmlns:a16="http://schemas.microsoft.com/office/drawing/2014/main" id="{A12D30AE-D00E-244A-988B-E1CEA4C87CA6}"/>
                  </a:ext>
                </a:extLst>
              </p:cNvPr>
              <p:cNvSpPr>
                <a:spLocks/>
              </p:cNvSpPr>
              <p:nvPr/>
            </p:nvSpPr>
            <p:spPr bwMode="auto">
              <a:xfrm>
                <a:off x="2208"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704" name="Group 293">
                <a:extLst>
                  <a:ext uri="{FF2B5EF4-FFF2-40B4-BE49-F238E27FC236}">
                    <a16:creationId xmlns:a16="http://schemas.microsoft.com/office/drawing/2014/main" id="{F04601A5-8FF4-8940-A44C-F891EE269634}"/>
                  </a:ext>
                </a:extLst>
              </p:cNvPr>
              <p:cNvGrpSpPr>
                <a:grpSpLocks/>
              </p:cNvGrpSpPr>
              <p:nvPr/>
            </p:nvGrpSpPr>
            <p:grpSpPr bwMode="auto">
              <a:xfrm>
                <a:off x="1824" y="1008"/>
                <a:ext cx="577" cy="193"/>
                <a:chOff x="1824" y="1008"/>
                <a:chExt cx="577" cy="193"/>
              </a:xfrm>
            </p:grpSpPr>
            <p:grpSp>
              <p:nvGrpSpPr>
                <p:cNvPr id="17706" name="Group 291">
                  <a:extLst>
                    <a:ext uri="{FF2B5EF4-FFF2-40B4-BE49-F238E27FC236}">
                      <a16:creationId xmlns:a16="http://schemas.microsoft.com/office/drawing/2014/main" id="{5E3C385C-5584-1943-9B55-0C0861057E8B}"/>
                    </a:ext>
                  </a:extLst>
                </p:cNvPr>
                <p:cNvGrpSpPr>
                  <a:grpSpLocks/>
                </p:cNvGrpSpPr>
                <p:nvPr/>
              </p:nvGrpSpPr>
              <p:grpSpPr bwMode="auto">
                <a:xfrm>
                  <a:off x="1824" y="1008"/>
                  <a:ext cx="577" cy="193"/>
                  <a:chOff x="1824" y="1008"/>
                  <a:chExt cx="577" cy="193"/>
                </a:xfrm>
              </p:grpSpPr>
              <p:sp>
                <p:nvSpPr>
                  <p:cNvPr id="17708" name="Freeform 289">
                    <a:extLst>
                      <a:ext uri="{FF2B5EF4-FFF2-40B4-BE49-F238E27FC236}">
                        <a16:creationId xmlns:a16="http://schemas.microsoft.com/office/drawing/2014/main" id="{5CE72E43-91DE-0740-8349-635E9C07DEDC}"/>
                      </a:ext>
                    </a:extLst>
                  </p:cNvPr>
                  <p:cNvSpPr>
                    <a:spLocks/>
                  </p:cNvSpPr>
                  <p:nvPr/>
                </p:nvSpPr>
                <p:spPr bwMode="auto">
                  <a:xfrm>
                    <a:off x="1824"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709" name="Freeform 290">
                    <a:extLst>
                      <a:ext uri="{FF2B5EF4-FFF2-40B4-BE49-F238E27FC236}">
                        <a16:creationId xmlns:a16="http://schemas.microsoft.com/office/drawing/2014/main" id="{06F4C18A-2EFF-244F-8E00-E546AC89D5F9}"/>
                      </a:ext>
                    </a:extLst>
                  </p:cNvPr>
                  <p:cNvSpPr>
                    <a:spLocks/>
                  </p:cNvSpPr>
                  <p:nvPr/>
                </p:nvSpPr>
                <p:spPr bwMode="auto">
                  <a:xfrm>
                    <a:off x="1920"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707" name="Line 292">
                  <a:extLst>
                    <a:ext uri="{FF2B5EF4-FFF2-40B4-BE49-F238E27FC236}">
                      <a16:creationId xmlns:a16="http://schemas.microsoft.com/office/drawing/2014/main" id="{B46767F5-839E-B145-B91E-A4FE0EDF1CF2}"/>
                    </a:ext>
                  </a:extLst>
                </p:cNvPr>
                <p:cNvSpPr>
                  <a:spLocks noChangeShapeType="1"/>
                </p:cNvSpPr>
                <p:nvPr/>
              </p:nvSpPr>
              <p:spPr bwMode="auto">
                <a:xfrm>
                  <a:off x="2400"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705" name="AutoShape 334">
                <a:extLst>
                  <a:ext uri="{FF2B5EF4-FFF2-40B4-BE49-F238E27FC236}">
                    <a16:creationId xmlns:a16="http://schemas.microsoft.com/office/drawing/2014/main" id="{FB9554E3-B65D-2842-9E4A-8821341E282B}"/>
                  </a:ext>
                </a:extLst>
              </p:cNvPr>
              <p:cNvSpPr>
                <a:spLocks noChangeArrowheads="1"/>
              </p:cNvSpPr>
              <p:nvPr/>
            </p:nvSpPr>
            <p:spPr bwMode="auto">
              <a:xfrm rot="16200000" flipH="1">
                <a:off x="1880" y="2360"/>
                <a:ext cx="272" cy="184"/>
              </a:xfrm>
              <a:prstGeom prst="rightArrow">
                <a:avLst>
                  <a:gd name="adj1" fmla="val 50000"/>
                  <a:gd name="adj2" fmla="val 73920"/>
                </a:avLst>
              </a:prstGeom>
              <a:solidFill>
                <a:srgbClr val="FDA4B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7700" name="Rectangle 335">
              <a:extLst>
                <a:ext uri="{FF2B5EF4-FFF2-40B4-BE49-F238E27FC236}">
                  <a16:creationId xmlns:a16="http://schemas.microsoft.com/office/drawing/2014/main" id="{18A1B382-48A7-9246-9080-67DDC44343ED}"/>
                </a:ext>
              </a:extLst>
            </p:cNvPr>
            <p:cNvSpPr>
              <a:spLocks noChangeArrowheads="1"/>
            </p:cNvSpPr>
            <p:nvPr/>
          </p:nvSpPr>
          <p:spPr bwMode="auto">
            <a:xfrm>
              <a:off x="1734" y="2630"/>
              <a:ext cx="721"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     IM</a:t>
              </a:r>
              <a:endParaRPr lang="de-DE" altLang="en-US" b="0"/>
            </a:p>
            <a:p>
              <a:pPr>
                <a:spcBef>
                  <a:spcPct val="0"/>
                </a:spcBef>
                <a:buSzTx/>
                <a:buFontTx/>
                <a:buNone/>
              </a:pPr>
              <a:r>
                <a:rPr lang="de-DE" altLang="en-US" b="0"/>
                <a:t>(optional)</a:t>
              </a:r>
            </a:p>
          </p:txBody>
        </p:sp>
      </p:grpSp>
      <p:grpSp>
        <p:nvGrpSpPr>
          <p:cNvPr id="14688" name="Group 352">
            <a:extLst>
              <a:ext uri="{FF2B5EF4-FFF2-40B4-BE49-F238E27FC236}">
                <a16:creationId xmlns:a16="http://schemas.microsoft.com/office/drawing/2014/main" id="{34E24583-BA26-3742-B511-C812BA319C5C}"/>
              </a:ext>
            </a:extLst>
          </p:cNvPr>
          <p:cNvGrpSpPr>
            <a:grpSpLocks/>
          </p:cNvGrpSpPr>
          <p:nvPr/>
        </p:nvGrpSpPr>
        <p:grpSpPr bwMode="auto">
          <a:xfrm>
            <a:off x="4724400" y="1600200"/>
            <a:ext cx="915988" cy="3163888"/>
            <a:chOff x="2256" y="1008"/>
            <a:chExt cx="577" cy="1993"/>
          </a:xfrm>
        </p:grpSpPr>
        <p:sp>
          <p:nvSpPr>
            <p:cNvPr id="17650" name="Freeform 52">
              <a:extLst>
                <a:ext uri="{FF2B5EF4-FFF2-40B4-BE49-F238E27FC236}">
                  <a16:creationId xmlns:a16="http://schemas.microsoft.com/office/drawing/2014/main" id="{BE7A89D5-AACF-F248-90AA-BBC8975E11A3}"/>
                </a:ext>
              </a:extLst>
            </p:cNvPr>
            <p:cNvSpPr>
              <a:spLocks/>
            </p:cNvSpPr>
            <p:nvPr/>
          </p:nvSpPr>
          <p:spPr bwMode="auto">
            <a:xfrm>
              <a:off x="2640"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651" name="Group 93">
              <a:extLst>
                <a:ext uri="{FF2B5EF4-FFF2-40B4-BE49-F238E27FC236}">
                  <a16:creationId xmlns:a16="http://schemas.microsoft.com/office/drawing/2014/main" id="{5572E7C9-A170-6246-A6AC-F452E32F6AF0}"/>
                </a:ext>
              </a:extLst>
            </p:cNvPr>
            <p:cNvGrpSpPr>
              <a:grpSpLocks/>
            </p:cNvGrpSpPr>
            <p:nvPr/>
          </p:nvGrpSpPr>
          <p:grpSpPr bwMode="auto">
            <a:xfrm>
              <a:off x="2260" y="1204"/>
              <a:ext cx="376" cy="1048"/>
              <a:chOff x="2260" y="1204"/>
              <a:chExt cx="376" cy="1048"/>
            </a:xfrm>
          </p:grpSpPr>
          <p:sp>
            <p:nvSpPr>
              <p:cNvPr id="17659" name="Rectangle 53">
                <a:extLst>
                  <a:ext uri="{FF2B5EF4-FFF2-40B4-BE49-F238E27FC236}">
                    <a16:creationId xmlns:a16="http://schemas.microsoft.com/office/drawing/2014/main" id="{059760D7-D905-2B48-AEDE-61D4BA976BA7}"/>
                  </a:ext>
                </a:extLst>
              </p:cNvPr>
              <p:cNvSpPr>
                <a:spLocks noChangeArrowheads="1"/>
              </p:cNvSpPr>
              <p:nvPr/>
            </p:nvSpPr>
            <p:spPr bwMode="auto">
              <a:xfrm>
                <a:off x="2260"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660" name="Group 72">
                <a:extLst>
                  <a:ext uri="{FF2B5EF4-FFF2-40B4-BE49-F238E27FC236}">
                    <a16:creationId xmlns:a16="http://schemas.microsoft.com/office/drawing/2014/main" id="{9121B0D8-6BA0-0A4A-982F-D64FD618E806}"/>
                  </a:ext>
                </a:extLst>
              </p:cNvPr>
              <p:cNvGrpSpPr>
                <a:grpSpLocks/>
              </p:cNvGrpSpPr>
              <p:nvPr/>
            </p:nvGrpSpPr>
            <p:grpSpPr bwMode="auto">
              <a:xfrm>
                <a:off x="2548" y="1252"/>
                <a:ext cx="40" cy="952"/>
                <a:chOff x="2548" y="1252"/>
                <a:chExt cx="40" cy="952"/>
              </a:xfrm>
            </p:grpSpPr>
            <p:grpSp>
              <p:nvGrpSpPr>
                <p:cNvPr id="17681" name="Group 62">
                  <a:extLst>
                    <a:ext uri="{FF2B5EF4-FFF2-40B4-BE49-F238E27FC236}">
                      <a16:creationId xmlns:a16="http://schemas.microsoft.com/office/drawing/2014/main" id="{43460736-2E81-E743-95E5-99648B128066}"/>
                    </a:ext>
                  </a:extLst>
                </p:cNvPr>
                <p:cNvGrpSpPr>
                  <a:grpSpLocks/>
                </p:cNvGrpSpPr>
                <p:nvPr/>
              </p:nvGrpSpPr>
              <p:grpSpPr bwMode="auto">
                <a:xfrm>
                  <a:off x="2548" y="1252"/>
                  <a:ext cx="40" cy="424"/>
                  <a:chOff x="2548" y="1252"/>
                  <a:chExt cx="40" cy="424"/>
                </a:xfrm>
              </p:grpSpPr>
              <p:sp>
                <p:nvSpPr>
                  <p:cNvPr id="17691" name="Rectangle 54">
                    <a:extLst>
                      <a:ext uri="{FF2B5EF4-FFF2-40B4-BE49-F238E27FC236}">
                        <a16:creationId xmlns:a16="http://schemas.microsoft.com/office/drawing/2014/main" id="{9E6EE6C1-47BC-814C-9815-69C2231F5577}"/>
                      </a:ext>
                    </a:extLst>
                  </p:cNvPr>
                  <p:cNvSpPr>
                    <a:spLocks noChangeArrowheads="1"/>
                  </p:cNvSpPr>
                  <p:nvPr/>
                </p:nvSpPr>
                <p:spPr bwMode="auto">
                  <a:xfrm>
                    <a:off x="2548" y="125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2" name="Rectangle 55">
                    <a:extLst>
                      <a:ext uri="{FF2B5EF4-FFF2-40B4-BE49-F238E27FC236}">
                        <a16:creationId xmlns:a16="http://schemas.microsoft.com/office/drawing/2014/main" id="{FB15B6D3-5CD7-134E-A322-BD8A9616F7CA}"/>
                      </a:ext>
                    </a:extLst>
                  </p:cNvPr>
                  <p:cNvSpPr>
                    <a:spLocks noChangeArrowheads="1"/>
                  </p:cNvSpPr>
                  <p:nvPr/>
                </p:nvSpPr>
                <p:spPr bwMode="auto">
                  <a:xfrm>
                    <a:off x="2548" y="1310"/>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3" name="Rectangle 56">
                    <a:extLst>
                      <a:ext uri="{FF2B5EF4-FFF2-40B4-BE49-F238E27FC236}">
                        <a16:creationId xmlns:a16="http://schemas.microsoft.com/office/drawing/2014/main" id="{7666E49C-5358-F64F-85BB-817D9333E2A5}"/>
                      </a:ext>
                    </a:extLst>
                  </p:cNvPr>
                  <p:cNvSpPr>
                    <a:spLocks noChangeArrowheads="1"/>
                  </p:cNvSpPr>
                  <p:nvPr/>
                </p:nvSpPr>
                <p:spPr bwMode="auto">
                  <a:xfrm>
                    <a:off x="2548" y="1367"/>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4" name="Rectangle 57">
                    <a:extLst>
                      <a:ext uri="{FF2B5EF4-FFF2-40B4-BE49-F238E27FC236}">
                        <a16:creationId xmlns:a16="http://schemas.microsoft.com/office/drawing/2014/main" id="{7F0E36B2-3669-A543-A7AB-0B7D730F0F7E}"/>
                      </a:ext>
                    </a:extLst>
                  </p:cNvPr>
                  <p:cNvSpPr>
                    <a:spLocks noChangeArrowheads="1"/>
                  </p:cNvSpPr>
                  <p:nvPr/>
                </p:nvSpPr>
                <p:spPr bwMode="auto">
                  <a:xfrm>
                    <a:off x="2548" y="142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5" name="Rectangle 58">
                    <a:extLst>
                      <a:ext uri="{FF2B5EF4-FFF2-40B4-BE49-F238E27FC236}">
                        <a16:creationId xmlns:a16="http://schemas.microsoft.com/office/drawing/2014/main" id="{455C138D-6F0E-FB44-A73D-E8182BD03903}"/>
                      </a:ext>
                    </a:extLst>
                  </p:cNvPr>
                  <p:cNvSpPr>
                    <a:spLocks noChangeArrowheads="1"/>
                  </p:cNvSpPr>
                  <p:nvPr/>
                </p:nvSpPr>
                <p:spPr bwMode="auto">
                  <a:xfrm>
                    <a:off x="2548" y="148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6" name="Rectangle 59">
                    <a:extLst>
                      <a:ext uri="{FF2B5EF4-FFF2-40B4-BE49-F238E27FC236}">
                        <a16:creationId xmlns:a16="http://schemas.microsoft.com/office/drawing/2014/main" id="{4FABDE9F-5D58-2141-92B9-A72FCB43FF7E}"/>
                      </a:ext>
                    </a:extLst>
                  </p:cNvPr>
                  <p:cNvSpPr>
                    <a:spLocks noChangeArrowheads="1"/>
                  </p:cNvSpPr>
                  <p:nvPr/>
                </p:nvSpPr>
                <p:spPr bwMode="auto">
                  <a:xfrm>
                    <a:off x="2548" y="154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7" name="Rectangle 60">
                    <a:extLst>
                      <a:ext uri="{FF2B5EF4-FFF2-40B4-BE49-F238E27FC236}">
                        <a16:creationId xmlns:a16="http://schemas.microsoft.com/office/drawing/2014/main" id="{C6868BEF-89C5-B143-B1BB-F0E4AC9DFB61}"/>
                      </a:ext>
                    </a:extLst>
                  </p:cNvPr>
                  <p:cNvSpPr>
                    <a:spLocks noChangeArrowheads="1"/>
                  </p:cNvSpPr>
                  <p:nvPr/>
                </p:nvSpPr>
                <p:spPr bwMode="auto">
                  <a:xfrm>
                    <a:off x="2548" y="159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8" name="Rectangle 61">
                    <a:extLst>
                      <a:ext uri="{FF2B5EF4-FFF2-40B4-BE49-F238E27FC236}">
                        <a16:creationId xmlns:a16="http://schemas.microsoft.com/office/drawing/2014/main" id="{09F0A078-47CB-384F-AF04-2ABB8CADE4C5}"/>
                      </a:ext>
                    </a:extLst>
                  </p:cNvPr>
                  <p:cNvSpPr>
                    <a:spLocks noChangeArrowheads="1"/>
                  </p:cNvSpPr>
                  <p:nvPr/>
                </p:nvSpPr>
                <p:spPr bwMode="auto">
                  <a:xfrm>
                    <a:off x="2548" y="165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682" name="Group 71">
                  <a:extLst>
                    <a:ext uri="{FF2B5EF4-FFF2-40B4-BE49-F238E27FC236}">
                      <a16:creationId xmlns:a16="http://schemas.microsoft.com/office/drawing/2014/main" id="{BB878E5B-9CD0-4548-AC6B-D17FC1F6EB7E}"/>
                    </a:ext>
                  </a:extLst>
                </p:cNvPr>
                <p:cNvGrpSpPr>
                  <a:grpSpLocks/>
                </p:cNvGrpSpPr>
                <p:nvPr/>
              </p:nvGrpSpPr>
              <p:grpSpPr bwMode="auto">
                <a:xfrm>
                  <a:off x="2548" y="1780"/>
                  <a:ext cx="40" cy="424"/>
                  <a:chOff x="2548" y="1780"/>
                  <a:chExt cx="40" cy="424"/>
                </a:xfrm>
              </p:grpSpPr>
              <p:sp>
                <p:nvSpPr>
                  <p:cNvPr id="17683" name="Rectangle 63">
                    <a:extLst>
                      <a:ext uri="{FF2B5EF4-FFF2-40B4-BE49-F238E27FC236}">
                        <a16:creationId xmlns:a16="http://schemas.microsoft.com/office/drawing/2014/main" id="{B043146D-7EE7-2E45-A454-2090CA43F09E}"/>
                      </a:ext>
                    </a:extLst>
                  </p:cNvPr>
                  <p:cNvSpPr>
                    <a:spLocks noChangeArrowheads="1"/>
                  </p:cNvSpPr>
                  <p:nvPr/>
                </p:nvSpPr>
                <p:spPr bwMode="auto">
                  <a:xfrm>
                    <a:off x="2548" y="178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4" name="Rectangle 64">
                    <a:extLst>
                      <a:ext uri="{FF2B5EF4-FFF2-40B4-BE49-F238E27FC236}">
                        <a16:creationId xmlns:a16="http://schemas.microsoft.com/office/drawing/2014/main" id="{BE1D08B3-13D1-C546-8E62-8E530650864F}"/>
                      </a:ext>
                    </a:extLst>
                  </p:cNvPr>
                  <p:cNvSpPr>
                    <a:spLocks noChangeArrowheads="1"/>
                  </p:cNvSpPr>
                  <p:nvPr/>
                </p:nvSpPr>
                <p:spPr bwMode="auto">
                  <a:xfrm>
                    <a:off x="2548" y="183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5" name="Rectangle 65">
                    <a:extLst>
                      <a:ext uri="{FF2B5EF4-FFF2-40B4-BE49-F238E27FC236}">
                        <a16:creationId xmlns:a16="http://schemas.microsoft.com/office/drawing/2014/main" id="{44B77347-81B9-5E47-B3C6-959C50649989}"/>
                      </a:ext>
                    </a:extLst>
                  </p:cNvPr>
                  <p:cNvSpPr>
                    <a:spLocks noChangeArrowheads="1"/>
                  </p:cNvSpPr>
                  <p:nvPr/>
                </p:nvSpPr>
                <p:spPr bwMode="auto">
                  <a:xfrm>
                    <a:off x="2548" y="189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6" name="Rectangle 66">
                    <a:extLst>
                      <a:ext uri="{FF2B5EF4-FFF2-40B4-BE49-F238E27FC236}">
                        <a16:creationId xmlns:a16="http://schemas.microsoft.com/office/drawing/2014/main" id="{F9BF19A2-C073-6745-B3DC-2D3ADB7FAD7E}"/>
                      </a:ext>
                    </a:extLst>
                  </p:cNvPr>
                  <p:cNvSpPr>
                    <a:spLocks noChangeArrowheads="1"/>
                  </p:cNvSpPr>
                  <p:nvPr/>
                </p:nvSpPr>
                <p:spPr bwMode="auto">
                  <a:xfrm>
                    <a:off x="2548" y="195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7" name="Rectangle 67">
                    <a:extLst>
                      <a:ext uri="{FF2B5EF4-FFF2-40B4-BE49-F238E27FC236}">
                        <a16:creationId xmlns:a16="http://schemas.microsoft.com/office/drawing/2014/main" id="{129155F4-190C-BF4E-A397-32EBDF5B6BF8}"/>
                      </a:ext>
                    </a:extLst>
                  </p:cNvPr>
                  <p:cNvSpPr>
                    <a:spLocks noChangeArrowheads="1"/>
                  </p:cNvSpPr>
                  <p:nvPr/>
                </p:nvSpPr>
                <p:spPr bwMode="auto">
                  <a:xfrm>
                    <a:off x="2548" y="201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8" name="Rectangle 68">
                    <a:extLst>
                      <a:ext uri="{FF2B5EF4-FFF2-40B4-BE49-F238E27FC236}">
                        <a16:creationId xmlns:a16="http://schemas.microsoft.com/office/drawing/2014/main" id="{ECAC6008-820D-CD45-AEF0-E3DBA0E40709}"/>
                      </a:ext>
                    </a:extLst>
                  </p:cNvPr>
                  <p:cNvSpPr>
                    <a:spLocks noChangeArrowheads="1"/>
                  </p:cNvSpPr>
                  <p:nvPr/>
                </p:nvSpPr>
                <p:spPr bwMode="auto">
                  <a:xfrm>
                    <a:off x="2548" y="2068"/>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9" name="Rectangle 69">
                    <a:extLst>
                      <a:ext uri="{FF2B5EF4-FFF2-40B4-BE49-F238E27FC236}">
                        <a16:creationId xmlns:a16="http://schemas.microsoft.com/office/drawing/2014/main" id="{F51311B0-1847-514D-BC89-2FCF3D04D354}"/>
                      </a:ext>
                    </a:extLst>
                  </p:cNvPr>
                  <p:cNvSpPr>
                    <a:spLocks noChangeArrowheads="1"/>
                  </p:cNvSpPr>
                  <p:nvPr/>
                </p:nvSpPr>
                <p:spPr bwMode="auto">
                  <a:xfrm>
                    <a:off x="2548" y="2126"/>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90" name="Rectangle 70">
                    <a:extLst>
                      <a:ext uri="{FF2B5EF4-FFF2-40B4-BE49-F238E27FC236}">
                        <a16:creationId xmlns:a16="http://schemas.microsoft.com/office/drawing/2014/main" id="{C33E5FF6-75D0-D744-9B65-3A1EB7AD511B}"/>
                      </a:ext>
                    </a:extLst>
                  </p:cNvPr>
                  <p:cNvSpPr>
                    <a:spLocks noChangeArrowheads="1"/>
                  </p:cNvSpPr>
                  <p:nvPr/>
                </p:nvSpPr>
                <p:spPr bwMode="auto">
                  <a:xfrm>
                    <a:off x="2548" y="218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661" name="Group 92">
                <a:extLst>
                  <a:ext uri="{FF2B5EF4-FFF2-40B4-BE49-F238E27FC236}">
                    <a16:creationId xmlns:a16="http://schemas.microsoft.com/office/drawing/2014/main" id="{67041273-4484-C845-8667-85E2A05A07F5}"/>
                  </a:ext>
                </a:extLst>
              </p:cNvPr>
              <p:cNvGrpSpPr>
                <a:grpSpLocks/>
              </p:cNvGrpSpPr>
              <p:nvPr/>
            </p:nvGrpSpPr>
            <p:grpSpPr bwMode="auto">
              <a:xfrm>
                <a:off x="2308" y="1252"/>
                <a:ext cx="184" cy="952"/>
                <a:chOff x="2308" y="1252"/>
                <a:chExt cx="184" cy="952"/>
              </a:xfrm>
            </p:grpSpPr>
            <p:sp>
              <p:nvSpPr>
                <p:cNvPr id="17662" name="Rectangle 73">
                  <a:extLst>
                    <a:ext uri="{FF2B5EF4-FFF2-40B4-BE49-F238E27FC236}">
                      <a16:creationId xmlns:a16="http://schemas.microsoft.com/office/drawing/2014/main" id="{9DB93EBC-1AE3-8F40-B32F-C9415A8ACB2F}"/>
                    </a:ext>
                  </a:extLst>
                </p:cNvPr>
                <p:cNvSpPr>
                  <a:spLocks noChangeArrowheads="1"/>
                </p:cNvSpPr>
                <p:nvPr/>
              </p:nvSpPr>
              <p:spPr bwMode="auto">
                <a:xfrm>
                  <a:off x="2308"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3" name="Rectangle 74">
                  <a:extLst>
                    <a:ext uri="{FF2B5EF4-FFF2-40B4-BE49-F238E27FC236}">
                      <a16:creationId xmlns:a16="http://schemas.microsoft.com/office/drawing/2014/main" id="{0A9001AE-FE15-A544-8504-AC8235A2EEEA}"/>
                    </a:ext>
                  </a:extLst>
                </p:cNvPr>
                <p:cNvSpPr>
                  <a:spLocks noChangeArrowheads="1"/>
                </p:cNvSpPr>
                <p:nvPr/>
              </p:nvSpPr>
              <p:spPr bwMode="auto">
                <a:xfrm>
                  <a:off x="2308"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4" name="Rectangle 75">
                  <a:extLst>
                    <a:ext uri="{FF2B5EF4-FFF2-40B4-BE49-F238E27FC236}">
                      <a16:creationId xmlns:a16="http://schemas.microsoft.com/office/drawing/2014/main" id="{130FBEC0-95E8-8148-9B0B-DA4477BCD552}"/>
                    </a:ext>
                  </a:extLst>
                </p:cNvPr>
                <p:cNvSpPr>
                  <a:spLocks noChangeArrowheads="1"/>
                </p:cNvSpPr>
                <p:nvPr/>
              </p:nvSpPr>
              <p:spPr bwMode="auto">
                <a:xfrm>
                  <a:off x="2308"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5" name="Rectangle 76">
                  <a:extLst>
                    <a:ext uri="{FF2B5EF4-FFF2-40B4-BE49-F238E27FC236}">
                      <a16:creationId xmlns:a16="http://schemas.microsoft.com/office/drawing/2014/main" id="{4831B053-7404-6A41-8EA0-97B50FF46DA1}"/>
                    </a:ext>
                  </a:extLst>
                </p:cNvPr>
                <p:cNvSpPr>
                  <a:spLocks noChangeArrowheads="1"/>
                </p:cNvSpPr>
                <p:nvPr/>
              </p:nvSpPr>
              <p:spPr bwMode="auto">
                <a:xfrm>
                  <a:off x="2308"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6" name="Rectangle 77">
                  <a:extLst>
                    <a:ext uri="{FF2B5EF4-FFF2-40B4-BE49-F238E27FC236}">
                      <a16:creationId xmlns:a16="http://schemas.microsoft.com/office/drawing/2014/main" id="{DC27B67F-B4D6-AC44-AA00-FA5FFCA1C513}"/>
                    </a:ext>
                  </a:extLst>
                </p:cNvPr>
                <p:cNvSpPr>
                  <a:spLocks noChangeArrowheads="1"/>
                </p:cNvSpPr>
                <p:nvPr/>
              </p:nvSpPr>
              <p:spPr bwMode="auto">
                <a:xfrm>
                  <a:off x="2308"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7" name="Rectangle 78">
                  <a:extLst>
                    <a:ext uri="{FF2B5EF4-FFF2-40B4-BE49-F238E27FC236}">
                      <a16:creationId xmlns:a16="http://schemas.microsoft.com/office/drawing/2014/main" id="{9BA0FC99-FBC9-674A-99F9-AFF278518DDB}"/>
                    </a:ext>
                  </a:extLst>
                </p:cNvPr>
                <p:cNvSpPr>
                  <a:spLocks noChangeArrowheads="1"/>
                </p:cNvSpPr>
                <p:nvPr/>
              </p:nvSpPr>
              <p:spPr bwMode="auto">
                <a:xfrm>
                  <a:off x="2308"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8" name="Rectangle 79">
                  <a:extLst>
                    <a:ext uri="{FF2B5EF4-FFF2-40B4-BE49-F238E27FC236}">
                      <a16:creationId xmlns:a16="http://schemas.microsoft.com/office/drawing/2014/main" id="{F4AD8ACE-BEFB-3F44-88E3-C6AA4E0732F6}"/>
                    </a:ext>
                  </a:extLst>
                </p:cNvPr>
                <p:cNvSpPr>
                  <a:spLocks noChangeArrowheads="1"/>
                </p:cNvSpPr>
                <p:nvPr/>
              </p:nvSpPr>
              <p:spPr bwMode="auto">
                <a:xfrm>
                  <a:off x="2308"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69" name="Rectangle 80">
                  <a:extLst>
                    <a:ext uri="{FF2B5EF4-FFF2-40B4-BE49-F238E27FC236}">
                      <a16:creationId xmlns:a16="http://schemas.microsoft.com/office/drawing/2014/main" id="{B99CDAE2-75B8-914E-B31E-C8CD28FDDCED}"/>
                    </a:ext>
                  </a:extLst>
                </p:cNvPr>
                <p:cNvSpPr>
                  <a:spLocks noChangeArrowheads="1"/>
                </p:cNvSpPr>
                <p:nvPr/>
              </p:nvSpPr>
              <p:spPr bwMode="auto">
                <a:xfrm>
                  <a:off x="2308"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0" name="Rectangle 81">
                  <a:extLst>
                    <a:ext uri="{FF2B5EF4-FFF2-40B4-BE49-F238E27FC236}">
                      <a16:creationId xmlns:a16="http://schemas.microsoft.com/office/drawing/2014/main" id="{8B48BA6E-0FD4-0B4E-A3EB-D4DBABBA7503}"/>
                    </a:ext>
                  </a:extLst>
                </p:cNvPr>
                <p:cNvSpPr>
                  <a:spLocks noChangeArrowheads="1"/>
                </p:cNvSpPr>
                <p:nvPr/>
              </p:nvSpPr>
              <p:spPr bwMode="auto">
                <a:xfrm>
                  <a:off x="2308"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1" name="Rectangle 82">
                  <a:extLst>
                    <a:ext uri="{FF2B5EF4-FFF2-40B4-BE49-F238E27FC236}">
                      <a16:creationId xmlns:a16="http://schemas.microsoft.com/office/drawing/2014/main" id="{6B366DEB-97FC-1F4B-9BB8-D4DE648C9D2A}"/>
                    </a:ext>
                  </a:extLst>
                </p:cNvPr>
                <p:cNvSpPr>
                  <a:spLocks noChangeArrowheads="1"/>
                </p:cNvSpPr>
                <p:nvPr/>
              </p:nvSpPr>
              <p:spPr bwMode="auto">
                <a:xfrm>
                  <a:off x="2308"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2" name="Rectangle 83">
                  <a:extLst>
                    <a:ext uri="{FF2B5EF4-FFF2-40B4-BE49-F238E27FC236}">
                      <a16:creationId xmlns:a16="http://schemas.microsoft.com/office/drawing/2014/main" id="{FD179070-D555-6047-83D2-C811AF0250E9}"/>
                    </a:ext>
                  </a:extLst>
                </p:cNvPr>
                <p:cNvSpPr>
                  <a:spLocks noChangeArrowheads="1"/>
                </p:cNvSpPr>
                <p:nvPr/>
              </p:nvSpPr>
              <p:spPr bwMode="auto">
                <a:xfrm>
                  <a:off x="2308"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3" name="Rectangle 84">
                  <a:extLst>
                    <a:ext uri="{FF2B5EF4-FFF2-40B4-BE49-F238E27FC236}">
                      <a16:creationId xmlns:a16="http://schemas.microsoft.com/office/drawing/2014/main" id="{420FCD9E-418D-0442-8C82-45A066F9B564}"/>
                    </a:ext>
                  </a:extLst>
                </p:cNvPr>
                <p:cNvSpPr>
                  <a:spLocks noChangeArrowheads="1"/>
                </p:cNvSpPr>
                <p:nvPr/>
              </p:nvSpPr>
              <p:spPr bwMode="auto">
                <a:xfrm>
                  <a:off x="2308"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4" name="Rectangle 85">
                  <a:extLst>
                    <a:ext uri="{FF2B5EF4-FFF2-40B4-BE49-F238E27FC236}">
                      <a16:creationId xmlns:a16="http://schemas.microsoft.com/office/drawing/2014/main" id="{9672988A-A305-0945-971A-F789F4CF5C75}"/>
                    </a:ext>
                  </a:extLst>
                </p:cNvPr>
                <p:cNvSpPr>
                  <a:spLocks noChangeArrowheads="1"/>
                </p:cNvSpPr>
                <p:nvPr/>
              </p:nvSpPr>
              <p:spPr bwMode="auto">
                <a:xfrm>
                  <a:off x="2308"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5" name="Rectangle 86">
                  <a:extLst>
                    <a:ext uri="{FF2B5EF4-FFF2-40B4-BE49-F238E27FC236}">
                      <a16:creationId xmlns:a16="http://schemas.microsoft.com/office/drawing/2014/main" id="{51DC284D-D34C-4C4E-B31F-49B799CA0B39}"/>
                    </a:ext>
                  </a:extLst>
                </p:cNvPr>
                <p:cNvSpPr>
                  <a:spLocks noChangeArrowheads="1"/>
                </p:cNvSpPr>
                <p:nvPr/>
              </p:nvSpPr>
              <p:spPr bwMode="auto">
                <a:xfrm>
                  <a:off x="2308"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6" name="Rectangle 87">
                  <a:extLst>
                    <a:ext uri="{FF2B5EF4-FFF2-40B4-BE49-F238E27FC236}">
                      <a16:creationId xmlns:a16="http://schemas.microsoft.com/office/drawing/2014/main" id="{F2613535-491A-AA42-B173-759F81EC6C9C}"/>
                    </a:ext>
                  </a:extLst>
                </p:cNvPr>
                <p:cNvSpPr>
                  <a:spLocks noChangeArrowheads="1"/>
                </p:cNvSpPr>
                <p:nvPr/>
              </p:nvSpPr>
              <p:spPr bwMode="auto">
                <a:xfrm>
                  <a:off x="2308"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7" name="Rectangle 88">
                  <a:extLst>
                    <a:ext uri="{FF2B5EF4-FFF2-40B4-BE49-F238E27FC236}">
                      <a16:creationId xmlns:a16="http://schemas.microsoft.com/office/drawing/2014/main" id="{276BFEAD-7DB8-BF4F-8096-035CDBC88322}"/>
                    </a:ext>
                  </a:extLst>
                </p:cNvPr>
                <p:cNvSpPr>
                  <a:spLocks noChangeArrowheads="1"/>
                </p:cNvSpPr>
                <p:nvPr/>
              </p:nvSpPr>
              <p:spPr bwMode="auto">
                <a:xfrm>
                  <a:off x="2308"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8" name="Rectangle 89">
                  <a:extLst>
                    <a:ext uri="{FF2B5EF4-FFF2-40B4-BE49-F238E27FC236}">
                      <a16:creationId xmlns:a16="http://schemas.microsoft.com/office/drawing/2014/main" id="{B4831FE3-CCF8-FE4B-8966-18629D4F2FCB}"/>
                    </a:ext>
                  </a:extLst>
                </p:cNvPr>
                <p:cNvSpPr>
                  <a:spLocks noChangeArrowheads="1"/>
                </p:cNvSpPr>
                <p:nvPr/>
              </p:nvSpPr>
              <p:spPr bwMode="auto">
                <a:xfrm>
                  <a:off x="2308"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79" name="Rectangle 90">
                  <a:extLst>
                    <a:ext uri="{FF2B5EF4-FFF2-40B4-BE49-F238E27FC236}">
                      <a16:creationId xmlns:a16="http://schemas.microsoft.com/office/drawing/2014/main" id="{5D4CDAFA-AB2B-4343-8D0E-F18CB08CD1D6}"/>
                    </a:ext>
                  </a:extLst>
                </p:cNvPr>
                <p:cNvSpPr>
                  <a:spLocks noChangeArrowheads="1"/>
                </p:cNvSpPr>
                <p:nvPr/>
              </p:nvSpPr>
              <p:spPr bwMode="auto">
                <a:xfrm>
                  <a:off x="2308"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80" name="Rectangle 91">
                  <a:extLst>
                    <a:ext uri="{FF2B5EF4-FFF2-40B4-BE49-F238E27FC236}">
                      <a16:creationId xmlns:a16="http://schemas.microsoft.com/office/drawing/2014/main" id="{86F63B8F-B530-1541-81D8-F39F5009D4F7}"/>
                    </a:ext>
                  </a:extLst>
                </p:cNvPr>
                <p:cNvSpPr>
                  <a:spLocks noChangeArrowheads="1"/>
                </p:cNvSpPr>
                <p:nvPr/>
              </p:nvSpPr>
              <p:spPr bwMode="auto">
                <a:xfrm>
                  <a:off x="2308"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652" name="Group 298">
              <a:extLst>
                <a:ext uri="{FF2B5EF4-FFF2-40B4-BE49-F238E27FC236}">
                  <a16:creationId xmlns:a16="http://schemas.microsoft.com/office/drawing/2014/main" id="{8057DD72-2D33-0443-B1C3-948F5208FAC9}"/>
                </a:ext>
              </a:extLst>
            </p:cNvPr>
            <p:cNvGrpSpPr>
              <a:grpSpLocks/>
            </p:cNvGrpSpPr>
            <p:nvPr/>
          </p:nvGrpSpPr>
          <p:grpSpPr bwMode="auto">
            <a:xfrm>
              <a:off x="2256" y="1008"/>
              <a:ext cx="577" cy="193"/>
              <a:chOff x="2256" y="1008"/>
              <a:chExt cx="577" cy="193"/>
            </a:xfrm>
          </p:grpSpPr>
          <p:grpSp>
            <p:nvGrpSpPr>
              <p:cNvPr id="17655" name="Group 296">
                <a:extLst>
                  <a:ext uri="{FF2B5EF4-FFF2-40B4-BE49-F238E27FC236}">
                    <a16:creationId xmlns:a16="http://schemas.microsoft.com/office/drawing/2014/main" id="{898E0335-14D1-7847-9581-14AA0D85A3D7}"/>
                  </a:ext>
                </a:extLst>
              </p:cNvPr>
              <p:cNvGrpSpPr>
                <a:grpSpLocks/>
              </p:cNvGrpSpPr>
              <p:nvPr/>
            </p:nvGrpSpPr>
            <p:grpSpPr bwMode="auto">
              <a:xfrm>
                <a:off x="2256" y="1008"/>
                <a:ext cx="577" cy="193"/>
                <a:chOff x="2256" y="1008"/>
                <a:chExt cx="577" cy="193"/>
              </a:xfrm>
            </p:grpSpPr>
            <p:sp>
              <p:nvSpPr>
                <p:cNvPr id="17657" name="Freeform 294">
                  <a:extLst>
                    <a:ext uri="{FF2B5EF4-FFF2-40B4-BE49-F238E27FC236}">
                      <a16:creationId xmlns:a16="http://schemas.microsoft.com/office/drawing/2014/main" id="{F05643FC-0FBA-E54F-B3C9-DC04EEA69CA9}"/>
                    </a:ext>
                  </a:extLst>
                </p:cNvPr>
                <p:cNvSpPr>
                  <a:spLocks/>
                </p:cNvSpPr>
                <p:nvPr/>
              </p:nvSpPr>
              <p:spPr bwMode="auto">
                <a:xfrm>
                  <a:off x="2256"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658" name="Freeform 295">
                  <a:extLst>
                    <a:ext uri="{FF2B5EF4-FFF2-40B4-BE49-F238E27FC236}">
                      <a16:creationId xmlns:a16="http://schemas.microsoft.com/office/drawing/2014/main" id="{67DDC91E-975E-B44E-B535-020746B6495A}"/>
                    </a:ext>
                  </a:extLst>
                </p:cNvPr>
                <p:cNvSpPr>
                  <a:spLocks/>
                </p:cNvSpPr>
                <p:nvPr/>
              </p:nvSpPr>
              <p:spPr bwMode="auto">
                <a:xfrm>
                  <a:off x="2352"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656" name="Line 297">
                <a:extLst>
                  <a:ext uri="{FF2B5EF4-FFF2-40B4-BE49-F238E27FC236}">
                    <a16:creationId xmlns:a16="http://schemas.microsoft.com/office/drawing/2014/main" id="{678DB4C7-AAFD-CC47-88AF-CB17A44B5851}"/>
                  </a:ext>
                </a:extLst>
              </p:cNvPr>
              <p:cNvSpPr>
                <a:spLocks noChangeShapeType="1"/>
              </p:cNvSpPr>
              <p:nvPr/>
            </p:nvSpPr>
            <p:spPr bwMode="auto">
              <a:xfrm>
                <a:off x="2832"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653" name="AutoShape 332">
              <a:extLst>
                <a:ext uri="{FF2B5EF4-FFF2-40B4-BE49-F238E27FC236}">
                  <a16:creationId xmlns:a16="http://schemas.microsoft.com/office/drawing/2014/main" id="{2FD66F8F-650F-2546-BD83-894934D3C0D9}"/>
                </a:ext>
              </a:extLst>
            </p:cNvPr>
            <p:cNvSpPr>
              <a:spLocks noChangeArrowheads="1"/>
            </p:cNvSpPr>
            <p:nvPr/>
          </p:nvSpPr>
          <p:spPr bwMode="auto">
            <a:xfrm rot="16200000" flipH="1">
              <a:off x="2345" y="2360"/>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54" name="Rectangle 336">
              <a:extLst>
                <a:ext uri="{FF2B5EF4-FFF2-40B4-BE49-F238E27FC236}">
                  <a16:creationId xmlns:a16="http://schemas.microsoft.com/office/drawing/2014/main" id="{95223F43-67B9-9C49-A9EE-481C6BDD0D88}"/>
                </a:ext>
              </a:extLst>
            </p:cNvPr>
            <p:cNvSpPr>
              <a:spLocks noChangeArrowheads="1"/>
            </p:cNvSpPr>
            <p:nvPr/>
          </p:nvSpPr>
          <p:spPr bwMode="auto">
            <a:xfrm>
              <a:off x="2310" y="2630"/>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DI</a:t>
              </a:r>
            </a:p>
          </p:txBody>
        </p:sp>
      </p:grpSp>
      <p:grpSp>
        <p:nvGrpSpPr>
          <p:cNvPr id="14687" name="Group 351">
            <a:extLst>
              <a:ext uri="{FF2B5EF4-FFF2-40B4-BE49-F238E27FC236}">
                <a16:creationId xmlns:a16="http://schemas.microsoft.com/office/drawing/2014/main" id="{80C3A977-C6EF-D64A-92C6-80B5C8C93FE7}"/>
              </a:ext>
            </a:extLst>
          </p:cNvPr>
          <p:cNvGrpSpPr>
            <a:grpSpLocks/>
          </p:cNvGrpSpPr>
          <p:nvPr/>
        </p:nvGrpSpPr>
        <p:grpSpPr bwMode="auto">
          <a:xfrm>
            <a:off x="5410200" y="1600200"/>
            <a:ext cx="915988" cy="3163888"/>
            <a:chOff x="2688" y="1008"/>
            <a:chExt cx="577" cy="1993"/>
          </a:xfrm>
        </p:grpSpPr>
        <p:sp>
          <p:nvSpPr>
            <p:cNvPr id="17601" name="Freeform 50">
              <a:extLst>
                <a:ext uri="{FF2B5EF4-FFF2-40B4-BE49-F238E27FC236}">
                  <a16:creationId xmlns:a16="http://schemas.microsoft.com/office/drawing/2014/main" id="{E21EF531-A434-5846-85C2-E226A0B23153}"/>
                </a:ext>
              </a:extLst>
            </p:cNvPr>
            <p:cNvSpPr>
              <a:spLocks/>
            </p:cNvSpPr>
            <p:nvPr/>
          </p:nvSpPr>
          <p:spPr bwMode="auto">
            <a:xfrm>
              <a:off x="3072"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602" name="Group 176">
              <a:extLst>
                <a:ext uri="{FF2B5EF4-FFF2-40B4-BE49-F238E27FC236}">
                  <a16:creationId xmlns:a16="http://schemas.microsoft.com/office/drawing/2014/main" id="{AAA6E748-132D-504C-8733-02F70624ED5F}"/>
                </a:ext>
              </a:extLst>
            </p:cNvPr>
            <p:cNvGrpSpPr>
              <a:grpSpLocks/>
            </p:cNvGrpSpPr>
            <p:nvPr/>
          </p:nvGrpSpPr>
          <p:grpSpPr bwMode="auto">
            <a:xfrm>
              <a:off x="2692" y="1204"/>
              <a:ext cx="376" cy="1048"/>
              <a:chOff x="2692" y="1204"/>
              <a:chExt cx="376" cy="1048"/>
            </a:xfrm>
          </p:grpSpPr>
          <p:sp>
            <p:nvSpPr>
              <p:cNvPr id="17610" name="Rectangle 136">
                <a:extLst>
                  <a:ext uri="{FF2B5EF4-FFF2-40B4-BE49-F238E27FC236}">
                    <a16:creationId xmlns:a16="http://schemas.microsoft.com/office/drawing/2014/main" id="{01839793-CF9C-264B-9D53-EFB9BA200D9A}"/>
                  </a:ext>
                </a:extLst>
              </p:cNvPr>
              <p:cNvSpPr>
                <a:spLocks noChangeArrowheads="1"/>
              </p:cNvSpPr>
              <p:nvPr/>
            </p:nvSpPr>
            <p:spPr bwMode="auto">
              <a:xfrm>
                <a:off x="2692"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611" name="Group 155">
                <a:extLst>
                  <a:ext uri="{FF2B5EF4-FFF2-40B4-BE49-F238E27FC236}">
                    <a16:creationId xmlns:a16="http://schemas.microsoft.com/office/drawing/2014/main" id="{420AD25F-A57E-3B4C-A458-42988A5EA003}"/>
                  </a:ext>
                </a:extLst>
              </p:cNvPr>
              <p:cNvGrpSpPr>
                <a:grpSpLocks/>
              </p:cNvGrpSpPr>
              <p:nvPr/>
            </p:nvGrpSpPr>
            <p:grpSpPr bwMode="auto">
              <a:xfrm>
                <a:off x="2980" y="1252"/>
                <a:ext cx="40" cy="952"/>
                <a:chOff x="2980" y="1252"/>
                <a:chExt cx="40" cy="952"/>
              </a:xfrm>
            </p:grpSpPr>
            <p:grpSp>
              <p:nvGrpSpPr>
                <p:cNvPr id="17632" name="Group 145">
                  <a:extLst>
                    <a:ext uri="{FF2B5EF4-FFF2-40B4-BE49-F238E27FC236}">
                      <a16:creationId xmlns:a16="http://schemas.microsoft.com/office/drawing/2014/main" id="{2A1CBCE1-A008-2D48-A61A-0183E429018F}"/>
                    </a:ext>
                  </a:extLst>
                </p:cNvPr>
                <p:cNvGrpSpPr>
                  <a:grpSpLocks/>
                </p:cNvGrpSpPr>
                <p:nvPr/>
              </p:nvGrpSpPr>
              <p:grpSpPr bwMode="auto">
                <a:xfrm>
                  <a:off x="2980" y="1252"/>
                  <a:ext cx="40" cy="424"/>
                  <a:chOff x="2980" y="1252"/>
                  <a:chExt cx="40" cy="424"/>
                </a:xfrm>
              </p:grpSpPr>
              <p:sp>
                <p:nvSpPr>
                  <p:cNvPr id="17642" name="Rectangle 137">
                    <a:extLst>
                      <a:ext uri="{FF2B5EF4-FFF2-40B4-BE49-F238E27FC236}">
                        <a16:creationId xmlns:a16="http://schemas.microsoft.com/office/drawing/2014/main" id="{BB14B689-2810-FD41-A2FD-2708394A3E44}"/>
                      </a:ext>
                    </a:extLst>
                  </p:cNvPr>
                  <p:cNvSpPr>
                    <a:spLocks noChangeArrowheads="1"/>
                  </p:cNvSpPr>
                  <p:nvPr/>
                </p:nvSpPr>
                <p:spPr bwMode="auto">
                  <a:xfrm>
                    <a:off x="2980" y="125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3" name="Rectangle 138">
                    <a:extLst>
                      <a:ext uri="{FF2B5EF4-FFF2-40B4-BE49-F238E27FC236}">
                        <a16:creationId xmlns:a16="http://schemas.microsoft.com/office/drawing/2014/main" id="{C816E031-665E-AE4C-8D51-35F0CC2CC9FC}"/>
                      </a:ext>
                    </a:extLst>
                  </p:cNvPr>
                  <p:cNvSpPr>
                    <a:spLocks noChangeArrowheads="1"/>
                  </p:cNvSpPr>
                  <p:nvPr/>
                </p:nvSpPr>
                <p:spPr bwMode="auto">
                  <a:xfrm>
                    <a:off x="2980" y="1310"/>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4" name="Rectangle 139">
                    <a:extLst>
                      <a:ext uri="{FF2B5EF4-FFF2-40B4-BE49-F238E27FC236}">
                        <a16:creationId xmlns:a16="http://schemas.microsoft.com/office/drawing/2014/main" id="{48559ABE-2009-EB46-9FCD-9049ABAC847C}"/>
                      </a:ext>
                    </a:extLst>
                  </p:cNvPr>
                  <p:cNvSpPr>
                    <a:spLocks noChangeArrowheads="1"/>
                  </p:cNvSpPr>
                  <p:nvPr/>
                </p:nvSpPr>
                <p:spPr bwMode="auto">
                  <a:xfrm>
                    <a:off x="2980" y="1367"/>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5" name="Rectangle 140">
                    <a:extLst>
                      <a:ext uri="{FF2B5EF4-FFF2-40B4-BE49-F238E27FC236}">
                        <a16:creationId xmlns:a16="http://schemas.microsoft.com/office/drawing/2014/main" id="{F247966F-C768-AB46-96BB-8B524E42977F}"/>
                      </a:ext>
                    </a:extLst>
                  </p:cNvPr>
                  <p:cNvSpPr>
                    <a:spLocks noChangeArrowheads="1"/>
                  </p:cNvSpPr>
                  <p:nvPr/>
                </p:nvSpPr>
                <p:spPr bwMode="auto">
                  <a:xfrm>
                    <a:off x="2980" y="142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6" name="Rectangle 141">
                    <a:extLst>
                      <a:ext uri="{FF2B5EF4-FFF2-40B4-BE49-F238E27FC236}">
                        <a16:creationId xmlns:a16="http://schemas.microsoft.com/office/drawing/2014/main" id="{8A827D95-3FE0-624B-96E5-3DBBE87D6B4F}"/>
                      </a:ext>
                    </a:extLst>
                  </p:cNvPr>
                  <p:cNvSpPr>
                    <a:spLocks noChangeArrowheads="1"/>
                  </p:cNvSpPr>
                  <p:nvPr/>
                </p:nvSpPr>
                <p:spPr bwMode="auto">
                  <a:xfrm>
                    <a:off x="2980" y="148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7" name="Rectangle 142">
                    <a:extLst>
                      <a:ext uri="{FF2B5EF4-FFF2-40B4-BE49-F238E27FC236}">
                        <a16:creationId xmlns:a16="http://schemas.microsoft.com/office/drawing/2014/main" id="{2869356E-9579-264A-B4F3-A3DA9B6C05F4}"/>
                      </a:ext>
                    </a:extLst>
                  </p:cNvPr>
                  <p:cNvSpPr>
                    <a:spLocks noChangeArrowheads="1"/>
                  </p:cNvSpPr>
                  <p:nvPr/>
                </p:nvSpPr>
                <p:spPr bwMode="auto">
                  <a:xfrm>
                    <a:off x="2980" y="154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8" name="Rectangle 143">
                    <a:extLst>
                      <a:ext uri="{FF2B5EF4-FFF2-40B4-BE49-F238E27FC236}">
                        <a16:creationId xmlns:a16="http://schemas.microsoft.com/office/drawing/2014/main" id="{14BAF349-F39A-C54B-B93A-5F8E9A86C925}"/>
                      </a:ext>
                    </a:extLst>
                  </p:cNvPr>
                  <p:cNvSpPr>
                    <a:spLocks noChangeArrowheads="1"/>
                  </p:cNvSpPr>
                  <p:nvPr/>
                </p:nvSpPr>
                <p:spPr bwMode="auto">
                  <a:xfrm>
                    <a:off x="2980" y="159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9" name="Rectangle 144">
                    <a:extLst>
                      <a:ext uri="{FF2B5EF4-FFF2-40B4-BE49-F238E27FC236}">
                        <a16:creationId xmlns:a16="http://schemas.microsoft.com/office/drawing/2014/main" id="{F18E62C8-4EED-9E43-AE61-874D4792E41F}"/>
                      </a:ext>
                    </a:extLst>
                  </p:cNvPr>
                  <p:cNvSpPr>
                    <a:spLocks noChangeArrowheads="1"/>
                  </p:cNvSpPr>
                  <p:nvPr/>
                </p:nvSpPr>
                <p:spPr bwMode="auto">
                  <a:xfrm>
                    <a:off x="2980" y="165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633" name="Group 154">
                  <a:extLst>
                    <a:ext uri="{FF2B5EF4-FFF2-40B4-BE49-F238E27FC236}">
                      <a16:creationId xmlns:a16="http://schemas.microsoft.com/office/drawing/2014/main" id="{6AE25B89-DE93-5E4D-9D76-9971843F28E5}"/>
                    </a:ext>
                  </a:extLst>
                </p:cNvPr>
                <p:cNvGrpSpPr>
                  <a:grpSpLocks/>
                </p:cNvGrpSpPr>
                <p:nvPr/>
              </p:nvGrpSpPr>
              <p:grpSpPr bwMode="auto">
                <a:xfrm>
                  <a:off x="2980" y="1780"/>
                  <a:ext cx="40" cy="424"/>
                  <a:chOff x="2980" y="1780"/>
                  <a:chExt cx="40" cy="424"/>
                </a:xfrm>
              </p:grpSpPr>
              <p:sp>
                <p:nvSpPr>
                  <p:cNvPr id="17634" name="Rectangle 146">
                    <a:extLst>
                      <a:ext uri="{FF2B5EF4-FFF2-40B4-BE49-F238E27FC236}">
                        <a16:creationId xmlns:a16="http://schemas.microsoft.com/office/drawing/2014/main" id="{CD1D86F9-4AA5-AF4D-8058-2EBC583C8D46}"/>
                      </a:ext>
                    </a:extLst>
                  </p:cNvPr>
                  <p:cNvSpPr>
                    <a:spLocks noChangeArrowheads="1"/>
                  </p:cNvSpPr>
                  <p:nvPr/>
                </p:nvSpPr>
                <p:spPr bwMode="auto">
                  <a:xfrm>
                    <a:off x="2980" y="178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5" name="Rectangle 147">
                    <a:extLst>
                      <a:ext uri="{FF2B5EF4-FFF2-40B4-BE49-F238E27FC236}">
                        <a16:creationId xmlns:a16="http://schemas.microsoft.com/office/drawing/2014/main" id="{022A09EE-A434-6747-85BB-2205DFF84AA0}"/>
                      </a:ext>
                    </a:extLst>
                  </p:cNvPr>
                  <p:cNvSpPr>
                    <a:spLocks noChangeArrowheads="1"/>
                  </p:cNvSpPr>
                  <p:nvPr/>
                </p:nvSpPr>
                <p:spPr bwMode="auto">
                  <a:xfrm>
                    <a:off x="2980" y="183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6" name="Rectangle 148">
                    <a:extLst>
                      <a:ext uri="{FF2B5EF4-FFF2-40B4-BE49-F238E27FC236}">
                        <a16:creationId xmlns:a16="http://schemas.microsoft.com/office/drawing/2014/main" id="{A31A9A1D-47C1-4446-A9EA-57923DBBA82A}"/>
                      </a:ext>
                    </a:extLst>
                  </p:cNvPr>
                  <p:cNvSpPr>
                    <a:spLocks noChangeArrowheads="1"/>
                  </p:cNvSpPr>
                  <p:nvPr/>
                </p:nvSpPr>
                <p:spPr bwMode="auto">
                  <a:xfrm>
                    <a:off x="2980" y="189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7" name="Rectangle 149">
                    <a:extLst>
                      <a:ext uri="{FF2B5EF4-FFF2-40B4-BE49-F238E27FC236}">
                        <a16:creationId xmlns:a16="http://schemas.microsoft.com/office/drawing/2014/main" id="{6B27513F-51A2-A645-96E3-1303D889D1B0}"/>
                      </a:ext>
                    </a:extLst>
                  </p:cNvPr>
                  <p:cNvSpPr>
                    <a:spLocks noChangeArrowheads="1"/>
                  </p:cNvSpPr>
                  <p:nvPr/>
                </p:nvSpPr>
                <p:spPr bwMode="auto">
                  <a:xfrm>
                    <a:off x="2980" y="195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8" name="Rectangle 150">
                    <a:extLst>
                      <a:ext uri="{FF2B5EF4-FFF2-40B4-BE49-F238E27FC236}">
                        <a16:creationId xmlns:a16="http://schemas.microsoft.com/office/drawing/2014/main" id="{E09A73D1-FE98-9442-8CA3-4C76B5F46CD8}"/>
                      </a:ext>
                    </a:extLst>
                  </p:cNvPr>
                  <p:cNvSpPr>
                    <a:spLocks noChangeArrowheads="1"/>
                  </p:cNvSpPr>
                  <p:nvPr/>
                </p:nvSpPr>
                <p:spPr bwMode="auto">
                  <a:xfrm>
                    <a:off x="2980" y="201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9" name="Rectangle 151">
                    <a:extLst>
                      <a:ext uri="{FF2B5EF4-FFF2-40B4-BE49-F238E27FC236}">
                        <a16:creationId xmlns:a16="http://schemas.microsoft.com/office/drawing/2014/main" id="{F8EB6CDF-8A87-B24C-89C4-858976AE9AC6}"/>
                      </a:ext>
                    </a:extLst>
                  </p:cNvPr>
                  <p:cNvSpPr>
                    <a:spLocks noChangeArrowheads="1"/>
                  </p:cNvSpPr>
                  <p:nvPr/>
                </p:nvSpPr>
                <p:spPr bwMode="auto">
                  <a:xfrm>
                    <a:off x="2980" y="2068"/>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0" name="Rectangle 152">
                    <a:extLst>
                      <a:ext uri="{FF2B5EF4-FFF2-40B4-BE49-F238E27FC236}">
                        <a16:creationId xmlns:a16="http://schemas.microsoft.com/office/drawing/2014/main" id="{7192B669-2B60-314C-8AF3-6270E9FCC0C1}"/>
                      </a:ext>
                    </a:extLst>
                  </p:cNvPr>
                  <p:cNvSpPr>
                    <a:spLocks noChangeArrowheads="1"/>
                  </p:cNvSpPr>
                  <p:nvPr/>
                </p:nvSpPr>
                <p:spPr bwMode="auto">
                  <a:xfrm>
                    <a:off x="2980" y="2126"/>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41" name="Rectangle 153">
                    <a:extLst>
                      <a:ext uri="{FF2B5EF4-FFF2-40B4-BE49-F238E27FC236}">
                        <a16:creationId xmlns:a16="http://schemas.microsoft.com/office/drawing/2014/main" id="{F264C202-CDDD-294D-BB4F-D9E579254BBF}"/>
                      </a:ext>
                    </a:extLst>
                  </p:cNvPr>
                  <p:cNvSpPr>
                    <a:spLocks noChangeArrowheads="1"/>
                  </p:cNvSpPr>
                  <p:nvPr/>
                </p:nvSpPr>
                <p:spPr bwMode="auto">
                  <a:xfrm>
                    <a:off x="2980" y="218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612" name="Group 175">
                <a:extLst>
                  <a:ext uri="{FF2B5EF4-FFF2-40B4-BE49-F238E27FC236}">
                    <a16:creationId xmlns:a16="http://schemas.microsoft.com/office/drawing/2014/main" id="{6871166F-6E5E-C744-B47E-82CAF46872E9}"/>
                  </a:ext>
                </a:extLst>
              </p:cNvPr>
              <p:cNvGrpSpPr>
                <a:grpSpLocks/>
              </p:cNvGrpSpPr>
              <p:nvPr/>
            </p:nvGrpSpPr>
            <p:grpSpPr bwMode="auto">
              <a:xfrm>
                <a:off x="2740" y="1252"/>
                <a:ext cx="184" cy="952"/>
                <a:chOff x="2740" y="1252"/>
                <a:chExt cx="184" cy="952"/>
              </a:xfrm>
            </p:grpSpPr>
            <p:sp>
              <p:nvSpPr>
                <p:cNvPr id="17613" name="Rectangle 156">
                  <a:extLst>
                    <a:ext uri="{FF2B5EF4-FFF2-40B4-BE49-F238E27FC236}">
                      <a16:creationId xmlns:a16="http://schemas.microsoft.com/office/drawing/2014/main" id="{63260439-5718-B046-AA56-D8114EBD018A}"/>
                    </a:ext>
                  </a:extLst>
                </p:cNvPr>
                <p:cNvSpPr>
                  <a:spLocks noChangeArrowheads="1"/>
                </p:cNvSpPr>
                <p:nvPr/>
              </p:nvSpPr>
              <p:spPr bwMode="auto">
                <a:xfrm>
                  <a:off x="2740"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4" name="Rectangle 157">
                  <a:extLst>
                    <a:ext uri="{FF2B5EF4-FFF2-40B4-BE49-F238E27FC236}">
                      <a16:creationId xmlns:a16="http://schemas.microsoft.com/office/drawing/2014/main" id="{8B58FC79-2B5C-BE49-97BD-1C256881AD2B}"/>
                    </a:ext>
                  </a:extLst>
                </p:cNvPr>
                <p:cNvSpPr>
                  <a:spLocks noChangeArrowheads="1"/>
                </p:cNvSpPr>
                <p:nvPr/>
              </p:nvSpPr>
              <p:spPr bwMode="auto">
                <a:xfrm>
                  <a:off x="2740"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5" name="Rectangle 158">
                  <a:extLst>
                    <a:ext uri="{FF2B5EF4-FFF2-40B4-BE49-F238E27FC236}">
                      <a16:creationId xmlns:a16="http://schemas.microsoft.com/office/drawing/2014/main" id="{604AD0C2-DFB1-4F4D-A186-1F86D52BCCDF}"/>
                    </a:ext>
                  </a:extLst>
                </p:cNvPr>
                <p:cNvSpPr>
                  <a:spLocks noChangeArrowheads="1"/>
                </p:cNvSpPr>
                <p:nvPr/>
              </p:nvSpPr>
              <p:spPr bwMode="auto">
                <a:xfrm>
                  <a:off x="2740"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6" name="Rectangle 159">
                  <a:extLst>
                    <a:ext uri="{FF2B5EF4-FFF2-40B4-BE49-F238E27FC236}">
                      <a16:creationId xmlns:a16="http://schemas.microsoft.com/office/drawing/2014/main" id="{0CDF32A0-5A0D-1E45-8628-245580B838E3}"/>
                    </a:ext>
                  </a:extLst>
                </p:cNvPr>
                <p:cNvSpPr>
                  <a:spLocks noChangeArrowheads="1"/>
                </p:cNvSpPr>
                <p:nvPr/>
              </p:nvSpPr>
              <p:spPr bwMode="auto">
                <a:xfrm>
                  <a:off x="2740"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7" name="Rectangle 160">
                  <a:extLst>
                    <a:ext uri="{FF2B5EF4-FFF2-40B4-BE49-F238E27FC236}">
                      <a16:creationId xmlns:a16="http://schemas.microsoft.com/office/drawing/2014/main" id="{31375AAD-9A96-534C-ADA8-0383DEC35906}"/>
                    </a:ext>
                  </a:extLst>
                </p:cNvPr>
                <p:cNvSpPr>
                  <a:spLocks noChangeArrowheads="1"/>
                </p:cNvSpPr>
                <p:nvPr/>
              </p:nvSpPr>
              <p:spPr bwMode="auto">
                <a:xfrm>
                  <a:off x="2740"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8" name="Rectangle 161">
                  <a:extLst>
                    <a:ext uri="{FF2B5EF4-FFF2-40B4-BE49-F238E27FC236}">
                      <a16:creationId xmlns:a16="http://schemas.microsoft.com/office/drawing/2014/main" id="{1C6AD0CA-ED78-C440-8A28-B5703CEECED4}"/>
                    </a:ext>
                  </a:extLst>
                </p:cNvPr>
                <p:cNvSpPr>
                  <a:spLocks noChangeArrowheads="1"/>
                </p:cNvSpPr>
                <p:nvPr/>
              </p:nvSpPr>
              <p:spPr bwMode="auto">
                <a:xfrm>
                  <a:off x="2740"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19" name="Rectangle 162">
                  <a:extLst>
                    <a:ext uri="{FF2B5EF4-FFF2-40B4-BE49-F238E27FC236}">
                      <a16:creationId xmlns:a16="http://schemas.microsoft.com/office/drawing/2014/main" id="{BCABEE60-37EF-BC45-954F-4D95F862B8DE}"/>
                    </a:ext>
                  </a:extLst>
                </p:cNvPr>
                <p:cNvSpPr>
                  <a:spLocks noChangeArrowheads="1"/>
                </p:cNvSpPr>
                <p:nvPr/>
              </p:nvSpPr>
              <p:spPr bwMode="auto">
                <a:xfrm>
                  <a:off x="2740"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0" name="Rectangle 163">
                  <a:extLst>
                    <a:ext uri="{FF2B5EF4-FFF2-40B4-BE49-F238E27FC236}">
                      <a16:creationId xmlns:a16="http://schemas.microsoft.com/office/drawing/2014/main" id="{D6D4454F-2ABB-6B45-9564-10CBE0A6706C}"/>
                    </a:ext>
                  </a:extLst>
                </p:cNvPr>
                <p:cNvSpPr>
                  <a:spLocks noChangeArrowheads="1"/>
                </p:cNvSpPr>
                <p:nvPr/>
              </p:nvSpPr>
              <p:spPr bwMode="auto">
                <a:xfrm>
                  <a:off x="2740"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1" name="Rectangle 164">
                  <a:extLst>
                    <a:ext uri="{FF2B5EF4-FFF2-40B4-BE49-F238E27FC236}">
                      <a16:creationId xmlns:a16="http://schemas.microsoft.com/office/drawing/2014/main" id="{C15CD07C-62D1-2D42-87F1-0409E7F1959A}"/>
                    </a:ext>
                  </a:extLst>
                </p:cNvPr>
                <p:cNvSpPr>
                  <a:spLocks noChangeArrowheads="1"/>
                </p:cNvSpPr>
                <p:nvPr/>
              </p:nvSpPr>
              <p:spPr bwMode="auto">
                <a:xfrm>
                  <a:off x="2740"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2" name="Rectangle 165">
                  <a:extLst>
                    <a:ext uri="{FF2B5EF4-FFF2-40B4-BE49-F238E27FC236}">
                      <a16:creationId xmlns:a16="http://schemas.microsoft.com/office/drawing/2014/main" id="{AFB36FAE-180C-8B45-9E61-0F909309D852}"/>
                    </a:ext>
                  </a:extLst>
                </p:cNvPr>
                <p:cNvSpPr>
                  <a:spLocks noChangeArrowheads="1"/>
                </p:cNvSpPr>
                <p:nvPr/>
              </p:nvSpPr>
              <p:spPr bwMode="auto">
                <a:xfrm>
                  <a:off x="2740"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3" name="Rectangle 166">
                  <a:extLst>
                    <a:ext uri="{FF2B5EF4-FFF2-40B4-BE49-F238E27FC236}">
                      <a16:creationId xmlns:a16="http://schemas.microsoft.com/office/drawing/2014/main" id="{490038B7-5840-F14B-82E5-3B08BE5C7344}"/>
                    </a:ext>
                  </a:extLst>
                </p:cNvPr>
                <p:cNvSpPr>
                  <a:spLocks noChangeArrowheads="1"/>
                </p:cNvSpPr>
                <p:nvPr/>
              </p:nvSpPr>
              <p:spPr bwMode="auto">
                <a:xfrm>
                  <a:off x="2740"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4" name="Rectangle 167">
                  <a:extLst>
                    <a:ext uri="{FF2B5EF4-FFF2-40B4-BE49-F238E27FC236}">
                      <a16:creationId xmlns:a16="http://schemas.microsoft.com/office/drawing/2014/main" id="{BC6CE367-6B4C-424E-A32F-09353D1D9905}"/>
                    </a:ext>
                  </a:extLst>
                </p:cNvPr>
                <p:cNvSpPr>
                  <a:spLocks noChangeArrowheads="1"/>
                </p:cNvSpPr>
                <p:nvPr/>
              </p:nvSpPr>
              <p:spPr bwMode="auto">
                <a:xfrm>
                  <a:off x="2740"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5" name="Rectangle 168">
                  <a:extLst>
                    <a:ext uri="{FF2B5EF4-FFF2-40B4-BE49-F238E27FC236}">
                      <a16:creationId xmlns:a16="http://schemas.microsoft.com/office/drawing/2014/main" id="{8CF09A4B-981A-2147-B467-3BA1CBB082C1}"/>
                    </a:ext>
                  </a:extLst>
                </p:cNvPr>
                <p:cNvSpPr>
                  <a:spLocks noChangeArrowheads="1"/>
                </p:cNvSpPr>
                <p:nvPr/>
              </p:nvSpPr>
              <p:spPr bwMode="auto">
                <a:xfrm>
                  <a:off x="2740"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6" name="Rectangle 169">
                  <a:extLst>
                    <a:ext uri="{FF2B5EF4-FFF2-40B4-BE49-F238E27FC236}">
                      <a16:creationId xmlns:a16="http://schemas.microsoft.com/office/drawing/2014/main" id="{A95C8BE2-B238-3045-80A3-223C920B2BCC}"/>
                    </a:ext>
                  </a:extLst>
                </p:cNvPr>
                <p:cNvSpPr>
                  <a:spLocks noChangeArrowheads="1"/>
                </p:cNvSpPr>
                <p:nvPr/>
              </p:nvSpPr>
              <p:spPr bwMode="auto">
                <a:xfrm>
                  <a:off x="2740"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7" name="Rectangle 170">
                  <a:extLst>
                    <a:ext uri="{FF2B5EF4-FFF2-40B4-BE49-F238E27FC236}">
                      <a16:creationId xmlns:a16="http://schemas.microsoft.com/office/drawing/2014/main" id="{B74D7C6B-44A2-4544-A595-F67A5DBCA412}"/>
                    </a:ext>
                  </a:extLst>
                </p:cNvPr>
                <p:cNvSpPr>
                  <a:spLocks noChangeArrowheads="1"/>
                </p:cNvSpPr>
                <p:nvPr/>
              </p:nvSpPr>
              <p:spPr bwMode="auto">
                <a:xfrm>
                  <a:off x="2740"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8" name="Rectangle 171">
                  <a:extLst>
                    <a:ext uri="{FF2B5EF4-FFF2-40B4-BE49-F238E27FC236}">
                      <a16:creationId xmlns:a16="http://schemas.microsoft.com/office/drawing/2014/main" id="{44A0F295-2F67-FA4E-81CA-62682AB53160}"/>
                    </a:ext>
                  </a:extLst>
                </p:cNvPr>
                <p:cNvSpPr>
                  <a:spLocks noChangeArrowheads="1"/>
                </p:cNvSpPr>
                <p:nvPr/>
              </p:nvSpPr>
              <p:spPr bwMode="auto">
                <a:xfrm>
                  <a:off x="2740"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29" name="Rectangle 172">
                  <a:extLst>
                    <a:ext uri="{FF2B5EF4-FFF2-40B4-BE49-F238E27FC236}">
                      <a16:creationId xmlns:a16="http://schemas.microsoft.com/office/drawing/2014/main" id="{A399AC3A-947D-8446-B302-0105F88F9E94}"/>
                    </a:ext>
                  </a:extLst>
                </p:cNvPr>
                <p:cNvSpPr>
                  <a:spLocks noChangeArrowheads="1"/>
                </p:cNvSpPr>
                <p:nvPr/>
              </p:nvSpPr>
              <p:spPr bwMode="auto">
                <a:xfrm>
                  <a:off x="2740"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0" name="Rectangle 173">
                  <a:extLst>
                    <a:ext uri="{FF2B5EF4-FFF2-40B4-BE49-F238E27FC236}">
                      <a16:creationId xmlns:a16="http://schemas.microsoft.com/office/drawing/2014/main" id="{43700706-608C-EE40-9877-5B9B0C4EA69A}"/>
                    </a:ext>
                  </a:extLst>
                </p:cNvPr>
                <p:cNvSpPr>
                  <a:spLocks noChangeArrowheads="1"/>
                </p:cNvSpPr>
                <p:nvPr/>
              </p:nvSpPr>
              <p:spPr bwMode="auto">
                <a:xfrm>
                  <a:off x="2740"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31" name="Rectangle 174">
                  <a:extLst>
                    <a:ext uri="{FF2B5EF4-FFF2-40B4-BE49-F238E27FC236}">
                      <a16:creationId xmlns:a16="http://schemas.microsoft.com/office/drawing/2014/main" id="{E18D25CF-460E-B542-B6FC-5927474E5EDC}"/>
                    </a:ext>
                  </a:extLst>
                </p:cNvPr>
                <p:cNvSpPr>
                  <a:spLocks noChangeArrowheads="1"/>
                </p:cNvSpPr>
                <p:nvPr/>
              </p:nvSpPr>
              <p:spPr bwMode="auto">
                <a:xfrm>
                  <a:off x="2740"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603" name="Group 303">
              <a:extLst>
                <a:ext uri="{FF2B5EF4-FFF2-40B4-BE49-F238E27FC236}">
                  <a16:creationId xmlns:a16="http://schemas.microsoft.com/office/drawing/2014/main" id="{EA1A6576-1383-D44C-B016-EDBBA3D12AB3}"/>
                </a:ext>
              </a:extLst>
            </p:cNvPr>
            <p:cNvGrpSpPr>
              <a:grpSpLocks/>
            </p:cNvGrpSpPr>
            <p:nvPr/>
          </p:nvGrpSpPr>
          <p:grpSpPr bwMode="auto">
            <a:xfrm>
              <a:off x="2688" y="1008"/>
              <a:ext cx="577" cy="193"/>
              <a:chOff x="2688" y="1008"/>
              <a:chExt cx="577" cy="193"/>
            </a:xfrm>
          </p:grpSpPr>
          <p:grpSp>
            <p:nvGrpSpPr>
              <p:cNvPr id="17606" name="Group 301">
                <a:extLst>
                  <a:ext uri="{FF2B5EF4-FFF2-40B4-BE49-F238E27FC236}">
                    <a16:creationId xmlns:a16="http://schemas.microsoft.com/office/drawing/2014/main" id="{230F2D92-70E4-9548-9760-1C818459EA18}"/>
                  </a:ext>
                </a:extLst>
              </p:cNvPr>
              <p:cNvGrpSpPr>
                <a:grpSpLocks/>
              </p:cNvGrpSpPr>
              <p:nvPr/>
            </p:nvGrpSpPr>
            <p:grpSpPr bwMode="auto">
              <a:xfrm>
                <a:off x="2688" y="1008"/>
                <a:ext cx="577" cy="193"/>
                <a:chOff x="2688" y="1008"/>
                <a:chExt cx="577" cy="193"/>
              </a:xfrm>
            </p:grpSpPr>
            <p:sp>
              <p:nvSpPr>
                <p:cNvPr id="17608" name="Freeform 299">
                  <a:extLst>
                    <a:ext uri="{FF2B5EF4-FFF2-40B4-BE49-F238E27FC236}">
                      <a16:creationId xmlns:a16="http://schemas.microsoft.com/office/drawing/2014/main" id="{37C21994-7CEE-604D-9F69-63C1F66AB135}"/>
                    </a:ext>
                  </a:extLst>
                </p:cNvPr>
                <p:cNvSpPr>
                  <a:spLocks/>
                </p:cNvSpPr>
                <p:nvPr/>
              </p:nvSpPr>
              <p:spPr bwMode="auto">
                <a:xfrm>
                  <a:off x="2688"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609" name="Freeform 300">
                  <a:extLst>
                    <a:ext uri="{FF2B5EF4-FFF2-40B4-BE49-F238E27FC236}">
                      <a16:creationId xmlns:a16="http://schemas.microsoft.com/office/drawing/2014/main" id="{15CE2CCB-2C02-8349-83AE-C6D4EE91808C}"/>
                    </a:ext>
                  </a:extLst>
                </p:cNvPr>
                <p:cNvSpPr>
                  <a:spLocks/>
                </p:cNvSpPr>
                <p:nvPr/>
              </p:nvSpPr>
              <p:spPr bwMode="auto">
                <a:xfrm>
                  <a:off x="2784"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607" name="Line 302">
                <a:extLst>
                  <a:ext uri="{FF2B5EF4-FFF2-40B4-BE49-F238E27FC236}">
                    <a16:creationId xmlns:a16="http://schemas.microsoft.com/office/drawing/2014/main" id="{82B02F59-42EF-7441-A825-5C152B6AB7B3}"/>
                  </a:ext>
                </a:extLst>
              </p:cNvPr>
              <p:cNvSpPr>
                <a:spLocks noChangeShapeType="1"/>
              </p:cNvSpPr>
              <p:nvPr/>
            </p:nvSpPr>
            <p:spPr bwMode="auto">
              <a:xfrm>
                <a:off x="3264"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604" name="AutoShape 337">
              <a:extLst>
                <a:ext uri="{FF2B5EF4-FFF2-40B4-BE49-F238E27FC236}">
                  <a16:creationId xmlns:a16="http://schemas.microsoft.com/office/drawing/2014/main" id="{6E2287BF-621F-E343-A5DC-3E0D4188C61A}"/>
                </a:ext>
              </a:extLst>
            </p:cNvPr>
            <p:cNvSpPr>
              <a:spLocks noChangeArrowheads="1"/>
            </p:cNvSpPr>
            <p:nvPr/>
          </p:nvSpPr>
          <p:spPr bwMode="auto">
            <a:xfrm rot="16200000" flipH="1">
              <a:off x="2723" y="2360"/>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05" name="Rectangle 340">
              <a:extLst>
                <a:ext uri="{FF2B5EF4-FFF2-40B4-BE49-F238E27FC236}">
                  <a16:creationId xmlns:a16="http://schemas.microsoft.com/office/drawing/2014/main" id="{F84CC16C-F44A-BD4E-B359-B523FB865C44}"/>
                </a:ext>
              </a:extLst>
            </p:cNvPr>
            <p:cNvSpPr>
              <a:spLocks noChangeArrowheads="1"/>
            </p:cNvSpPr>
            <p:nvPr/>
          </p:nvSpPr>
          <p:spPr bwMode="auto">
            <a:xfrm>
              <a:off x="2694" y="2630"/>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DO</a:t>
              </a:r>
            </a:p>
          </p:txBody>
        </p:sp>
      </p:grpSp>
      <p:grpSp>
        <p:nvGrpSpPr>
          <p:cNvPr id="14686" name="Group 350">
            <a:extLst>
              <a:ext uri="{FF2B5EF4-FFF2-40B4-BE49-F238E27FC236}">
                <a16:creationId xmlns:a16="http://schemas.microsoft.com/office/drawing/2014/main" id="{ED3139EF-3773-974B-B1B5-51DDD4053B4E}"/>
              </a:ext>
            </a:extLst>
          </p:cNvPr>
          <p:cNvGrpSpPr>
            <a:grpSpLocks/>
          </p:cNvGrpSpPr>
          <p:nvPr/>
        </p:nvGrpSpPr>
        <p:grpSpPr bwMode="auto">
          <a:xfrm>
            <a:off x="6096000" y="1600200"/>
            <a:ext cx="915988" cy="3163888"/>
            <a:chOff x="3120" y="1008"/>
            <a:chExt cx="577" cy="1993"/>
          </a:xfrm>
        </p:grpSpPr>
        <p:sp>
          <p:nvSpPr>
            <p:cNvPr id="17552" name="Freeform 94">
              <a:extLst>
                <a:ext uri="{FF2B5EF4-FFF2-40B4-BE49-F238E27FC236}">
                  <a16:creationId xmlns:a16="http://schemas.microsoft.com/office/drawing/2014/main" id="{EDE6896A-EDEF-7043-AC5B-0C6BEA229A86}"/>
                </a:ext>
              </a:extLst>
            </p:cNvPr>
            <p:cNvSpPr>
              <a:spLocks/>
            </p:cNvSpPr>
            <p:nvPr/>
          </p:nvSpPr>
          <p:spPr bwMode="auto">
            <a:xfrm>
              <a:off x="3504"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553" name="Group 135">
              <a:extLst>
                <a:ext uri="{FF2B5EF4-FFF2-40B4-BE49-F238E27FC236}">
                  <a16:creationId xmlns:a16="http://schemas.microsoft.com/office/drawing/2014/main" id="{5BE5D1AF-8213-C54E-B255-182177751507}"/>
                </a:ext>
              </a:extLst>
            </p:cNvPr>
            <p:cNvGrpSpPr>
              <a:grpSpLocks/>
            </p:cNvGrpSpPr>
            <p:nvPr/>
          </p:nvGrpSpPr>
          <p:grpSpPr bwMode="auto">
            <a:xfrm>
              <a:off x="3124" y="1204"/>
              <a:ext cx="376" cy="1048"/>
              <a:chOff x="3124" y="1204"/>
              <a:chExt cx="376" cy="1048"/>
            </a:xfrm>
          </p:grpSpPr>
          <p:sp>
            <p:nvSpPr>
              <p:cNvPr id="17561" name="Rectangle 95">
                <a:extLst>
                  <a:ext uri="{FF2B5EF4-FFF2-40B4-BE49-F238E27FC236}">
                    <a16:creationId xmlns:a16="http://schemas.microsoft.com/office/drawing/2014/main" id="{D012ED69-818C-BA45-9463-FE595440CE70}"/>
                  </a:ext>
                </a:extLst>
              </p:cNvPr>
              <p:cNvSpPr>
                <a:spLocks noChangeArrowheads="1"/>
              </p:cNvSpPr>
              <p:nvPr/>
            </p:nvSpPr>
            <p:spPr bwMode="auto">
              <a:xfrm>
                <a:off x="3124"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562" name="Group 114">
                <a:extLst>
                  <a:ext uri="{FF2B5EF4-FFF2-40B4-BE49-F238E27FC236}">
                    <a16:creationId xmlns:a16="http://schemas.microsoft.com/office/drawing/2014/main" id="{895E8B79-FC46-D54B-81FE-4BC83D6B45A8}"/>
                  </a:ext>
                </a:extLst>
              </p:cNvPr>
              <p:cNvGrpSpPr>
                <a:grpSpLocks/>
              </p:cNvGrpSpPr>
              <p:nvPr/>
            </p:nvGrpSpPr>
            <p:grpSpPr bwMode="auto">
              <a:xfrm>
                <a:off x="3412" y="1252"/>
                <a:ext cx="40" cy="952"/>
                <a:chOff x="3412" y="1252"/>
                <a:chExt cx="40" cy="952"/>
              </a:xfrm>
            </p:grpSpPr>
            <p:grpSp>
              <p:nvGrpSpPr>
                <p:cNvPr id="17583" name="Group 104">
                  <a:extLst>
                    <a:ext uri="{FF2B5EF4-FFF2-40B4-BE49-F238E27FC236}">
                      <a16:creationId xmlns:a16="http://schemas.microsoft.com/office/drawing/2014/main" id="{0A1F309F-9B10-274C-833F-45F92548BE0E}"/>
                    </a:ext>
                  </a:extLst>
                </p:cNvPr>
                <p:cNvGrpSpPr>
                  <a:grpSpLocks/>
                </p:cNvGrpSpPr>
                <p:nvPr/>
              </p:nvGrpSpPr>
              <p:grpSpPr bwMode="auto">
                <a:xfrm>
                  <a:off x="3412" y="1252"/>
                  <a:ext cx="40" cy="424"/>
                  <a:chOff x="3412" y="1252"/>
                  <a:chExt cx="40" cy="424"/>
                </a:xfrm>
              </p:grpSpPr>
              <p:sp>
                <p:nvSpPr>
                  <p:cNvPr id="17593" name="Rectangle 96">
                    <a:extLst>
                      <a:ext uri="{FF2B5EF4-FFF2-40B4-BE49-F238E27FC236}">
                        <a16:creationId xmlns:a16="http://schemas.microsoft.com/office/drawing/2014/main" id="{9F8ABB4C-FF5D-9F4E-84DC-4D057F968073}"/>
                      </a:ext>
                    </a:extLst>
                  </p:cNvPr>
                  <p:cNvSpPr>
                    <a:spLocks noChangeArrowheads="1"/>
                  </p:cNvSpPr>
                  <p:nvPr/>
                </p:nvSpPr>
                <p:spPr bwMode="auto">
                  <a:xfrm>
                    <a:off x="3412"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4" name="Rectangle 97">
                    <a:extLst>
                      <a:ext uri="{FF2B5EF4-FFF2-40B4-BE49-F238E27FC236}">
                        <a16:creationId xmlns:a16="http://schemas.microsoft.com/office/drawing/2014/main" id="{F29D7A29-3DE8-0C4A-8580-7F079558ADE9}"/>
                      </a:ext>
                    </a:extLst>
                  </p:cNvPr>
                  <p:cNvSpPr>
                    <a:spLocks noChangeArrowheads="1"/>
                  </p:cNvSpPr>
                  <p:nvPr/>
                </p:nvSpPr>
                <p:spPr bwMode="auto">
                  <a:xfrm>
                    <a:off x="3412"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5" name="Rectangle 98">
                    <a:extLst>
                      <a:ext uri="{FF2B5EF4-FFF2-40B4-BE49-F238E27FC236}">
                        <a16:creationId xmlns:a16="http://schemas.microsoft.com/office/drawing/2014/main" id="{1AACB312-811D-1C49-BA22-1EC398287C7D}"/>
                      </a:ext>
                    </a:extLst>
                  </p:cNvPr>
                  <p:cNvSpPr>
                    <a:spLocks noChangeArrowheads="1"/>
                  </p:cNvSpPr>
                  <p:nvPr/>
                </p:nvSpPr>
                <p:spPr bwMode="auto">
                  <a:xfrm>
                    <a:off x="3412"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6" name="Rectangle 99">
                    <a:extLst>
                      <a:ext uri="{FF2B5EF4-FFF2-40B4-BE49-F238E27FC236}">
                        <a16:creationId xmlns:a16="http://schemas.microsoft.com/office/drawing/2014/main" id="{43262318-7D8A-1F46-AE54-44E16C9E53B9}"/>
                      </a:ext>
                    </a:extLst>
                  </p:cNvPr>
                  <p:cNvSpPr>
                    <a:spLocks noChangeArrowheads="1"/>
                  </p:cNvSpPr>
                  <p:nvPr/>
                </p:nvSpPr>
                <p:spPr bwMode="auto">
                  <a:xfrm>
                    <a:off x="3412"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7" name="Rectangle 100">
                    <a:extLst>
                      <a:ext uri="{FF2B5EF4-FFF2-40B4-BE49-F238E27FC236}">
                        <a16:creationId xmlns:a16="http://schemas.microsoft.com/office/drawing/2014/main" id="{5243A8F8-5691-2749-BE8C-6C28D84BEDD9}"/>
                      </a:ext>
                    </a:extLst>
                  </p:cNvPr>
                  <p:cNvSpPr>
                    <a:spLocks noChangeArrowheads="1"/>
                  </p:cNvSpPr>
                  <p:nvPr/>
                </p:nvSpPr>
                <p:spPr bwMode="auto">
                  <a:xfrm>
                    <a:off x="3412"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8" name="Rectangle 101">
                    <a:extLst>
                      <a:ext uri="{FF2B5EF4-FFF2-40B4-BE49-F238E27FC236}">
                        <a16:creationId xmlns:a16="http://schemas.microsoft.com/office/drawing/2014/main" id="{A57B1849-D39F-3940-B031-E7BBAA16F295}"/>
                      </a:ext>
                    </a:extLst>
                  </p:cNvPr>
                  <p:cNvSpPr>
                    <a:spLocks noChangeArrowheads="1"/>
                  </p:cNvSpPr>
                  <p:nvPr/>
                </p:nvSpPr>
                <p:spPr bwMode="auto">
                  <a:xfrm>
                    <a:off x="3412"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9" name="Rectangle 102">
                    <a:extLst>
                      <a:ext uri="{FF2B5EF4-FFF2-40B4-BE49-F238E27FC236}">
                        <a16:creationId xmlns:a16="http://schemas.microsoft.com/office/drawing/2014/main" id="{94B00C52-4957-5244-9E1E-6E05C1484976}"/>
                      </a:ext>
                    </a:extLst>
                  </p:cNvPr>
                  <p:cNvSpPr>
                    <a:spLocks noChangeArrowheads="1"/>
                  </p:cNvSpPr>
                  <p:nvPr/>
                </p:nvSpPr>
                <p:spPr bwMode="auto">
                  <a:xfrm>
                    <a:off x="3412"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600" name="Rectangle 103">
                    <a:extLst>
                      <a:ext uri="{FF2B5EF4-FFF2-40B4-BE49-F238E27FC236}">
                        <a16:creationId xmlns:a16="http://schemas.microsoft.com/office/drawing/2014/main" id="{BDB6C64E-6D9E-6E42-9D4B-B4798FA01A9E}"/>
                      </a:ext>
                    </a:extLst>
                  </p:cNvPr>
                  <p:cNvSpPr>
                    <a:spLocks noChangeArrowheads="1"/>
                  </p:cNvSpPr>
                  <p:nvPr/>
                </p:nvSpPr>
                <p:spPr bwMode="auto">
                  <a:xfrm>
                    <a:off x="3412"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584" name="Group 113">
                  <a:extLst>
                    <a:ext uri="{FF2B5EF4-FFF2-40B4-BE49-F238E27FC236}">
                      <a16:creationId xmlns:a16="http://schemas.microsoft.com/office/drawing/2014/main" id="{83147F20-9975-3844-B381-4357B260AFDA}"/>
                    </a:ext>
                  </a:extLst>
                </p:cNvPr>
                <p:cNvGrpSpPr>
                  <a:grpSpLocks/>
                </p:cNvGrpSpPr>
                <p:nvPr/>
              </p:nvGrpSpPr>
              <p:grpSpPr bwMode="auto">
                <a:xfrm>
                  <a:off x="3412" y="1780"/>
                  <a:ext cx="40" cy="424"/>
                  <a:chOff x="3412" y="1780"/>
                  <a:chExt cx="40" cy="424"/>
                </a:xfrm>
              </p:grpSpPr>
              <p:sp>
                <p:nvSpPr>
                  <p:cNvPr id="17585" name="Rectangle 105">
                    <a:extLst>
                      <a:ext uri="{FF2B5EF4-FFF2-40B4-BE49-F238E27FC236}">
                        <a16:creationId xmlns:a16="http://schemas.microsoft.com/office/drawing/2014/main" id="{F64148B9-8B8E-0345-AD92-D7700DC9AECF}"/>
                      </a:ext>
                    </a:extLst>
                  </p:cNvPr>
                  <p:cNvSpPr>
                    <a:spLocks noChangeArrowheads="1"/>
                  </p:cNvSpPr>
                  <p:nvPr/>
                </p:nvSpPr>
                <p:spPr bwMode="auto">
                  <a:xfrm>
                    <a:off x="3412"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6" name="Rectangle 106">
                    <a:extLst>
                      <a:ext uri="{FF2B5EF4-FFF2-40B4-BE49-F238E27FC236}">
                        <a16:creationId xmlns:a16="http://schemas.microsoft.com/office/drawing/2014/main" id="{DA49D98C-97B6-F041-AA00-BE79780DD70B}"/>
                      </a:ext>
                    </a:extLst>
                  </p:cNvPr>
                  <p:cNvSpPr>
                    <a:spLocks noChangeArrowheads="1"/>
                  </p:cNvSpPr>
                  <p:nvPr/>
                </p:nvSpPr>
                <p:spPr bwMode="auto">
                  <a:xfrm>
                    <a:off x="3412"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7" name="Rectangle 107">
                    <a:extLst>
                      <a:ext uri="{FF2B5EF4-FFF2-40B4-BE49-F238E27FC236}">
                        <a16:creationId xmlns:a16="http://schemas.microsoft.com/office/drawing/2014/main" id="{96FA563B-798C-F941-8F52-B105CA6E2362}"/>
                      </a:ext>
                    </a:extLst>
                  </p:cNvPr>
                  <p:cNvSpPr>
                    <a:spLocks noChangeArrowheads="1"/>
                  </p:cNvSpPr>
                  <p:nvPr/>
                </p:nvSpPr>
                <p:spPr bwMode="auto">
                  <a:xfrm>
                    <a:off x="3412"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8" name="Rectangle 108">
                    <a:extLst>
                      <a:ext uri="{FF2B5EF4-FFF2-40B4-BE49-F238E27FC236}">
                        <a16:creationId xmlns:a16="http://schemas.microsoft.com/office/drawing/2014/main" id="{6DE7FF1A-D598-7B47-8582-B6364BA7E6F5}"/>
                      </a:ext>
                    </a:extLst>
                  </p:cNvPr>
                  <p:cNvSpPr>
                    <a:spLocks noChangeArrowheads="1"/>
                  </p:cNvSpPr>
                  <p:nvPr/>
                </p:nvSpPr>
                <p:spPr bwMode="auto">
                  <a:xfrm>
                    <a:off x="3412"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9" name="Rectangle 109">
                    <a:extLst>
                      <a:ext uri="{FF2B5EF4-FFF2-40B4-BE49-F238E27FC236}">
                        <a16:creationId xmlns:a16="http://schemas.microsoft.com/office/drawing/2014/main" id="{E017FC7A-E3FE-0A48-8FD2-EC47ED7D22A2}"/>
                      </a:ext>
                    </a:extLst>
                  </p:cNvPr>
                  <p:cNvSpPr>
                    <a:spLocks noChangeArrowheads="1"/>
                  </p:cNvSpPr>
                  <p:nvPr/>
                </p:nvSpPr>
                <p:spPr bwMode="auto">
                  <a:xfrm>
                    <a:off x="3412"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0" name="Rectangle 110">
                    <a:extLst>
                      <a:ext uri="{FF2B5EF4-FFF2-40B4-BE49-F238E27FC236}">
                        <a16:creationId xmlns:a16="http://schemas.microsoft.com/office/drawing/2014/main" id="{68FC8256-4D45-8C43-84E5-1A7400F15D2A}"/>
                      </a:ext>
                    </a:extLst>
                  </p:cNvPr>
                  <p:cNvSpPr>
                    <a:spLocks noChangeArrowheads="1"/>
                  </p:cNvSpPr>
                  <p:nvPr/>
                </p:nvSpPr>
                <p:spPr bwMode="auto">
                  <a:xfrm>
                    <a:off x="3412"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1" name="Rectangle 111">
                    <a:extLst>
                      <a:ext uri="{FF2B5EF4-FFF2-40B4-BE49-F238E27FC236}">
                        <a16:creationId xmlns:a16="http://schemas.microsoft.com/office/drawing/2014/main" id="{8F1A9185-717E-E846-B0D4-A8EBFDAAF2CF}"/>
                      </a:ext>
                    </a:extLst>
                  </p:cNvPr>
                  <p:cNvSpPr>
                    <a:spLocks noChangeArrowheads="1"/>
                  </p:cNvSpPr>
                  <p:nvPr/>
                </p:nvSpPr>
                <p:spPr bwMode="auto">
                  <a:xfrm>
                    <a:off x="3412"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92" name="Rectangle 112">
                    <a:extLst>
                      <a:ext uri="{FF2B5EF4-FFF2-40B4-BE49-F238E27FC236}">
                        <a16:creationId xmlns:a16="http://schemas.microsoft.com/office/drawing/2014/main" id="{8958915D-1B08-7841-A4B7-923BAB763B16}"/>
                      </a:ext>
                    </a:extLst>
                  </p:cNvPr>
                  <p:cNvSpPr>
                    <a:spLocks noChangeArrowheads="1"/>
                  </p:cNvSpPr>
                  <p:nvPr/>
                </p:nvSpPr>
                <p:spPr bwMode="auto">
                  <a:xfrm>
                    <a:off x="3412"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563" name="Group 134">
                <a:extLst>
                  <a:ext uri="{FF2B5EF4-FFF2-40B4-BE49-F238E27FC236}">
                    <a16:creationId xmlns:a16="http://schemas.microsoft.com/office/drawing/2014/main" id="{C8152F8F-C643-0F48-9A88-82C1442FB39F}"/>
                  </a:ext>
                </a:extLst>
              </p:cNvPr>
              <p:cNvGrpSpPr>
                <a:grpSpLocks/>
              </p:cNvGrpSpPr>
              <p:nvPr/>
            </p:nvGrpSpPr>
            <p:grpSpPr bwMode="auto">
              <a:xfrm>
                <a:off x="3172" y="1252"/>
                <a:ext cx="184" cy="952"/>
                <a:chOff x="3172" y="1252"/>
                <a:chExt cx="184" cy="952"/>
              </a:xfrm>
            </p:grpSpPr>
            <p:sp>
              <p:nvSpPr>
                <p:cNvPr id="17564" name="Rectangle 115">
                  <a:extLst>
                    <a:ext uri="{FF2B5EF4-FFF2-40B4-BE49-F238E27FC236}">
                      <a16:creationId xmlns:a16="http://schemas.microsoft.com/office/drawing/2014/main" id="{C78A5290-9B43-044F-B610-8AB8604BA6C1}"/>
                    </a:ext>
                  </a:extLst>
                </p:cNvPr>
                <p:cNvSpPr>
                  <a:spLocks noChangeArrowheads="1"/>
                </p:cNvSpPr>
                <p:nvPr/>
              </p:nvSpPr>
              <p:spPr bwMode="auto">
                <a:xfrm>
                  <a:off x="3172"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65" name="Rectangle 116">
                  <a:extLst>
                    <a:ext uri="{FF2B5EF4-FFF2-40B4-BE49-F238E27FC236}">
                      <a16:creationId xmlns:a16="http://schemas.microsoft.com/office/drawing/2014/main" id="{EC772F80-F1A6-AC4D-B89C-0B15F9776A06}"/>
                    </a:ext>
                  </a:extLst>
                </p:cNvPr>
                <p:cNvSpPr>
                  <a:spLocks noChangeArrowheads="1"/>
                </p:cNvSpPr>
                <p:nvPr/>
              </p:nvSpPr>
              <p:spPr bwMode="auto">
                <a:xfrm>
                  <a:off x="3172"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66" name="Rectangle 117">
                  <a:extLst>
                    <a:ext uri="{FF2B5EF4-FFF2-40B4-BE49-F238E27FC236}">
                      <a16:creationId xmlns:a16="http://schemas.microsoft.com/office/drawing/2014/main" id="{C48D7054-4A5B-4B49-A59A-5E9F02B97C17}"/>
                    </a:ext>
                  </a:extLst>
                </p:cNvPr>
                <p:cNvSpPr>
                  <a:spLocks noChangeArrowheads="1"/>
                </p:cNvSpPr>
                <p:nvPr/>
              </p:nvSpPr>
              <p:spPr bwMode="auto">
                <a:xfrm>
                  <a:off x="3172"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67" name="Rectangle 118">
                  <a:extLst>
                    <a:ext uri="{FF2B5EF4-FFF2-40B4-BE49-F238E27FC236}">
                      <a16:creationId xmlns:a16="http://schemas.microsoft.com/office/drawing/2014/main" id="{13919E7D-1887-404D-8370-384ABA817585}"/>
                    </a:ext>
                  </a:extLst>
                </p:cNvPr>
                <p:cNvSpPr>
                  <a:spLocks noChangeArrowheads="1"/>
                </p:cNvSpPr>
                <p:nvPr/>
              </p:nvSpPr>
              <p:spPr bwMode="auto">
                <a:xfrm>
                  <a:off x="3172"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68" name="Rectangle 119">
                  <a:extLst>
                    <a:ext uri="{FF2B5EF4-FFF2-40B4-BE49-F238E27FC236}">
                      <a16:creationId xmlns:a16="http://schemas.microsoft.com/office/drawing/2014/main" id="{B8DEF689-542D-E246-8A49-D04321B2ECA3}"/>
                    </a:ext>
                  </a:extLst>
                </p:cNvPr>
                <p:cNvSpPr>
                  <a:spLocks noChangeArrowheads="1"/>
                </p:cNvSpPr>
                <p:nvPr/>
              </p:nvSpPr>
              <p:spPr bwMode="auto">
                <a:xfrm>
                  <a:off x="3172"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69" name="Rectangle 120">
                  <a:extLst>
                    <a:ext uri="{FF2B5EF4-FFF2-40B4-BE49-F238E27FC236}">
                      <a16:creationId xmlns:a16="http://schemas.microsoft.com/office/drawing/2014/main" id="{3BE10187-8B2D-8D4F-89FA-B57F4847848D}"/>
                    </a:ext>
                  </a:extLst>
                </p:cNvPr>
                <p:cNvSpPr>
                  <a:spLocks noChangeArrowheads="1"/>
                </p:cNvSpPr>
                <p:nvPr/>
              </p:nvSpPr>
              <p:spPr bwMode="auto">
                <a:xfrm>
                  <a:off x="3172"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0" name="Rectangle 121">
                  <a:extLst>
                    <a:ext uri="{FF2B5EF4-FFF2-40B4-BE49-F238E27FC236}">
                      <a16:creationId xmlns:a16="http://schemas.microsoft.com/office/drawing/2014/main" id="{9A7AA5A0-A81E-C843-873E-D1A54EDFE873}"/>
                    </a:ext>
                  </a:extLst>
                </p:cNvPr>
                <p:cNvSpPr>
                  <a:spLocks noChangeArrowheads="1"/>
                </p:cNvSpPr>
                <p:nvPr/>
              </p:nvSpPr>
              <p:spPr bwMode="auto">
                <a:xfrm>
                  <a:off x="3172"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1" name="Rectangle 122">
                  <a:extLst>
                    <a:ext uri="{FF2B5EF4-FFF2-40B4-BE49-F238E27FC236}">
                      <a16:creationId xmlns:a16="http://schemas.microsoft.com/office/drawing/2014/main" id="{CE2C23E0-33CD-6240-97C0-B1A046E5FB18}"/>
                    </a:ext>
                  </a:extLst>
                </p:cNvPr>
                <p:cNvSpPr>
                  <a:spLocks noChangeArrowheads="1"/>
                </p:cNvSpPr>
                <p:nvPr/>
              </p:nvSpPr>
              <p:spPr bwMode="auto">
                <a:xfrm>
                  <a:off x="3172"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2" name="Rectangle 123">
                  <a:extLst>
                    <a:ext uri="{FF2B5EF4-FFF2-40B4-BE49-F238E27FC236}">
                      <a16:creationId xmlns:a16="http://schemas.microsoft.com/office/drawing/2014/main" id="{435F8D20-0E6E-5C4C-B619-AE32AEC3B12C}"/>
                    </a:ext>
                  </a:extLst>
                </p:cNvPr>
                <p:cNvSpPr>
                  <a:spLocks noChangeArrowheads="1"/>
                </p:cNvSpPr>
                <p:nvPr/>
              </p:nvSpPr>
              <p:spPr bwMode="auto">
                <a:xfrm>
                  <a:off x="3172"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3" name="Rectangle 124">
                  <a:extLst>
                    <a:ext uri="{FF2B5EF4-FFF2-40B4-BE49-F238E27FC236}">
                      <a16:creationId xmlns:a16="http://schemas.microsoft.com/office/drawing/2014/main" id="{E7DAC6A6-6AFB-1143-AA72-CF616AAF576A}"/>
                    </a:ext>
                  </a:extLst>
                </p:cNvPr>
                <p:cNvSpPr>
                  <a:spLocks noChangeArrowheads="1"/>
                </p:cNvSpPr>
                <p:nvPr/>
              </p:nvSpPr>
              <p:spPr bwMode="auto">
                <a:xfrm>
                  <a:off x="3172"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4" name="Rectangle 125">
                  <a:extLst>
                    <a:ext uri="{FF2B5EF4-FFF2-40B4-BE49-F238E27FC236}">
                      <a16:creationId xmlns:a16="http://schemas.microsoft.com/office/drawing/2014/main" id="{C21A4C70-66FC-5249-9125-FB96C39D22B1}"/>
                    </a:ext>
                  </a:extLst>
                </p:cNvPr>
                <p:cNvSpPr>
                  <a:spLocks noChangeArrowheads="1"/>
                </p:cNvSpPr>
                <p:nvPr/>
              </p:nvSpPr>
              <p:spPr bwMode="auto">
                <a:xfrm>
                  <a:off x="3172"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5" name="Rectangle 126">
                  <a:extLst>
                    <a:ext uri="{FF2B5EF4-FFF2-40B4-BE49-F238E27FC236}">
                      <a16:creationId xmlns:a16="http://schemas.microsoft.com/office/drawing/2014/main" id="{7C070586-7C98-384A-85D8-460352810668}"/>
                    </a:ext>
                  </a:extLst>
                </p:cNvPr>
                <p:cNvSpPr>
                  <a:spLocks noChangeArrowheads="1"/>
                </p:cNvSpPr>
                <p:nvPr/>
              </p:nvSpPr>
              <p:spPr bwMode="auto">
                <a:xfrm>
                  <a:off x="3172"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6" name="Rectangle 127">
                  <a:extLst>
                    <a:ext uri="{FF2B5EF4-FFF2-40B4-BE49-F238E27FC236}">
                      <a16:creationId xmlns:a16="http://schemas.microsoft.com/office/drawing/2014/main" id="{A5356FA3-1E8B-A24B-B320-8361805986DE}"/>
                    </a:ext>
                  </a:extLst>
                </p:cNvPr>
                <p:cNvSpPr>
                  <a:spLocks noChangeArrowheads="1"/>
                </p:cNvSpPr>
                <p:nvPr/>
              </p:nvSpPr>
              <p:spPr bwMode="auto">
                <a:xfrm>
                  <a:off x="3172"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7" name="Rectangle 128">
                  <a:extLst>
                    <a:ext uri="{FF2B5EF4-FFF2-40B4-BE49-F238E27FC236}">
                      <a16:creationId xmlns:a16="http://schemas.microsoft.com/office/drawing/2014/main" id="{28152BB9-A936-714A-9640-1A29EFB13EC6}"/>
                    </a:ext>
                  </a:extLst>
                </p:cNvPr>
                <p:cNvSpPr>
                  <a:spLocks noChangeArrowheads="1"/>
                </p:cNvSpPr>
                <p:nvPr/>
              </p:nvSpPr>
              <p:spPr bwMode="auto">
                <a:xfrm>
                  <a:off x="3172"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8" name="Rectangle 129">
                  <a:extLst>
                    <a:ext uri="{FF2B5EF4-FFF2-40B4-BE49-F238E27FC236}">
                      <a16:creationId xmlns:a16="http://schemas.microsoft.com/office/drawing/2014/main" id="{AB6FB09C-22F5-B843-85D2-9FAB0F27A064}"/>
                    </a:ext>
                  </a:extLst>
                </p:cNvPr>
                <p:cNvSpPr>
                  <a:spLocks noChangeArrowheads="1"/>
                </p:cNvSpPr>
                <p:nvPr/>
              </p:nvSpPr>
              <p:spPr bwMode="auto">
                <a:xfrm>
                  <a:off x="3172"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79" name="Rectangle 130">
                  <a:extLst>
                    <a:ext uri="{FF2B5EF4-FFF2-40B4-BE49-F238E27FC236}">
                      <a16:creationId xmlns:a16="http://schemas.microsoft.com/office/drawing/2014/main" id="{85A558FC-6AF5-0543-8F61-82E60F74DB52}"/>
                    </a:ext>
                  </a:extLst>
                </p:cNvPr>
                <p:cNvSpPr>
                  <a:spLocks noChangeArrowheads="1"/>
                </p:cNvSpPr>
                <p:nvPr/>
              </p:nvSpPr>
              <p:spPr bwMode="auto">
                <a:xfrm>
                  <a:off x="3172"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0" name="Rectangle 131">
                  <a:extLst>
                    <a:ext uri="{FF2B5EF4-FFF2-40B4-BE49-F238E27FC236}">
                      <a16:creationId xmlns:a16="http://schemas.microsoft.com/office/drawing/2014/main" id="{7744D4FA-DAF7-FA42-B199-24D8434898FF}"/>
                    </a:ext>
                  </a:extLst>
                </p:cNvPr>
                <p:cNvSpPr>
                  <a:spLocks noChangeArrowheads="1"/>
                </p:cNvSpPr>
                <p:nvPr/>
              </p:nvSpPr>
              <p:spPr bwMode="auto">
                <a:xfrm>
                  <a:off x="3172"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1" name="Rectangle 132">
                  <a:extLst>
                    <a:ext uri="{FF2B5EF4-FFF2-40B4-BE49-F238E27FC236}">
                      <a16:creationId xmlns:a16="http://schemas.microsoft.com/office/drawing/2014/main" id="{8D719C25-7D91-B140-917F-215D2778F4FE}"/>
                    </a:ext>
                  </a:extLst>
                </p:cNvPr>
                <p:cNvSpPr>
                  <a:spLocks noChangeArrowheads="1"/>
                </p:cNvSpPr>
                <p:nvPr/>
              </p:nvSpPr>
              <p:spPr bwMode="auto">
                <a:xfrm>
                  <a:off x="3172"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82" name="Rectangle 133">
                  <a:extLst>
                    <a:ext uri="{FF2B5EF4-FFF2-40B4-BE49-F238E27FC236}">
                      <a16:creationId xmlns:a16="http://schemas.microsoft.com/office/drawing/2014/main" id="{50EA85AD-C2BC-944F-8194-0C5ABA818614}"/>
                    </a:ext>
                  </a:extLst>
                </p:cNvPr>
                <p:cNvSpPr>
                  <a:spLocks noChangeArrowheads="1"/>
                </p:cNvSpPr>
                <p:nvPr/>
              </p:nvSpPr>
              <p:spPr bwMode="auto">
                <a:xfrm>
                  <a:off x="3172"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554" name="Group 308">
              <a:extLst>
                <a:ext uri="{FF2B5EF4-FFF2-40B4-BE49-F238E27FC236}">
                  <a16:creationId xmlns:a16="http://schemas.microsoft.com/office/drawing/2014/main" id="{B76E666B-764B-9E43-924D-B75337285955}"/>
                </a:ext>
              </a:extLst>
            </p:cNvPr>
            <p:cNvGrpSpPr>
              <a:grpSpLocks/>
            </p:cNvGrpSpPr>
            <p:nvPr/>
          </p:nvGrpSpPr>
          <p:grpSpPr bwMode="auto">
            <a:xfrm>
              <a:off x="3120" y="1008"/>
              <a:ext cx="577" cy="193"/>
              <a:chOff x="3120" y="1008"/>
              <a:chExt cx="577" cy="193"/>
            </a:xfrm>
          </p:grpSpPr>
          <p:grpSp>
            <p:nvGrpSpPr>
              <p:cNvPr id="17557" name="Group 306">
                <a:extLst>
                  <a:ext uri="{FF2B5EF4-FFF2-40B4-BE49-F238E27FC236}">
                    <a16:creationId xmlns:a16="http://schemas.microsoft.com/office/drawing/2014/main" id="{07556021-991F-4742-9CDC-84595558589A}"/>
                  </a:ext>
                </a:extLst>
              </p:cNvPr>
              <p:cNvGrpSpPr>
                <a:grpSpLocks/>
              </p:cNvGrpSpPr>
              <p:nvPr/>
            </p:nvGrpSpPr>
            <p:grpSpPr bwMode="auto">
              <a:xfrm>
                <a:off x="3120" y="1008"/>
                <a:ext cx="577" cy="193"/>
                <a:chOff x="3120" y="1008"/>
                <a:chExt cx="577" cy="193"/>
              </a:xfrm>
            </p:grpSpPr>
            <p:sp>
              <p:nvSpPr>
                <p:cNvPr id="17559" name="Freeform 304">
                  <a:extLst>
                    <a:ext uri="{FF2B5EF4-FFF2-40B4-BE49-F238E27FC236}">
                      <a16:creationId xmlns:a16="http://schemas.microsoft.com/office/drawing/2014/main" id="{221CE345-B315-F64F-9B5E-E5FCFF7D689F}"/>
                    </a:ext>
                  </a:extLst>
                </p:cNvPr>
                <p:cNvSpPr>
                  <a:spLocks/>
                </p:cNvSpPr>
                <p:nvPr/>
              </p:nvSpPr>
              <p:spPr bwMode="auto">
                <a:xfrm>
                  <a:off x="3120"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560" name="Freeform 305">
                  <a:extLst>
                    <a:ext uri="{FF2B5EF4-FFF2-40B4-BE49-F238E27FC236}">
                      <a16:creationId xmlns:a16="http://schemas.microsoft.com/office/drawing/2014/main" id="{73FFEE5E-E1D8-914B-9D3A-C9B678534A23}"/>
                    </a:ext>
                  </a:extLst>
                </p:cNvPr>
                <p:cNvSpPr>
                  <a:spLocks/>
                </p:cNvSpPr>
                <p:nvPr/>
              </p:nvSpPr>
              <p:spPr bwMode="auto">
                <a:xfrm>
                  <a:off x="3216"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558" name="Line 307">
                <a:extLst>
                  <a:ext uri="{FF2B5EF4-FFF2-40B4-BE49-F238E27FC236}">
                    <a16:creationId xmlns:a16="http://schemas.microsoft.com/office/drawing/2014/main" id="{7ED4C292-066F-DD47-A1FA-C61EA04A1349}"/>
                  </a:ext>
                </a:extLst>
              </p:cNvPr>
              <p:cNvSpPr>
                <a:spLocks noChangeShapeType="1"/>
              </p:cNvSpPr>
              <p:nvPr/>
            </p:nvSpPr>
            <p:spPr bwMode="auto">
              <a:xfrm>
                <a:off x="3696"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555" name="AutoShape 338">
              <a:extLst>
                <a:ext uri="{FF2B5EF4-FFF2-40B4-BE49-F238E27FC236}">
                  <a16:creationId xmlns:a16="http://schemas.microsoft.com/office/drawing/2014/main" id="{F8E619D3-395C-DA4F-98A8-BD4CB154A3CD}"/>
                </a:ext>
              </a:extLst>
            </p:cNvPr>
            <p:cNvSpPr>
              <a:spLocks noChangeArrowheads="1"/>
            </p:cNvSpPr>
            <p:nvPr/>
          </p:nvSpPr>
          <p:spPr bwMode="auto">
            <a:xfrm rot="16200000" flipH="1">
              <a:off x="3161" y="2360"/>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56" name="Rectangle 341">
              <a:extLst>
                <a:ext uri="{FF2B5EF4-FFF2-40B4-BE49-F238E27FC236}">
                  <a16:creationId xmlns:a16="http://schemas.microsoft.com/office/drawing/2014/main" id="{8A791C9D-3901-714E-8ED3-7A2007BB5886}"/>
                </a:ext>
              </a:extLst>
            </p:cNvPr>
            <p:cNvSpPr>
              <a:spLocks noChangeArrowheads="1"/>
            </p:cNvSpPr>
            <p:nvPr/>
          </p:nvSpPr>
          <p:spPr bwMode="auto">
            <a:xfrm>
              <a:off x="3126" y="2630"/>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AI</a:t>
              </a:r>
            </a:p>
          </p:txBody>
        </p:sp>
      </p:grpSp>
      <p:grpSp>
        <p:nvGrpSpPr>
          <p:cNvPr id="14685" name="Group 349">
            <a:extLst>
              <a:ext uri="{FF2B5EF4-FFF2-40B4-BE49-F238E27FC236}">
                <a16:creationId xmlns:a16="http://schemas.microsoft.com/office/drawing/2014/main" id="{3F9E2B60-896B-6B4C-B986-A443E5C5399C}"/>
              </a:ext>
            </a:extLst>
          </p:cNvPr>
          <p:cNvGrpSpPr>
            <a:grpSpLocks/>
          </p:cNvGrpSpPr>
          <p:nvPr/>
        </p:nvGrpSpPr>
        <p:grpSpPr bwMode="auto">
          <a:xfrm>
            <a:off x="6781800" y="1600200"/>
            <a:ext cx="915988" cy="3163888"/>
            <a:chOff x="3552" y="1008"/>
            <a:chExt cx="577" cy="1993"/>
          </a:xfrm>
        </p:grpSpPr>
        <p:grpSp>
          <p:nvGrpSpPr>
            <p:cNvPr id="17503" name="Group 217">
              <a:extLst>
                <a:ext uri="{FF2B5EF4-FFF2-40B4-BE49-F238E27FC236}">
                  <a16:creationId xmlns:a16="http://schemas.microsoft.com/office/drawing/2014/main" id="{B85CE6DB-FF32-1746-9232-FA15F80E877E}"/>
                </a:ext>
              </a:extLst>
            </p:cNvPr>
            <p:cNvGrpSpPr>
              <a:grpSpLocks/>
            </p:cNvGrpSpPr>
            <p:nvPr/>
          </p:nvGrpSpPr>
          <p:grpSpPr bwMode="auto">
            <a:xfrm>
              <a:off x="3556" y="1204"/>
              <a:ext cx="376" cy="1048"/>
              <a:chOff x="3556" y="1204"/>
              <a:chExt cx="376" cy="1048"/>
            </a:xfrm>
          </p:grpSpPr>
          <p:sp>
            <p:nvSpPr>
              <p:cNvPr id="17512" name="Rectangle 177">
                <a:extLst>
                  <a:ext uri="{FF2B5EF4-FFF2-40B4-BE49-F238E27FC236}">
                    <a16:creationId xmlns:a16="http://schemas.microsoft.com/office/drawing/2014/main" id="{0D55EF79-4066-2C45-80EE-D3287190F600}"/>
                  </a:ext>
                </a:extLst>
              </p:cNvPr>
              <p:cNvSpPr>
                <a:spLocks noChangeArrowheads="1"/>
              </p:cNvSpPr>
              <p:nvPr/>
            </p:nvSpPr>
            <p:spPr bwMode="auto">
              <a:xfrm>
                <a:off x="3556"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513" name="Group 196">
                <a:extLst>
                  <a:ext uri="{FF2B5EF4-FFF2-40B4-BE49-F238E27FC236}">
                    <a16:creationId xmlns:a16="http://schemas.microsoft.com/office/drawing/2014/main" id="{285A8ACE-C361-4E41-9773-B0836806CA24}"/>
                  </a:ext>
                </a:extLst>
              </p:cNvPr>
              <p:cNvGrpSpPr>
                <a:grpSpLocks/>
              </p:cNvGrpSpPr>
              <p:nvPr/>
            </p:nvGrpSpPr>
            <p:grpSpPr bwMode="auto">
              <a:xfrm>
                <a:off x="3844" y="1252"/>
                <a:ext cx="40" cy="952"/>
                <a:chOff x="3844" y="1252"/>
                <a:chExt cx="40" cy="952"/>
              </a:xfrm>
            </p:grpSpPr>
            <p:grpSp>
              <p:nvGrpSpPr>
                <p:cNvPr id="17534" name="Group 186">
                  <a:extLst>
                    <a:ext uri="{FF2B5EF4-FFF2-40B4-BE49-F238E27FC236}">
                      <a16:creationId xmlns:a16="http://schemas.microsoft.com/office/drawing/2014/main" id="{E4DAF92F-C76A-D340-96B6-1650C88F1287}"/>
                    </a:ext>
                  </a:extLst>
                </p:cNvPr>
                <p:cNvGrpSpPr>
                  <a:grpSpLocks/>
                </p:cNvGrpSpPr>
                <p:nvPr/>
              </p:nvGrpSpPr>
              <p:grpSpPr bwMode="auto">
                <a:xfrm>
                  <a:off x="3844" y="1252"/>
                  <a:ext cx="40" cy="424"/>
                  <a:chOff x="3844" y="1252"/>
                  <a:chExt cx="40" cy="424"/>
                </a:xfrm>
              </p:grpSpPr>
              <p:sp>
                <p:nvSpPr>
                  <p:cNvPr id="17544" name="Rectangle 178">
                    <a:extLst>
                      <a:ext uri="{FF2B5EF4-FFF2-40B4-BE49-F238E27FC236}">
                        <a16:creationId xmlns:a16="http://schemas.microsoft.com/office/drawing/2014/main" id="{F8AD1342-BDD5-7547-A6C8-F40506D6FFE3}"/>
                      </a:ext>
                    </a:extLst>
                  </p:cNvPr>
                  <p:cNvSpPr>
                    <a:spLocks noChangeArrowheads="1"/>
                  </p:cNvSpPr>
                  <p:nvPr/>
                </p:nvSpPr>
                <p:spPr bwMode="auto">
                  <a:xfrm>
                    <a:off x="3844"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5" name="Rectangle 179">
                    <a:extLst>
                      <a:ext uri="{FF2B5EF4-FFF2-40B4-BE49-F238E27FC236}">
                        <a16:creationId xmlns:a16="http://schemas.microsoft.com/office/drawing/2014/main" id="{64725C9B-7198-884A-B50B-BC426805D081}"/>
                      </a:ext>
                    </a:extLst>
                  </p:cNvPr>
                  <p:cNvSpPr>
                    <a:spLocks noChangeArrowheads="1"/>
                  </p:cNvSpPr>
                  <p:nvPr/>
                </p:nvSpPr>
                <p:spPr bwMode="auto">
                  <a:xfrm>
                    <a:off x="3844"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6" name="Rectangle 180">
                    <a:extLst>
                      <a:ext uri="{FF2B5EF4-FFF2-40B4-BE49-F238E27FC236}">
                        <a16:creationId xmlns:a16="http://schemas.microsoft.com/office/drawing/2014/main" id="{A7459E27-C403-5949-859F-E26F6CC7617C}"/>
                      </a:ext>
                    </a:extLst>
                  </p:cNvPr>
                  <p:cNvSpPr>
                    <a:spLocks noChangeArrowheads="1"/>
                  </p:cNvSpPr>
                  <p:nvPr/>
                </p:nvSpPr>
                <p:spPr bwMode="auto">
                  <a:xfrm>
                    <a:off x="3844"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7" name="Rectangle 181">
                    <a:extLst>
                      <a:ext uri="{FF2B5EF4-FFF2-40B4-BE49-F238E27FC236}">
                        <a16:creationId xmlns:a16="http://schemas.microsoft.com/office/drawing/2014/main" id="{BBF2BEE1-F3BD-0D4A-92F3-92373ACDDFBC}"/>
                      </a:ext>
                    </a:extLst>
                  </p:cNvPr>
                  <p:cNvSpPr>
                    <a:spLocks noChangeArrowheads="1"/>
                  </p:cNvSpPr>
                  <p:nvPr/>
                </p:nvSpPr>
                <p:spPr bwMode="auto">
                  <a:xfrm>
                    <a:off x="3844"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8" name="Rectangle 182">
                    <a:extLst>
                      <a:ext uri="{FF2B5EF4-FFF2-40B4-BE49-F238E27FC236}">
                        <a16:creationId xmlns:a16="http://schemas.microsoft.com/office/drawing/2014/main" id="{3A955D77-43DA-A748-ACE0-8CE893B7FAA9}"/>
                      </a:ext>
                    </a:extLst>
                  </p:cNvPr>
                  <p:cNvSpPr>
                    <a:spLocks noChangeArrowheads="1"/>
                  </p:cNvSpPr>
                  <p:nvPr/>
                </p:nvSpPr>
                <p:spPr bwMode="auto">
                  <a:xfrm>
                    <a:off x="3844"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9" name="Rectangle 183">
                    <a:extLst>
                      <a:ext uri="{FF2B5EF4-FFF2-40B4-BE49-F238E27FC236}">
                        <a16:creationId xmlns:a16="http://schemas.microsoft.com/office/drawing/2014/main" id="{5243D122-C593-FD49-87AE-8110886DB673}"/>
                      </a:ext>
                    </a:extLst>
                  </p:cNvPr>
                  <p:cNvSpPr>
                    <a:spLocks noChangeArrowheads="1"/>
                  </p:cNvSpPr>
                  <p:nvPr/>
                </p:nvSpPr>
                <p:spPr bwMode="auto">
                  <a:xfrm>
                    <a:off x="3844"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50" name="Rectangle 184">
                    <a:extLst>
                      <a:ext uri="{FF2B5EF4-FFF2-40B4-BE49-F238E27FC236}">
                        <a16:creationId xmlns:a16="http://schemas.microsoft.com/office/drawing/2014/main" id="{78CC68E7-7D2A-B746-8AFF-66F2424E5D7C}"/>
                      </a:ext>
                    </a:extLst>
                  </p:cNvPr>
                  <p:cNvSpPr>
                    <a:spLocks noChangeArrowheads="1"/>
                  </p:cNvSpPr>
                  <p:nvPr/>
                </p:nvSpPr>
                <p:spPr bwMode="auto">
                  <a:xfrm>
                    <a:off x="3844"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51" name="Rectangle 185">
                    <a:extLst>
                      <a:ext uri="{FF2B5EF4-FFF2-40B4-BE49-F238E27FC236}">
                        <a16:creationId xmlns:a16="http://schemas.microsoft.com/office/drawing/2014/main" id="{80E54705-8961-364A-8C01-75CB2C05D531}"/>
                      </a:ext>
                    </a:extLst>
                  </p:cNvPr>
                  <p:cNvSpPr>
                    <a:spLocks noChangeArrowheads="1"/>
                  </p:cNvSpPr>
                  <p:nvPr/>
                </p:nvSpPr>
                <p:spPr bwMode="auto">
                  <a:xfrm>
                    <a:off x="3844"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535" name="Group 195">
                  <a:extLst>
                    <a:ext uri="{FF2B5EF4-FFF2-40B4-BE49-F238E27FC236}">
                      <a16:creationId xmlns:a16="http://schemas.microsoft.com/office/drawing/2014/main" id="{566B0406-D854-5B4C-AB28-216D0C2ADAA4}"/>
                    </a:ext>
                  </a:extLst>
                </p:cNvPr>
                <p:cNvGrpSpPr>
                  <a:grpSpLocks/>
                </p:cNvGrpSpPr>
                <p:nvPr/>
              </p:nvGrpSpPr>
              <p:grpSpPr bwMode="auto">
                <a:xfrm>
                  <a:off x="3844" y="1780"/>
                  <a:ext cx="40" cy="424"/>
                  <a:chOff x="3844" y="1780"/>
                  <a:chExt cx="40" cy="424"/>
                </a:xfrm>
              </p:grpSpPr>
              <p:sp>
                <p:nvSpPr>
                  <p:cNvPr id="17536" name="Rectangle 187">
                    <a:extLst>
                      <a:ext uri="{FF2B5EF4-FFF2-40B4-BE49-F238E27FC236}">
                        <a16:creationId xmlns:a16="http://schemas.microsoft.com/office/drawing/2014/main" id="{76F7AD16-1A86-A948-B534-4B79B181958F}"/>
                      </a:ext>
                    </a:extLst>
                  </p:cNvPr>
                  <p:cNvSpPr>
                    <a:spLocks noChangeArrowheads="1"/>
                  </p:cNvSpPr>
                  <p:nvPr/>
                </p:nvSpPr>
                <p:spPr bwMode="auto">
                  <a:xfrm>
                    <a:off x="3844"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7" name="Rectangle 188">
                    <a:extLst>
                      <a:ext uri="{FF2B5EF4-FFF2-40B4-BE49-F238E27FC236}">
                        <a16:creationId xmlns:a16="http://schemas.microsoft.com/office/drawing/2014/main" id="{862FFE98-C9B2-4141-B2A4-2BAEEB7FB048}"/>
                      </a:ext>
                    </a:extLst>
                  </p:cNvPr>
                  <p:cNvSpPr>
                    <a:spLocks noChangeArrowheads="1"/>
                  </p:cNvSpPr>
                  <p:nvPr/>
                </p:nvSpPr>
                <p:spPr bwMode="auto">
                  <a:xfrm>
                    <a:off x="3844"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8" name="Rectangle 189">
                    <a:extLst>
                      <a:ext uri="{FF2B5EF4-FFF2-40B4-BE49-F238E27FC236}">
                        <a16:creationId xmlns:a16="http://schemas.microsoft.com/office/drawing/2014/main" id="{CC2C7921-D8CC-2E45-B161-D1B438A77A65}"/>
                      </a:ext>
                    </a:extLst>
                  </p:cNvPr>
                  <p:cNvSpPr>
                    <a:spLocks noChangeArrowheads="1"/>
                  </p:cNvSpPr>
                  <p:nvPr/>
                </p:nvSpPr>
                <p:spPr bwMode="auto">
                  <a:xfrm>
                    <a:off x="3844"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9" name="Rectangle 190">
                    <a:extLst>
                      <a:ext uri="{FF2B5EF4-FFF2-40B4-BE49-F238E27FC236}">
                        <a16:creationId xmlns:a16="http://schemas.microsoft.com/office/drawing/2014/main" id="{0BA995FF-1CBB-0E4D-B107-754C09B430E6}"/>
                      </a:ext>
                    </a:extLst>
                  </p:cNvPr>
                  <p:cNvSpPr>
                    <a:spLocks noChangeArrowheads="1"/>
                  </p:cNvSpPr>
                  <p:nvPr/>
                </p:nvSpPr>
                <p:spPr bwMode="auto">
                  <a:xfrm>
                    <a:off x="3844"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0" name="Rectangle 191">
                    <a:extLst>
                      <a:ext uri="{FF2B5EF4-FFF2-40B4-BE49-F238E27FC236}">
                        <a16:creationId xmlns:a16="http://schemas.microsoft.com/office/drawing/2014/main" id="{E2C9F34E-74DD-DF4F-B9A9-FF68957446F7}"/>
                      </a:ext>
                    </a:extLst>
                  </p:cNvPr>
                  <p:cNvSpPr>
                    <a:spLocks noChangeArrowheads="1"/>
                  </p:cNvSpPr>
                  <p:nvPr/>
                </p:nvSpPr>
                <p:spPr bwMode="auto">
                  <a:xfrm>
                    <a:off x="3844"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1" name="Rectangle 192">
                    <a:extLst>
                      <a:ext uri="{FF2B5EF4-FFF2-40B4-BE49-F238E27FC236}">
                        <a16:creationId xmlns:a16="http://schemas.microsoft.com/office/drawing/2014/main" id="{26AC1514-61BB-2347-9C40-80D5EFF30241}"/>
                      </a:ext>
                    </a:extLst>
                  </p:cNvPr>
                  <p:cNvSpPr>
                    <a:spLocks noChangeArrowheads="1"/>
                  </p:cNvSpPr>
                  <p:nvPr/>
                </p:nvSpPr>
                <p:spPr bwMode="auto">
                  <a:xfrm>
                    <a:off x="3844"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2" name="Rectangle 193">
                    <a:extLst>
                      <a:ext uri="{FF2B5EF4-FFF2-40B4-BE49-F238E27FC236}">
                        <a16:creationId xmlns:a16="http://schemas.microsoft.com/office/drawing/2014/main" id="{B099FE91-A0CF-AA4B-AF25-0DD7A06B25D0}"/>
                      </a:ext>
                    </a:extLst>
                  </p:cNvPr>
                  <p:cNvSpPr>
                    <a:spLocks noChangeArrowheads="1"/>
                  </p:cNvSpPr>
                  <p:nvPr/>
                </p:nvSpPr>
                <p:spPr bwMode="auto">
                  <a:xfrm>
                    <a:off x="3844"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43" name="Rectangle 194">
                    <a:extLst>
                      <a:ext uri="{FF2B5EF4-FFF2-40B4-BE49-F238E27FC236}">
                        <a16:creationId xmlns:a16="http://schemas.microsoft.com/office/drawing/2014/main" id="{54FC7A72-E193-5541-935B-11980805FF47}"/>
                      </a:ext>
                    </a:extLst>
                  </p:cNvPr>
                  <p:cNvSpPr>
                    <a:spLocks noChangeArrowheads="1"/>
                  </p:cNvSpPr>
                  <p:nvPr/>
                </p:nvSpPr>
                <p:spPr bwMode="auto">
                  <a:xfrm>
                    <a:off x="3844"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514" name="Group 216">
                <a:extLst>
                  <a:ext uri="{FF2B5EF4-FFF2-40B4-BE49-F238E27FC236}">
                    <a16:creationId xmlns:a16="http://schemas.microsoft.com/office/drawing/2014/main" id="{8F8C990F-8083-044C-97F4-7E838488A361}"/>
                  </a:ext>
                </a:extLst>
              </p:cNvPr>
              <p:cNvGrpSpPr>
                <a:grpSpLocks/>
              </p:cNvGrpSpPr>
              <p:nvPr/>
            </p:nvGrpSpPr>
            <p:grpSpPr bwMode="auto">
              <a:xfrm>
                <a:off x="3604" y="1252"/>
                <a:ext cx="184" cy="952"/>
                <a:chOff x="3604" y="1252"/>
                <a:chExt cx="184" cy="952"/>
              </a:xfrm>
            </p:grpSpPr>
            <p:sp>
              <p:nvSpPr>
                <p:cNvPr id="17515" name="Rectangle 197">
                  <a:extLst>
                    <a:ext uri="{FF2B5EF4-FFF2-40B4-BE49-F238E27FC236}">
                      <a16:creationId xmlns:a16="http://schemas.microsoft.com/office/drawing/2014/main" id="{19B8E380-2596-EE46-A977-DE7BC3C11C4F}"/>
                    </a:ext>
                  </a:extLst>
                </p:cNvPr>
                <p:cNvSpPr>
                  <a:spLocks noChangeArrowheads="1"/>
                </p:cNvSpPr>
                <p:nvPr/>
              </p:nvSpPr>
              <p:spPr bwMode="auto">
                <a:xfrm>
                  <a:off x="3604"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16" name="Rectangle 198">
                  <a:extLst>
                    <a:ext uri="{FF2B5EF4-FFF2-40B4-BE49-F238E27FC236}">
                      <a16:creationId xmlns:a16="http://schemas.microsoft.com/office/drawing/2014/main" id="{8915A5CD-1FCE-1841-BBA2-F37178A13484}"/>
                    </a:ext>
                  </a:extLst>
                </p:cNvPr>
                <p:cNvSpPr>
                  <a:spLocks noChangeArrowheads="1"/>
                </p:cNvSpPr>
                <p:nvPr/>
              </p:nvSpPr>
              <p:spPr bwMode="auto">
                <a:xfrm>
                  <a:off x="3604"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17" name="Rectangle 199">
                  <a:extLst>
                    <a:ext uri="{FF2B5EF4-FFF2-40B4-BE49-F238E27FC236}">
                      <a16:creationId xmlns:a16="http://schemas.microsoft.com/office/drawing/2014/main" id="{F222DF0E-D183-C744-A46D-AA59292F63F9}"/>
                    </a:ext>
                  </a:extLst>
                </p:cNvPr>
                <p:cNvSpPr>
                  <a:spLocks noChangeArrowheads="1"/>
                </p:cNvSpPr>
                <p:nvPr/>
              </p:nvSpPr>
              <p:spPr bwMode="auto">
                <a:xfrm>
                  <a:off x="3604"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18" name="Rectangle 200">
                  <a:extLst>
                    <a:ext uri="{FF2B5EF4-FFF2-40B4-BE49-F238E27FC236}">
                      <a16:creationId xmlns:a16="http://schemas.microsoft.com/office/drawing/2014/main" id="{CC4A0176-C01F-5149-AB6E-D17E384E1F2F}"/>
                    </a:ext>
                  </a:extLst>
                </p:cNvPr>
                <p:cNvSpPr>
                  <a:spLocks noChangeArrowheads="1"/>
                </p:cNvSpPr>
                <p:nvPr/>
              </p:nvSpPr>
              <p:spPr bwMode="auto">
                <a:xfrm>
                  <a:off x="3604"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19" name="Rectangle 201">
                  <a:extLst>
                    <a:ext uri="{FF2B5EF4-FFF2-40B4-BE49-F238E27FC236}">
                      <a16:creationId xmlns:a16="http://schemas.microsoft.com/office/drawing/2014/main" id="{1661855E-617D-0249-8854-C56229698276}"/>
                    </a:ext>
                  </a:extLst>
                </p:cNvPr>
                <p:cNvSpPr>
                  <a:spLocks noChangeArrowheads="1"/>
                </p:cNvSpPr>
                <p:nvPr/>
              </p:nvSpPr>
              <p:spPr bwMode="auto">
                <a:xfrm>
                  <a:off x="3604"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0" name="Rectangle 202">
                  <a:extLst>
                    <a:ext uri="{FF2B5EF4-FFF2-40B4-BE49-F238E27FC236}">
                      <a16:creationId xmlns:a16="http://schemas.microsoft.com/office/drawing/2014/main" id="{307BC87E-950E-4741-8DCE-2C85A86D6565}"/>
                    </a:ext>
                  </a:extLst>
                </p:cNvPr>
                <p:cNvSpPr>
                  <a:spLocks noChangeArrowheads="1"/>
                </p:cNvSpPr>
                <p:nvPr/>
              </p:nvSpPr>
              <p:spPr bwMode="auto">
                <a:xfrm>
                  <a:off x="3604"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1" name="Rectangle 203">
                  <a:extLst>
                    <a:ext uri="{FF2B5EF4-FFF2-40B4-BE49-F238E27FC236}">
                      <a16:creationId xmlns:a16="http://schemas.microsoft.com/office/drawing/2014/main" id="{CE4F819D-839D-7D4C-B377-B78E52BDE0BD}"/>
                    </a:ext>
                  </a:extLst>
                </p:cNvPr>
                <p:cNvSpPr>
                  <a:spLocks noChangeArrowheads="1"/>
                </p:cNvSpPr>
                <p:nvPr/>
              </p:nvSpPr>
              <p:spPr bwMode="auto">
                <a:xfrm>
                  <a:off x="3604"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2" name="Rectangle 204">
                  <a:extLst>
                    <a:ext uri="{FF2B5EF4-FFF2-40B4-BE49-F238E27FC236}">
                      <a16:creationId xmlns:a16="http://schemas.microsoft.com/office/drawing/2014/main" id="{426E70CD-7CB1-1540-A082-1DEFBFDAFC2F}"/>
                    </a:ext>
                  </a:extLst>
                </p:cNvPr>
                <p:cNvSpPr>
                  <a:spLocks noChangeArrowheads="1"/>
                </p:cNvSpPr>
                <p:nvPr/>
              </p:nvSpPr>
              <p:spPr bwMode="auto">
                <a:xfrm>
                  <a:off x="3604"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3" name="Rectangle 205">
                  <a:extLst>
                    <a:ext uri="{FF2B5EF4-FFF2-40B4-BE49-F238E27FC236}">
                      <a16:creationId xmlns:a16="http://schemas.microsoft.com/office/drawing/2014/main" id="{062184FF-CB1C-0D46-9B26-C4D67C255A9E}"/>
                    </a:ext>
                  </a:extLst>
                </p:cNvPr>
                <p:cNvSpPr>
                  <a:spLocks noChangeArrowheads="1"/>
                </p:cNvSpPr>
                <p:nvPr/>
              </p:nvSpPr>
              <p:spPr bwMode="auto">
                <a:xfrm>
                  <a:off x="3604"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4" name="Rectangle 206">
                  <a:extLst>
                    <a:ext uri="{FF2B5EF4-FFF2-40B4-BE49-F238E27FC236}">
                      <a16:creationId xmlns:a16="http://schemas.microsoft.com/office/drawing/2014/main" id="{DEA4AC0F-42C7-104B-A3AA-21F31F840817}"/>
                    </a:ext>
                  </a:extLst>
                </p:cNvPr>
                <p:cNvSpPr>
                  <a:spLocks noChangeArrowheads="1"/>
                </p:cNvSpPr>
                <p:nvPr/>
              </p:nvSpPr>
              <p:spPr bwMode="auto">
                <a:xfrm>
                  <a:off x="3604"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5" name="Rectangle 207">
                  <a:extLst>
                    <a:ext uri="{FF2B5EF4-FFF2-40B4-BE49-F238E27FC236}">
                      <a16:creationId xmlns:a16="http://schemas.microsoft.com/office/drawing/2014/main" id="{92CAD567-A8E9-FA4B-B10E-C93274868784}"/>
                    </a:ext>
                  </a:extLst>
                </p:cNvPr>
                <p:cNvSpPr>
                  <a:spLocks noChangeArrowheads="1"/>
                </p:cNvSpPr>
                <p:nvPr/>
              </p:nvSpPr>
              <p:spPr bwMode="auto">
                <a:xfrm>
                  <a:off x="3604"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6" name="Rectangle 208">
                  <a:extLst>
                    <a:ext uri="{FF2B5EF4-FFF2-40B4-BE49-F238E27FC236}">
                      <a16:creationId xmlns:a16="http://schemas.microsoft.com/office/drawing/2014/main" id="{6B2DD072-A2C7-F741-84B2-0EF28DE083DD}"/>
                    </a:ext>
                  </a:extLst>
                </p:cNvPr>
                <p:cNvSpPr>
                  <a:spLocks noChangeArrowheads="1"/>
                </p:cNvSpPr>
                <p:nvPr/>
              </p:nvSpPr>
              <p:spPr bwMode="auto">
                <a:xfrm>
                  <a:off x="3604"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7" name="Rectangle 209">
                  <a:extLst>
                    <a:ext uri="{FF2B5EF4-FFF2-40B4-BE49-F238E27FC236}">
                      <a16:creationId xmlns:a16="http://schemas.microsoft.com/office/drawing/2014/main" id="{A146CDF4-BC35-A542-84C0-A2B188C4B731}"/>
                    </a:ext>
                  </a:extLst>
                </p:cNvPr>
                <p:cNvSpPr>
                  <a:spLocks noChangeArrowheads="1"/>
                </p:cNvSpPr>
                <p:nvPr/>
              </p:nvSpPr>
              <p:spPr bwMode="auto">
                <a:xfrm>
                  <a:off x="3604"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8" name="Rectangle 210">
                  <a:extLst>
                    <a:ext uri="{FF2B5EF4-FFF2-40B4-BE49-F238E27FC236}">
                      <a16:creationId xmlns:a16="http://schemas.microsoft.com/office/drawing/2014/main" id="{12E93DDB-190D-C944-8D6A-7D03542ED836}"/>
                    </a:ext>
                  </a:extLst>
                </p:cNvPr>
                <p:cNvSpPr>
                  <a:spLocks noChangeArrowheads="1"/>
                </p:cNvSpPr>
                <p:nvPr/>
              </p:nvSpPr>
              <p:spPr bwMode="auto">
                <a:xfrm>
                  <a:off x="3604"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29" name="Rectangle 211">
                  <a:extLst>
                    <a:ext uri="{FF2B5EF4-FFF2-40B4-BE49-F238E27FC236}">
                      <a16:creationId xmlns:a16="http://schemas.microsoft.com/office/drawing/2014/main" id="{EC131541-19AA-D54B-AF37-71EE4EAC4572}"/>
                    </a:ext>
                  </a:extLst>
                </p:cNvPr>
                <p:cNvSpPr>
                  <a:spLocks noChangeArrowheads="1"/>
                </p:cNvSpPr>
                <p:nvPr/>
              </p:nvSpPr>
              <p:spPr bwMode="auto">
                <a:xfrm>
                  <a:off x="3604"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0" name="Rectangle 212">
                  <a:extLst>
                    <a:ext uri="{FF2B5EF4-FFF2-40B4-BE49-F238E27FC236}">
                      <a16:creationId xmlns:a16="http://schemas.microsoft.com/office/drawing/2014/main" id="{74C23D53-69E9-D34B-BBDC-B0C4990770E4}"/>
                    </a:ext>
                  </a:extLst>
                </p:cNvPr>
                <p:cNvSpPr>
                  <a:spLocks noChangeArrowheads="1"/>
                </p:cNvSpPr>
                <p:nvPr/>
              </p:nvSpPr>
              <p:spPr bwMode="auto">
                <a:xfrm>
                  <a:off x="3604"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1" name="Rectangle 213">
                  <a:extLst>
                    <a:ext uri="{FF2B5EF4-FFF2-40B4-BE49-F238E27FC236}">
                      <a16:creationId xmlns:a16="http://schemas.microsoft.com/office/drawing/2014/main" id="{F0350737-3518-2B4B-BB25-F5364377FD74}"/>
                    </a:ext>
                  </a:extLst>
                </p:cNvPr>
                <p:cNvSpPr>
                  <a:spLocks noChangeArrowheads="1"/>
                </p:cNvSpPr>
                <p:nvPr/>
              </p:nvSpPr>
              <p:spPr bwMode="auto">
                <a:xfrm>
                  <a:off x="3604"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2" name="Rectangle 214">
                  <a:extLst>
                    <a:ext uri="{FF2B5EF4-FFF2-40B4-BE49-F238E27FC236}">
                      <a16:creationId xmlns:a16="http://schemas.microsoft.com/office/drawing/2014/main" id="{16D12A50-3D0C-CE46-BCFE-DE5991FA70B4}"/>
                    </a:ext>
                  </a:extLst>
                </p:cNvPr>
                <p:cNvSpPr>
                  <a:spLocks noChangeArrowheads="1"/>
                </p:cNvSpPr>
                <p:nvPr/>
              </p:nvSpPr>
              <p:spPr bwMode="auto">
                <a:xfrm>
                  <a:off x="3604"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33" name="Rectangle 215">
                  <a:extLst>
                    <a:ext uri="{FF2B5EF4-FFF2-40B4-BE49-F238E27FC236}">
                      <a16:creationId xmlns:a16="http://schemas.microsoft.com/office/drawing/2014/main" id="{D02A802C-AB82-BE43-890B-5EBE2FCDEB04}"/>
                    </a:ext>
                  </a:extLst>
                </p:cNvPr>
                <p:cNvSpPr>
                  <a:spLocks noChangeArrowheads="1"/>
                </p:cNvSpPr>
                <p:nvPr/>
              </p:nvSpPr>
              <p:spPr bwMode="auto">
                <a:xfrm>
                  <a:off x="3604"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sp>
          <p:nvSpPr>
            <p:cNvPr id="17504" name="Freeform 238">
              <a:extLst>
                <a:ext uri="{FF2B5EF4-FFF2-40B4-BE49-F238E27FC236}">
                  <a16:creationId xmlns:a16="http://schemas.microsoft.com/office/drawing/2014/main" id="{F07475FD-584A-8348-A9EB-F1C6BC8287F9}"/>
                </a:ext>
              </a:extLst>
            </p:cNvPr>
            <p:cNvSpPr>
              <a:spLocks/>
            </p:cNvSpPr>
            <p:nvPr/>
          </p:nvSpPr>
          <p:spPr bwMode="auto">
            <a:xfrm>
              <a:off x="3936"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7505" name="Group 313">
              <a:extLst>
                <a:ext uri="{FF2B5EF4-FFF2-40B4-BE49-F238E27FC236}">
                  <a16:creationId xmlns:a16="http://schemas.microsoft.com/office/drawing/2014/main" id="{0E9DCD56-B45A-6047-8A03-8F0002E1E7F2}"/>
                </a:ext>
              </a:extLst>
            </p:cNvPr>
            <p:cNvGrpSpPr>
              <a:grpSpLocks/>
            </p:cNvGrpSpPr>
            <p:nvPr/>
          </p:nvGrpSpPr>
          <p:grpSpPr bwMode="auto">
            <a:xfrm>
              <a:off x="3552" y="1008"/>
              <a:ext cx="577" cy="193"/>
              <a:chOff x="3552" y="1008"/>
              <a:chExt cx="577" cy="193"/>
            </a:xfrm>
          </p:grpSpPr>
          <p:grpSp>
            <p:nvGrpSpPr>
              <p:cNvPr id="17508" name="Group 311">
                <a:extLst>
                  <a:ext uri="{FF2B5EF4-FFF2-40B4-BE49-F238E27FC236}">
                    <a16:creationId xmlns:a16="http://schemas.microsoft.com/office/drawing/2014/main" id="{78C3D6ED-FB21-FC4A-83E3-B2E676550FC4}"/>
                  </a:ext>
                </a:extLst>
              </p:cNvPr>
              <p:cNvGrpSpPr>
                <a:grpSpLocks/>
              </p:cNvGrpSpPr>
              <p:nvPr/>
            </p:nvGrpSpPr>
            <p:grpSpPr bwMode="auto">
              <a:xfrm>
                <a:off x="3552" y="1008"/>
                <a:ext cx="577" cy="193"/>
                <a:chOff x="3552" y="1008"/>
                <a:chExt cx="577" cy="193"/>
              </a:xfrm>
            </p:grpSpPr>
            <p:sp>
              <p:nvSpPr>
                <p:cNvPr id="17510" name="Freeform 309">
                  <a:extLst>
                    <a:ext uri="{FF2B5EF4-FFF2-40B4-BE49-F238E27FC236}">
                      <a16:creationId xmlns:a16="http://schemas.microsoft.com/office/drawing/2014/main" id="{13D2A0FE-37B1-BC46-99FB-1DB6B149F95E}"/>
                    </a:ext>
                  </a:extLst>
                </p:cNvPr>
                <p:cNvSpPr>
                  <a:spLocks/>
                </p:cNvSpPr>
                <p:nvPr/>
              </p:nvSpPr>
              <p:spPr bwMode="auto">
                <a:xfrm>
                  <a:off x="3552"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511" name="Freeform 310">
                  <a:extLst>
                    <a:ext uri="{FF2B5EF4-FFF2-40B4-BE49-F238E27FC236}">
                      <a16:creationId xmlns:a16="http://schemas.microsoft.com/office/drawing/2014/main" id="{ABFBC60F-761A-8A4F-9593-B529ED7D71BD}"/>
                    </a:ext>
                  </a:extLst>
                </p:cNvPr>
                <p:cNvSpPr>
                  <a:spLocks/>
                </p:cNvSpPr>
                <p:nvPr/>
              </p:nvSpPr>
              <p:spPr bwMode="auto">
                <a:xfrm>
                  <a:off x="3648"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509" name="Line 312">
                <a:extLst>
                  <a:ext uri="{FF2B5EF4-FFF2-40B4-BE49-F238E27FC236}">
                    <a16:creationId xmlns:a16="http://schemas.microsoft.com/office/drawing/2014/main" id="{60483E5A-57A9-4141-BB0C-29D60036E388}"/>
                  </a:ext>
                </a:extLst>
              </p:cNvPr>
              <p:cNvSpPr>
                <a:spLocks noChangeShapeType="1"/>
              </p:cNvSpPr>
              <p:nvPr/>
            </p:nvSpPr>
            <p:spPr bwMode="auto">
              <a:xfrm>
                <a:off x="4128"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506" name="AutoShape 339">
              <a:extLst>
                <a:ext uri="{FF2B5EF4-FFF2-40B4-BE49-F238E27FC236}">
                  <a16:creationId xmlns:a16="http://schemas.microsoft.com/office/drawing/2014/main" id="{139C556C-93BF-ED41-A097-009D9C2DAEE9}"/>
                </a:ext>
              </a:extLst>
            </p:cNvPr>
            <p:cNvSpPr>
              <a:spLocks noChangeArrowheads="1"/>
            </p:cNvSpPr>
            <p:nvPr/>
          </p:nvSpPr>
          <p:spPr bwMode="auto">
            <a:xfrm rot="16200000" flipH="1">
              <a:off x="3587" y="2360"/>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07" name="Rectangle 342">
              <a:extLst>
                <a:ext uri="{FF2B5EF4-FFF2-40B4-BE49-F238E27FC236}">
                  <a16:creationId xmlns:a16="http://schemas.microsoft.com/office/drawing/2014/main" id="{84A6AB34-44D0-4742-8CFD-DACD29DF13D8}"/>
                </a:ext>
              </a:extLst>
            </p:cNvPr>
            <p:cNvSpPr>
              <a:spLocks noChangeArrowheads="1"/>
            </p:cNvSpPr>
            <p:nvPr/>
          </p:nvSpPr>
          <p:spPr bwMode="auto">
            <a:xfrm>
              <a:off x="3606" y="2630"/>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AO</a:t>
              </a:r>
            </a:p>
          </p:txBody>
        </p:sp>
      </p:grpSp>
      <p:grpSp>
        <p:nvGrpSpPr>
          <p:cNvPr id="14692" name="Group 356">
            <a:extLst>
              <a:ext uri="{FF2B5EF4-FFF2-40B4-BE49-F238E27FC236}">
                <a16:creationId xmlns:a16="http://schemas.microsoft.com/office/drawing/2014/main" id="{D13DB6F9-AC1A-1B48-8272-8E3C2BFE01F6}"/>
              </a:ext>
            </a:extLst>
          </p:cNvPr>
          <p:cNvGrpSpPr>
            <a:grpSpLocks/>
          </p:cNvGrpSpPr>
          <p:nvPr/>
        </p:nvGrpSpPr>
        <p:grpSpPr bwMode="auto">
          <a:xfrm>
            <a:off x="7437438" y="1600200"/>
            <a:ext cx="1555750" cy="4359276"/>
            <a:chOff x="3965" y="1008"/>
            <a:chExt cx="980" cy="2746"/>
          </a:xfrm>
        </p:grpSpPr>
        <p:sp>
          <p:nvSpPr>
            <p:cNvPr id="17445" name="Rectangle 325">
              <a:extLst>
                <a:ext uri="{FF2B5EF4-FFF2-40B4-BE49-F238E27FC236}">
                  <a16:creationId xmlns:a16="http://schemas.microsoft.com/office/drawing/2014/main" id="{F31CEAC3-0FAF-484D-9A73-5271D22E3F81}"/>
                </a:ext>
              </a:extLst>
            </p:cNvPr>
            <p:cNvSpPr>
              <a:spLocks noChangeArrowheads="1"/>
            </p:cNvSpPr>
            <p:nvPr/>
          </p:nvSpPr>
          <p:spPr bwMode="auto">
            <a:xfrm>
              <a:off x="3965" y="2598"/>
              <a:ext cx="979" cy="11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tabLst>
                  <a:tab pos="95250" algn="l"/>
                </a:tabLst>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tabLst>
                  <a:tab pos="95250" algn="l"/>
                </a:tabLst>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tabLst>
                  <a:tab pos="95250" algn="l"/>
                </a:tabLst>
                <a:defRPr sz="1600">
                  <a:solidFill>
                    <a:schemeClr val="tx1"/>
                  </a:solidFill>
                  <a:latin typeface="Arial" panose="020B0604020202020204" pitchFamily="34" charset="0"/>
                </a:defRPr>
              </a:lvl3pPr>
              <a:lvl4pPr marL="1714500" indent="-171450" defTabSz="762000">
                <a:spcBef>
                  <a:spcPct val="20000"/>
                </a:spcBef>
                <a:buChar char="–"/>
                <a:tabLst>
                  <a:tab pos="95250" algn="l"/>
                </a:tabLst>
                <a:defRPr sz="2000">
                  <a:solidFill>
                    <a:schemeClr val="tx1"/>
                  </a:solidFill>
                  <a:latin typeface="Times New Roman" panose="02020603050405020304" pitchFamily="18" charset="0"/>
                </a:defRPr>
              </a:lvl4pPr>
              <a:lvl5pPr marL="2286000" indent="-171450" defTabSz="762000">
                <a:spcBef>
                  <a:spcPct val="20000"/>
                </a:spcBef>
                <a:buChar char="»"/>
                <a:tabLst>
                  <a:tab pos="95250" algn="l"/>
                </a:tabLst>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tabLst>
                  <a:tab pos="95250" algn="l"/>
                </a:tabLst>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tabLst>
                  <a:tab pos="95250" algn="l"/>
                </a:tabLst>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tabLst>
                  <a:tab pos="95250" algn="l"/>
                </a:tabLst>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tabLst>
                  <a:tab pos="95250" algn="l"/>
                </a:tabLst>
                <a:defRPr sz="2000">
                  <a:solidFill>
                    <a:schemeClr val="tx1"/>
                  </a:solidFill>
                  <a:latin typeface="Times New Roman" panose="02020603050405020304" pitchFamily="18" charset="0"/>
                </a:defRPr>
              </a:lvl9pPr>
            </a:lstStyle>
            <a:p>
              <a:pPr>
                <a:spcBef>
                  <a:spcPct val="0"/>
                </a:spcBef>
                <a:buSzTx/>
                <a:buFontTx/>
                <a:buNone/>
              </a:pPr>
              <a:r>
                <a:rPr lang="de-DE" altLang="en-US"/>
                <a:t>  FM:</a:t>
              </a:r>
              <a:endParaRPr lang="de-DE" altLang="en-US" b="0"/>
            </a:p>
            <a:p>
              <a:pPr>
                <a:spcBef>
                  <a:spcPct val="0"/>
                </a:spcBef>
                <a:buSzTx/>
                <a:buFontTx/>
                <a:buNone/>
              </a:pPr>
              <a:r>
                <a:rPr lang="de-DE" altLang="en-US" b="0"/>
                <a:t>- Couting</a:t>
              </a:r>
            </a:p>
            <a:p>
              <a:pPr>
                <a:spcBef>
                  <a:spcPct val="0"/>
                </a:spcBef>
                <a:buSzTx/>
                <a:buFontTx/>
                <a:buNone/>
              </a:pPr>
              <a:r>
                <a:rPr lang="de-DE" altLang="en-US" b="0"/>
                <a:t>- Positioning</a:t>
              </a:r>
            </a:p>
            <a:p>
              <a:pPr>
                <a:spcBef>
                  <a:spcPct val="0"/>
                </a:spcBef>
                <a:buSzTx/>
                <a:buFontTx/>
                <a:buNone/>
              </a:pPr>
              <a:r>
                <a:rPr lang="de-DE" altLang="en-US" b="0"/>
                <a:t>- Closed-loop</a:t>
              </a:r>
              <a:br>
                <a:rPr lang="de-DE" altLang="en-US" b="0"/>
              </a:br>
              <a:r>
                <a:rPr lang="de-DE" altLang="en-US" b="0"/>
                <a:t>   control</a:t>
              </a:r>
            </a:p>
            <a:p>
              <a:pPr>
                <a:spcBef>
                  <a:spcPct val="0"/>
                </a:spcBef>
                <a:buSzTx/>
                <a:buFontTx/>
                <a:buNone/>
              </a:pPr>
              <a:endParaRPr lang="de-DE" altLang="en-US"/>
            </a:p>
            <a:p>
              <a:pPr latinLnBrk="1">
                <a:spcBef>
                  <a:spcPct val="0"/>
                </a:spcBef>
                <a:buSzTx/>
                <a:buFontTx/>
                <a:buNone/>
              </a:pPr>
              <a:endParaRPr lang="de-DE" altLang="en-US"/>
            </a:p>
          </p:txBody>
        </p:sp>
        <p:grpSp>
          <p:nvGrpSpPr>
            <p:cNvPr id="17446" name="Group 348">
              <a:extLst>
                <a:ext uri="{FF2B5EF4-FFF2-40B4-BE49-F238E27FC236}">
                  <a16:creationId xmlns:a16="http://schemas.microsoft.com/office/drawing/2014/main" id="{1A416B73-0315-6240-BD43-254D573E13B9}"/>
                </a:ext>
              </a:extLst>
            </p:cNvPr>
            <p:cNvGrpSpPr>
              <a:grpSpLocks/>
            </p:cNvGrpSpPr>
            <p:nvPr/>
          </p:nvGrpSpPr>
          <p:grpSpPr bwMode="auto">
            <a:xfrm>
              <a:off x="3984" y="1008"/>
              <a:ext cx="961" cy="1580"/>
              <a:chOff x="3984" y="1008"/>
              <a:chExt cx="961" cy="1580"/>
            </a:xfrm>
          </p:grpSpPr>
          <p:sp>
            <p:nvSpPr>
              <p:cNvPr id="17447" name="Rectangle 218">
                <a:extLst>
                  <a:ext uri="{FF2B5EF4-FFF2-40B4-BE49-F238E27FC236}">
                    <a16:creationId xmlns:a16="http://schemas.microsoft.com/office/drawing/2014/main" id="{320BF5DA-05C4-A142-9465-2F4B7FAE3571}"/>
                  </a:ext>
                </a:extLst>
              </p:cNvPr>
              <p:cNvSpPr>
                <a:spLocks noChangeArrowheads="1"/>
              </p:cNvSpPr>
              <p:nvPr/>
            </p:nvSpPr>
            <p:spPr bwMode="auto">
              <a:xfrm>
                <a:off x="4372"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7448" name="Group 237">
                <a:extLst>
                  <a:ext uri="{FF2B5EF4-FFF2-40B4-BE49-F238E27FC236}">
                    <a16:creationId xmlns:a16="http://schemas.microsoft.com/office/drawing/2014/main" id="{D9A31C57-8E9B-AB4D-956F-EBF67557C3BD}"/>
                  </a:ext>
                </a:extLst>
              </p:cNvPr>
              <p:cNvGrpSpPr>
                <a:grpSpLocks/>
              </p:cNvGrpSpPr>
              <p:nvPr/>
            </p:nvGrpSpPr>
            <p:grpSpPr bwMode="auto">
              <a:xfrm>
                <a:off x="4660" y="1252"/>
                <a:ext cx="40" cy="952"/>
                <a:chOff x="4660" y="1252"/>
                <a:chExt cx="40" cy="952"/>
              </a:xfrm>
            </p:grpSpPr>
            <p:grpSp>
              <p:nvGrpSpPr>
                <p:cNvPr id="17485" name="Group 227">
                  <a:extLst>
                    <a:ext uri="{FF2B5EF4-FFF2-40B4-BE49-F238E27FC236}">
                      <a16:creationId xmlns:a16="http://schemas.microsoft.com/office/drawing/2014/main" id="{CD268343-539F-9B4E-AAB6-6A30D1BE7055}"/>
                    </a:ext>
                  </a:extLst>
                </p:cNvPr>
                <p:cNvGrpSpPr>
                  <a:grpSpLocks/>
                </p:cNvGrpSpPr>
                <p:nvPr/>
              </p:nvGrpSpPr>
              <p:grpSpPr bwMode="auto">
                <a:xfrm>
                  <a:off x="4660" y="1252"/>
                  <a:ext cx="40" cy="424"/>
                  <a:chOff x="4660" y="1252"/>
                  <a:chExt cx="40" cy="424"/>
                </a:xfrm>
              </p:grpSpPr>
              <p:sp>
                <p:nvSpPr>
                  <p:cNvPr id="17495" name="Rectangle 219">
                    <a:extLst>
                      <a:ext uri="{FF2B5EF4-FFF2-40B4-BE49-F238E27FC236}">
                        <a16:creationId xmlns:a16="http://schemas.microsoft.com/office/drawing/2014/main" id="{2E91F95B-E10D-5541-98A3-9A6CFF5B0F77}"/>
                      </a:ext>
                    </a:extLst>
                  </p:cNvPr>
                  <p:cNvSpPr>
                    <a:spLocks noChangeArrowheads="1"/>
                  </p:cNvSpPr>
                  <p:nvPr/>
                </p:nvSpPr>
                <p:spPr bwMode="auto">
                  <a:xfrm>
                    <a:off x="4660"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6" name="Rectangle 220">
                    <a:extLst>
                      <a:ext uri="{FF2B5EF4-FFF2-40B4-BE49-F238E27FC236}">
                        <a16:creationId xmlns:a16="http://schemas.microsoft.com/office/drawing/2014/main" id="{B4669EFF-C839-AF44-B82A-8B2E566D707C}"/>
                      </a:ext>
                    </a:extLst>
                  </p:cNvPr>
                  <p:cNvSpPr>
                    <a:spLocks noChangeArrowheads="1"/>
                  </p:cNvSpPr>
                  <p:nvPr/>
                </p:nvSpPr>
                <p:spPr bwMode="auto">
                  <a:xfrm>
                    <a:off x="4660"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7" name="Rectangle 221">
                    <a:extLst>
                      <a:ext uri="{FF2B5EF4-FFF2-40B4-BE49-F238E27FC236}">
                        <a16:creationId xmlns:a16="http://schemas.microsoft.com/office/drawing/2014/main" id="{E250C644-87DC-1F45-A38D-5DE7A9A98781}"/>
                      </a:ext>
                    </a:extLst>
                  </p:cNvPr>
                  <p:cNvSpPr>
                    <a:spLocks noChangeArrowheads="1"/>
                  </p:cNvSpPr>
                  <p:nvPr/>
                </p:nvSpPr>
                <p:spPr bwMode="auto">
                  <a:xfrm>
                    <a:off x="4660"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8" name="Rectangle 222">
                    <a:extLst>
                      <a:ext uri="{FF2B5EF4-FFF2-40B4-BE49-F238E27FC236}">
                        <a16:creationId xmlns:a16="http://schemas.microsoft.com/office/drawing/2014/main" id="{8C1E1838-5000-1544-8FEB-2CAB67255BC5}"/>
                      </a:ext>
                    </a:extLst>
                  </p:cNvPr>
                  <p:cNvSpPr>
                    <a:spLocks noChangeArrowheads="1"/>
                  </p:cNvSpPr>
                  <p:nvPr/>
                </p:nvSpPr>
                <p:spPr bwMode="auto">
                  <a:xfrm>
                    <a:off x="4660"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9" name="Rectangle 223">
                    <a:extLst>
                      <a:ext uri="{FF2B5EF4-FFF2-40B4-BE49-F238E27FC236}">
                        <a16:creationId xmlns:a16="http://schemas.microsoft.com/office/drawing/2014/main" id="{E17AB85A-E876-5E49-B206-B052A537D3AA}"/>
                      </a:ext>
                    </a:extLst>
                  </p:cNvPr>
                  <p:cNvSpPr>
                    <a:spLocks noChangeArrowheads="1"/>
                  </p:cNvSpPr>
                  <p:nvPr/>
                </p:nvSpPr>
                <p:spPr bwMode="auto">
                  <a:xfrm>
                    <a:off x="4660"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00" name="Rectangle 224">
                    <a:extLst>
                      <a:ext uri="{FF2B5EF4-FFF2-40B4-BE49-F238E27FC236}">
                        <a16:creationId xmlns:a16="http://schemas.microsoft.com/office/drawing/2014/main" id="{A45CC107-F2FB-6242-8EE3-6315CC2C7912}"/>
                      </a:ext>
                    </a:extLst>
                  </p:cNvPr>
                  <p:cNvSpPr>
                    <a:spLocks noChangeArrowheads="1"/>
                  </p:cNvSpPr>
                  <p:nvPr/>
                </p:nvSpPr>
                <p:spPr bwMode="auto">
                  <a:xfrm>
                    <a:off x="4660"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01" name="Rectangle 225">
                    <a:extLst>
                      <a:ext uri="{FF2B5EF4-FFF2-40B4-BE49-F238E27FC236}">
                        <a16:creationId xmlns:a16="http://schemas.microsoft.com/office/drawing/2014/main" id="{CCB9E53C-EC02-F64E-A079-0485A48DB58B}"/>
                      </a:ext>
                    </a:extLst>
                  </p:cNvPr>
                  <p:cNvSpPr>
                    <a:spLocks noChangeArrowheads="1"/>
                  </p:cNvSpPr>
                  <p:nvPr/>
                </p:nvSpPr>
                <p:spPr bwMode="auto">
                  <a:xfrm>
                    <a:off x="4660"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502" name="Rectangle 226">
                    <a:extLst>
                      <a:ext uri="{FF2B5EF4-FFF2-40B4-BE49-F238E27FC236}">
                        <a16:creationId xmlns:a16="http://schemas.microsoft.com/office/drawing/2014/main" id="{325D3A51-815F-9746-8AC3-4F98FAFF2137}"/>
                      </a:ext>
                    </a:extLst>
                  </p:cNvPr>
                  <p:cNvSpPr>
                    <a:spLocks noChangeArrowheads="1"/>
                  </p:cNvSpPr>
                  <p:nvPr/>
                </p:nvSpPr>
                <p:spPr bwMode="auto">
                  <a:xfrm>
                    <a:off x="4660"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486" name="Group 236">
                  <a:extLst>
                    <a:ext uri="{FF2B5EF4-FFF2-40B4-BE49-F238E27FC236}">
                      <a16:creationId xmlns:a16="http://schemas.microsoft.com/office/drawing/2014/main" id="{F724A90E-7214-CE46-9F29-A008D74CE9BA}"/>
                    </a:ext>
                  </a:extLst>
                </p:cNvPr>
                <p:cNvGrpSpPr>
                  <a:grpSpLocks/>
                </p:cNvGrpSpPr>
                <p:nvPr/>
              </p:nvGrpSpPr>
              <p:grpSpPr bwMode="auto">
                <a:xfrm>
                  <a:off x="4660" y="1780"/>
                  <a:ext cx="40" cy="424"/>
                  <a:chOff x="4660" y="1780"/>
                  <a:chExt cx="40" cy="424"/>
                </a:xfrm>
              </p:grpSpPr>
              <p:sp>
                <p:nvSpPr>
                  <p:cNvPr id="17487" name="Rectangle 228">
                    <a:extLst>
                      <a:ext uri="{FF2B5EF4-FFF2-40B4-BE49-F238E27FC236}">
                        <a16:creationId xmlns:a16="http://schemas.microsoft.com/office/drawing/2014/main" id="{311F2768-7BC9-FB4E-9AE9-14A13F4E96FF}"/>
                      </a:ext>
                    </a:extLst>
                  </p:cNvPr>
                  <p:cNvSpPr>
                    <a:spLocks noChangeArrowheads="1"/>
                  </p:cNvSpPr>
                  <p:nvPr/>
                </p:nvSpPr>
                <p:spPr bwMode="auto">
                  <a:xfrm>
                    <a:off x="4660"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8" name="Rectangle 229">
                    <a:extLst>
                      <a:ext uri="{FF2B5EF4-FFF2-40B4-BE49-F238E27FC236}">
                        <a16:creationId xmlns:a16="http://schemas.microsoft.com/office/drawing/2014/main" id="{E02C3B96-A57C-A847-A0C2-C23350D5615A}"/>
                      </a:ext>
                    </a:extLst>
                  </p:cNvPr>
                  <p:cNvSpPr>
                    <a:spLocks noChangeArrowheads="1"/>
                  </p:cNvSpPr>
                  <p:nvPr/>
                </p:nvSpPr>
                <p:spPr bwMode="auto">
                  <a:xfrm>
                    <a:off x="4660"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9" name="Rectangle 230">
                    <a:extLst>
                      <a:ext uri="{FF2B5EF4-FFF2-40B4-BE49-F238E27FC236}">
                        <a16:creationId xmlns:a16="http://schemas.microsoft.com/office/drawing/2014/main" id="{91A931B1-2AAE-944B-A506-98E99B69CCCB}"/>
                      </a:ext>
                    </a:extLst>
                  </p:cNvPr>
                  <p:cNvSpPr>
                    <a:spLocks noChangeArrowheads="1"/>
                  </p:cNvSpPr>
                  <p:nvPr/>
                </p:nvSpPr>
                <p:spPr bwMode="auto">
                  <a:xfrm>
                    <a:off x="4660"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0" name="Rectangle 231">
                    <a:extLst>
                      <a:ext uri="{FF2B5EF4-FFF2-40B4-BE49-F238E27FC236}">
                        <a16:creationId xmlns:a16="http://schemas.microsoft.com/office/drawing/2014/main" id="{F8844462-4942-F04A-8F27-2A4ECEFB8416}"/>
                      </a:ext>
                    </a:extLst>
                  </p:cNvPr>
                  <p:cNvSpPr>
                    <a:spLocks noChangeArrowheads="1"/>
                  </p:cNvSpPr>
                  <p:nvPr/>
                </p:nvSpPr>
                <p:spPr bwMode="auto">
                  <a:xfrm>
                    <a:off x="4660"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1" name="Rectangle 232">
                    <a:extLst>
                      <a:ext uri="{FF2B5EF4-FFF2-40B4-BE49-F238E27FC236}">
                        <a16:creationId xmlns:a16="http://schemas.microsoft.com/office/drawing/2014/main" id="{E8B3237F-642D-794B-8880-EB3143D0E8B2}"/>
                      </a:ext>
                    </a:extLst>
                  </p:cNvPr>
                  <p:cNvSpPr>
                    <a:spLocks noChangeArrowheads="1"/>
                  </p:cNvSpPr>
                  <p:nvPr/>
                </p:nvSpPr>
                <p:spPr bwMode="auto">
                  <a:xfrm>
                    <a:off x="4660"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2" name="Rectangle 233">
                    <a:extLst>
                      <a:ext uri="{FF2B5EF4-FFF2-40B4-BE49-F238E27FC236}">
                        <a16:creationId xmlns:a16="http://schemas.microsoft.com/office/drawing/2014/main" id="{D3D69EBE-0470-1146-AB93-A612EF671FC3}"/>
                      </a:ext>
                    </a:extLst>
                  </p:cNvPr>
                  <p:cNvSpPr>
                    <a:spLocks noChangeArrowheads="1"/>
                  </p:cNvSpPr>
                  <p:nvPr/>
                </p:nvSpPr>
                <p:spPr bwMode="auto">
                  <a:xfrm>
                    <a:off x="4660"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3" name="Rectangle 234">
                    <a:extLst>
                      <a:ext uri="{FF2B5EF4-FFF2-40B4-BE49-F238E27FC236}">
                        <a16:creationId xmlns:a16="http://schemas.microsoft.com/office/drawing/2014/main" id="{70307954-4900-2347-88BB-C4B900C5C9B9}"/>
                      </a:ext>
                    </a:extLst>
                  </p:cNvPr>
                  <p:cNvSpPr>
                    <a:spLocks noChangeArrowheads="1"/>
                  </p:cNvSpPr>
                  <p:nvPr/>
                </p:nvSpPr>
                <p:spPr bwMode="auto">
                  <a:xfrm>
                    <a:off x="4660"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94" name="Rectangle 235">
                    <a:extLst>
                      <a:ext uri="{FF2B5EF4-FFF2-40B4-BE49-F238E27FC236}">
                        <a16:creationId xmlns:a16="http://schemas.microsoft.com/office/drawing/2014/main" id="{D512BF8B-2898-B742-907D-2A4FFE212E1E}"/>
                      </a:ext>
                    </a:extLst>
                  </p:cNvPr>
                  <p:cNvSpPr>
                    <a:spLocks noChangeArrowheads="1"/>
                  </p:cNvSpPr>
                  <p:nvPr/>
                </p:nvSpPr>
                <p:spPr bwMode="auto">
                  <a:xfrm>
                    <a:off x="4660"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449" name="Group 258">
                <a:extLst>
                  <a:ext uri="{FF2B5EF4-FFF2-40B4-BE49-F238E27FC236}">
                    <a16:creationId xmlns:a16="http://schemas.microsoft.com/office/drawing/2014/main" id="{B979B7DE-7ACB-AA41-B8C4-342EDB4F99C3}"/>
                  </a:ext>
                </a:extLst>
              </p:cNvPr>
              <p:cNvGrpSpPr>
                <a:grpSpLocks/>
              </p:cNvGrpSpPr>
              <p:nvPr/>
            </p:nvGrpSpPr>
            <p:grpSpPr bwMode="auto">
              <a:xfrm>
                <a:off x="4420" y="1252"/>
                <a:ext cx="184" cy="952"/>
                <a:chOff x="4420" y="1252"/>
                <a:chExt cx="184" cy="952"/>
              </a:xfrm>
            </p:grpSpPr>
            <p:sp>
              <p:nvSpPr>
                <p:cNvPr id="17466" name="Rectangle 239">
                  <a:extLst>
                    <a:ext uri="{FF2B5EF4-FFF2-40B4-BE49-F238E27FC236}">
                      <a16:creationId xmlns:a16="http://schemas.microsoft.com/office/drawing/2014/main" id="{5BE46778-3D08-A84C-BC96-F6DEBFC09FF2}"/>
                    </a:ext>
                  </a:extLst>
                </p:cNvPr>
                <p:cNvSpPr>
                  <a:spLocks noChangeArrowheads="1"/>
                </p:cNvSpPr>
                <p:nvPr/>
              </p:nvSpPr>
              <p:spPr bwMode="auto">
                <a:xfrm>
                  <a:off x="4420"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7" name="Rectangle 240">
                  <a:extLst>
                    <a:ext uri="{FF2B5EF4-FFF2-40B4-BE49-F238E27FC236}">
                      <a16:creationId xmlns:a16="http://schemas.microsoft.com/office/drawing/2014/main" id="{7236AB7E-7E9C-7845-99F0-1F5E7F0B10CB}"/>
                    </a:ext>
                  </a:extLst>
                </p:cNvPr>
                <p:cNvSpPr>
                  <a:spLocks noChangeArrowheads="1"/>
                </p:cNvSpPr>
                <p:nvPr/>
              </p:nvSpPr>
              <p:spPr bwMode="auto">
                <a:xfrm>
                  <a:off x="4420"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8" name="Rectangle 241">
                  <a:extLst>
                    <a:ext uri="{FF2B5EF4-FFF2-40B4-BE49-F238E27FC236}">
                      <a16:creationId xmlns:a16="http://schemas.microsoft.com/office/drawing/2014/main" id="{D9F3656F-22B4-A84B-862B-E70E6B03262E}"/>
                    </a:ext>
                  </a:extLst>
                </p:cNvPr>
                <p:cNvSpPr>
                  <a:spLocks noChangeArrowheads="1"/>
                </p:cNvSpPr>
                <p:nvPr/>
              </p:nvSpPr>
              <p:spPr bwMode="auto">
                <a:xfrm>
                  <a:off x="4420"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9" name="Rectangle 242">
                  <a:extLst>
                    <a:ext uri="{FF2B5EF4-FFF2-40B4-BE49-F238E27FC236}">
                      <a16:creationId xmlns:a16="http://schemas.microsoft.com/office/drawing/2014/main" id="{914A0104-F9AC-CE45-BFDD-3F13844998CE}"/>
                    </a:ext>
                  </a:extLst>
                </p:cNvPr>
                <p:cNvSpPr>
                  <a:spLocks noChangeArrowheads="1"/>
                </p:cNvSpPr>
                <p:nvPr/>
              </p:nvSpPr>
              <p:spPr bwMode="auto">
                <a:xfrm>
                  <a:off x="4420"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0" name="Rectangle 243">
                  <a:extLst>
                    <a:ext uri="{FF2B5EF4-FFF2-40B4-BE49-F238E27FC236}">
                      <a16:creationId xmlns:a16="http://schemas.microsoft.com/office/drawing/2014/main" id="{EB3876CB-26BF-4049-956D-0E6B2E5238FB}"/>
                    </a:ext>
                  </a:extLst>
                </p:cNvPr>
                <p:cNvSpPr>
                  <a:spLocks noChangeArrowheads="1"/>
                </p:cNvSpPr>
                <p:nvPr/>
              </p:nvSpPr>
              <p:spPr bwMode="auto">
                <a:xfrm>
                  <a:off x="4420"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1" name="Rectangle 244">
                  <a:extLst>
                    <a:ext uri="{FF2B5EF4-FFF2-40B4-BE49-F238E27FC236}">
                      <a16:creationId xmlns:a16="http://schemas.microsoft.com/office/drawing/2014/main" id="{12C2110C-969A-EC43-A2CF-A53173DBEB7C}"/>
                    </a:ext>
                  </a:extLst>
                </p:cNvPr>
                <p:cNvSpPr>
                  <a:spLocks noChangeArrowheads="1"/>
                </p:cNvSpPr>
                <p:nvPr/>
              </p:nvSpPr>
              <p:spPr bwMode="auto">
                <a:xfrm>
                  <a:off x="4420"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2" name="Rectangle 245">
                  <a:extLst>
                    <a:ext uri="{FF2B5EF4-FFF2-40B4-BE49-F238E27FC236}">
                      <a16:creationId xmlns:a16="http://schemas.microsoft.com/office/drawing/2014/main" id="{D9EB9D4F-898D-B44F-8619-6268179F3DEA}"/>
                    </a:ext>
                  </a:extLst>
                </p:cNvPr>
                <p:cNvSpPr>
                  <a:spLocks noChangeArrowheads="1"/>
                </p:cNvSpPr>
                <p:nvPr/>
              </p:nvSpPr>
              <p:spPr bwMode="auto">
                <a:xfrm>
                  <a:off x="4420"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3" name="Rectangle 246">
                  <a:extLst>
                    <a:ext uri="{FF2B5EF4-FFF2-40B4-BE49-F238E27FC236}">
                      <a16:creationId xmlns:a16="http://schemas.microsoft.com/office/drawing/2014/main" id="{E05026CC-ACFE-3A42-B97D-5706E0F820E7}"/>
                    </a:ext>
                  </a:extLst>
                </p:cNvPr>
                <p:cNvSpPr>
                  <a:spLocks noChangeArrowheads="1"/>
                </p:cNvSpPr>
                <p:nvPr/>
              </p:nvSpPr>
              <p:spPr bwMode="auto">
                <a:xfrm>
                  <a:off x="4420"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4" name="Rectangle 247">
                  <a:extLst>
                    <a:ext uri="{FF2B5EF4-FFF2-40B4-BE49-F238E27FC236}">
                      <a16:creationId xmlns:a16="http://schemas.microsoft.com/office/drawing/2014/main" id="{E677AD67-8E17-A84B-A52F-B540895C46B0}"/>
                    </a:ext>
                  </a:extLst>
                </p:cNvPr>
                <p:cNvSpPr>
                  <a:spLocks noChangeArrowheads="1"/>
                </p:cNvSpPr>
                <p:nvPr/>
              </p:nvSpPr>
              <p:spPr bwMode="auto">
                <a:xfrm>
                  <a:off x="4420"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5" name="Rectangle 248">
                  <a:extLst>
                    <a:ext uri="{FF2B5EF4-FFF2-40B4-BE49-F238E27FC236}">
                      <a16:creationId xmlns:a16="http://schemas.microsoft.com/office/drawing/2014/main" id="{00034630-B72B-4F43-99FF-E5A51CFFFA39}"/>
                    </a:ext>
                  </a:extLst>
                </p:cNvPr>
                <p:cNvSpPr>
                  <a:spLocks noChangeArrowheads="1"/>
                </p:cNvSpPr>
                <p:nvPr/>
              </p:nvSpPr>
              <p:spPr bwMode="auto">
                <a:xfrm>
                  <a:off x="4420"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6" name="Rectangle 249">
                  <a:extLst>
                    <a:ext uri="{FF2B5EF4-FFF2-40B4-BE49-F238E27FC236}">
                      <a16:creationId xmlns:a16="http://schemas.microsoft.com/office/drawing/2014/main" id="{2760C930-6CCE-374F-B741-282B8EFB3851}"/>
                    </a:ext>
                  </a:extLst>
                </p:cNvPr>
                <p:cNvSpPr>
                  <a:spLocks noChangeArrowheads="1"/>
                </p:cNvSpPr>
                <p:nvPr/>
              </p:nvSpPr>
              <p:spPr bwMode="auto">
                <a:xfrm>
                  <a:off x="4420"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7" name="Rectangle 250">
                  <a:extLst>
                    <a:ext uri="{FF2B5EF4-FFF2-40B4-BE49-F238E27FC236}">
                      <a16:creationId xmlns:a16="http://schemas.microsoft.com/office/drawing/2014/main" id="{9301AF47-0414-8B47-A34A-A7F335B6F728}"/>
                    </a:ext>
                  </a:extLst>
                </p:cNvPr>
                <p:cNvSpPr>
                  <a:spLocks noChangeArrowheads="1"/>
                </p:cNvSpPr>
                <p:nvPr/>
              </p:nvSpPr>
              <p:spPr bwMode="auto">
                <a:xfrm>
                  <a:off x="4420"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8" name="Rectangle 251">
                  <a:extLst>
                    <a:ext uri="{FF2B5EF4-FFF2-40B4-BE49-F238E27FC236}">
                      <a16:creationId xmlns:a16="http://schemas.microsoft.com/office/drawing/2014/main" id="{3767A4B3-D607-004C-91AE-1ACD017EC9E9}"/>
                    </a:ext>
                  </a:extLst>
                </p:cNvPr>
                <p:cNvSpPr>
                  <a:spLocks noChangeArrowheads="1"/>
                </p:cNvSpPr>
                <p:nvPr/>
              </p:nvSpPr>
              <p:spPr bwMode="auto">
                <a:xfrm>
                  <a:off x="4420"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79" name="Rectangle 252">
                  <a:extLst>
                    <a:ext uri="{FF2B5EF4-FFF2-40B4-BE49-F238E27FC236}">
                      <a16:creationId xmlns:a16="http://schemas.microsoft.com/office/drawing/2014/main" id="{86A7569A-5A22-3F42-AF53-93707B102BB7}"/>
                    </a:ext>
                  </a:extLst>
                </p:cNvPr>
                <p:cNvSpPr>
                  <a:spLocks noChangeArrowheads="1"/>
                </p:cNvSpPr>
                <p:nvPr/>
              </p:nvSpPr>
              <p:spPr bwMode="auto">
                <a:xfrm>
                  <a:off x="4420"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0" name="Rectangle 253">
                  <a:extLst>
                    <a:ext uri="{FF2B5EF4-FFF2-40B4-BE49-F238E27FC236}">
                      <a16:creationId xmlns:a16="http://schemas.microsoft.com/office/drawing/2014/main" id="{AFE31CB7-5E56-7D41-980A-AFE4A659E4CB}"/>
                    </a:ext>
                  </a:extLst>
                </p:cNvPr>
                <p:cNvSpPr>
                  <a:spLocks noChangeArrowheads="1"/>
                </p:cNvSpPr>
                <p:nvPr/>
              </p:nvSpPr>
              <p:spPr bwMode="auto">
                <a:xfrm>
                  <a:off x="4420"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1" name="Rectangle 254">
                  <a:extLst>
                    <a:ext uri="{FF2B5EF4-FFF2-40B4-BE49-F238E27FC236}">
                      <a16:creationId xmlns:a16="http://schemas.microsoft.com/office/drawing/2014/main" id="{55DE7B6C-DDB5-8A41-BC2C-EEA58B889035}"/>
                    </a:ext>
                  </a:extLst>
                </p:cNvPr>
                <p:cNvSpPr>
                  <a:spLocks noChangeArrowheads="1"/>
                </p:cNvSpPr>
                <p:nvPr/>
              </p:nvSpPr>
              <p:spPr bwMode="auto">
                <a:xfrm>
                  <a:off x="4420"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2" name="Rectangle 255">
                  <a:extLst>
                    <a:ext uri="{FF2B5EF4-FFF2-40B4-BE49-F238E27FC236}">
                      <a16:creationId xmlns:a16="http://schemas.microsoft.com/office/drawing/2014/main" id="{7972B5CB-9C48-8E4F-A53C-BE8618696BA8}"/>
                    </a:ext>
                  </a:extLst>
                </p:cNvPr>
                <p:cNvSpPr>
                  <a:spLocks noChangeArrowheads="1"/>
                </p:cNvSpPr>
                <p:nvPr/>
              </p:nvSpPr>
              <p:spPr bwMode="auto">
                <a:xfrm>
                  <a:off x="4420"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3" name="Rectangle 256">
                  <a:extLst>
                    <a:ext uri="{FF2B5EF4-FFF2-40B4-BE49-F238E27FC236}">
                      <a16:creationId xmlns:a16="http://schemas.microsoft.com/office/drawing/2014/main" id="{86FE23F2-D18E-B340-880A-2BAF8D6B6279}"/>
                    </a:ext>
                  </a:extLst>
                </p:cNvPr>
                <p:cNvSpPr>
                  <a:spLocks noChangeArrowheads="1"/>
                </p:cNvSpPr>
                <p:nvPr/>
              </p:nvSpPr>
              <p:spPr bwMode="auto">
                <a:xfrm>
                  <a:off x="4420"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84" name="Rectangle 257">
                  <a:extLst>
                    <a:ext uri="{FF2B5EF4-FFF2-40B4-BE49-F238E27FC236}">
                      <a16:creationId xmlns:a16="http://schemas.microsoft.com/office/drawing/2014/main" id="{7C5E3331-0DD3-C94D-813B-A3B0CAD17F7F}"/>
                    </a:ext>
                  </a:extLst>
                </p:cNvPr>
                <p:cNvSpPr>
                  <a:spLocks noChangeArrowheads="1"/>
                </p:cNvSpPr>
                <p:nvPr/>
              </p:nvSpPr>
              <p:spPr bwMode="auto">
                <a:xfrm>
                  <a:off x="4420"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450" name="Group 268">
                <a:extLst>
                  <a:ext uri="{FF2B5EF4-FFF2-40B4-BE49-F238E27FC236}">
                    <a16:creationId xmlns:a16="http://schemas.microsoft.com/office/drawing/2014/main" id="{48304870-983C-DD43-95FF-15EB843733EE}"/>
                  </a:ext>
                </a:extLst>
              </p:cNvPr>
              <p:cNvGrpSpPr>
                <a:grpSpLocks/>
              </p:cNvGrpSpPr>
              <p:nvPr/>
            </p:nvGrpSpPr>
            <p:grpSpPr bwMode="auto">
              <a:xfrm>
                <a:off x="3988" y="1204"/>
                <a:ext cx="376" cy="1048"/>
                <a:chOff x="3988" y="1204"/>
                <a:chExt cx="376" cy="1048"/>
              </a:xfrm>
            </p:grpSpPr>
            <p:sp>
              <p:nvSpPr>
                <p:cNvPr id="17457" name="Rectangle 259">
                  <a:extLst>
                    <a:ext uri="{FF2B5EF4-FFF2-40B4-BE49-F238E27FC236}">
                      <a16:creationId xmlns:a16="http://schemas.microsoft.com/office/drawing/2014/main" id="{704107F0-A499-DE4A-8B6B-69733EB47D12}"/>
                    </a:ext>
                  </a:extLst>
                </p:cNvPr>
                <p:cNvSpPr>
                  <a:spLocks noChangeArrowheads="1"/>
                </p:cNvSpPr>
                <p:nvPr/>
              </p:nvSpPr>
              <p:spPr bwMode="auto">
                <a:xfrm>
                  <a:off x="3988"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58" name="Line 260">
                  <a:extLst>
                    <a:ext uri="{FF2B5EF4-FFF2-40B4-BE49-F238E27FC236}">
                      <a16:creationId xmlns:a16="http://schemas.microsoft.com/office/drawing/2014/main" id="{96A4A816-761B-B44C-9679-FEAFA9869BEF}"/>
                    </a:ext>
                  </a:extLst>
                </p:cNvPr>
                <p:cNvSpPr>
                  <a:spLocks noChangeShapeType="1"/>
                </p:cNvSpPr>
                <p:nvPr/>
              </p:nvSpPr>
              <p:spPr bwMode="auto">
                <a:xfrm>
                  <a:off x="4176" y="1204"/>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17459" name="Group 267">
                  <a:extLst>
                    <a:ext uri="{FF2B5EF4-FFF2-40B4-BE49-F238E27FC236}">
                      <a16:creationId xmlns:a16="http://schemas.microsoft.com/office/drawing/2014/main" id="{34C44778-88B6-7049-BD8C-688A40EE4D85}"/>
                    </a:ext>
                  </a:extLst>
                </p:cNvPr>
                <p:cNvGrpSpPr>
                  <a:grpSpLocks/>
                </p:cNvGrpSpPr>
                <p:nvPr/>
              </p:nvGrpSpPr>
              <p:grpSpPr bwMode="auto">
                <a:xfrm>
                  <a:off x="4036" y="1252"/>
                  <a:ext cx="40" cy="280"/>
                  <a:chOff x="4036" y="1252"/>
                  <a:chExt cx="40" cy="280"/>
                </a:xfrm>
              </p:grpSpPr>
              <p:sp>
                <p:nvSpPr>
                  <p:cNvPr id="17460" name="Rectangle 261">
                    <a:extLst>
                      <a:ext uri="{FF2B5EF4-FFF2-40B4-BE49-F238E27FC236}">
                        <a16:creationId xmlns:a16="http://schemas.microsoft.com/office/drawing/2014/main" id="{10346FD6-AD5C-144E-9FCD-2A9335CC796F}"/>
                      </a:ext>
                    </a:extLst>
                  </p:cNvPr>
                  <p:cNvSpPr>
                    <a:spLocks noChangeArrowheads="1"/>
                  </p:cNvSpPr>
                  <p:nvPr/>
                </p:nvSpPr>
                <p:spPr bwMode="auto">
                  <a:xfrm>
                    <a:off x="4036"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1" name="Rectangle 262">
                    <a:extLst>
                      <a:ext uri="{FF2B5EF4-FFF2-40B4-BE49-F238E27FC236}">
                        <a16:creationId xmlns:a16="http://schemas.microsoft.com/office/drawing/2014/main" id="{BD71FDF0-2D1F-5C41-A3E3-E59BA03D6933}"/>
                      </a:ext>
                    </a:extLst>
                  </p:cNvPr>
                  <p:cNvSpPr>
                    <a:spLocks noChangeArrowheads="1"/>
                  </p:cNvSpPr>
                  <p:nvPr/>
                </p:nvSpPr>
                <p:spPr bwMode="auto">
                  <a:xfrm>
                    <a:off x="4036"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2" name="Rectangle 263">
                    <a:extLst>
                      <a:ext uri="{FF2B5EF4-FFF2-40B4-BE49-F238E27FC236}">
                        <a16:creationId xmlns:a16="http://schemas.microsoft.com/office/drawing/2014/main" id="{B253E4EF-8838-A849-8D05-A79A35B89752}"/>
                      </a:ext>
                    </a:extLst>
                  </p:cNvPr>
                  <p:cNvSpPr>
                    <a:spLocks noChangeArrowheads="1"/>
                  </p:cNvSpPr>
                  <p:nvPr/>
                </p:nvSpPr>
                <p:spPr bwMode="auto">
                  <a:xfrm>
                    <a:off x="4036"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3" name="Rectangle 264">
                    <a:extLst>
                      <a:ext uri="{FF2B5EF4-FFF2-40B4-BE49-F238E27FC236}">
                        <a16:creationId xmlns:a16="http://schemas.microsoft.com/office/drawing/2014/main" id="{AA7A9565-55EB-E14E-A20E-5CABFE931541}"/>
                      </a:ext>
                    </a:extLst>
                  </p:cNvPr>
                  <p:cNvSpPr>
                    <a:spLocks noChangeArrowheads="1"/>
                  </p:cNvSpPr>
                  <p:nvPr/>
                </p:nvSpPr>
                <p:spPr bwMode="auto">
                  <a:xfrm>
                    <a:off x="4036"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4" name="Rectangle 265">
                    <a:extLst>
                      <a:ext uri="{FF2B5EF4-FFF2-40B4-BE49-F238E27FC236}">
                        <a16:creationId xmlns:a16="http://schemas.microsoft.com/office/drawing/2014/main" id="{32439AD1-71C3-A047-9262-78B5CCBC1FE5}"/>
                      </a:ext>
                    </a:extLst>
                  </p:cNvPr>
                  <p:cNvSpPr>
                    <a:spLocks noChangeArrowheads="1"/>
                  </p:cNvSpPr>
                  <p:nvPr/>
                </p:nvSpPr>
                <p:spPr bwMode="auto">
                  <a:xfrm>
                    <a:off x="4036"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65" name="Rectangle 266">
                    <a:extLst>
                      <a:ext uri="{FF2B5EF4-FFF2-40B4-BE49-F238E27FC236}">
                        <a16:creationId xmlns:a16="http://schemas.microsoft.com/office/drawing/2014/main" id="{B9E35C8F-6378-5D40-8B75-675F10629298}"/>
                      </a:ext>
                    </a:extLst>
                  </p:cNvPr>
                  <p:cNvSpPr>
                    <a:spLocks noChangeArrowheads="1"/>
                  </p:cNvSpPr>
                  <p:nvPr/>
                </p:nvSpPr>
                <p:spPr bwMode="auto">
                  <a:xfrm>
                    <a:off x="4036"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7451" name="Group 317">
                <a:extLst>
                  <a:ext uri="{FF2B5EF4-FFF2-40B4-BE49-F238E27FC236}">
                    <a16:creationId xmlns:a16="http://schemas.microsoft.com/office/drawing/2014/main" id="{356167F4-11F0-774C-BB57-AB549322A10D}"/>
                  </a:ext>
                </a:extLst>
              </p:cNvPr>
              <p:cNvGrpSpPr>
                <a:grpSpLocks/>
              </p:cNvGrpSpPr>
              <p:nvPr/>
            </p:nvGrpSpPr>
            <p:grpSpPr bwMode="auto">
              <a:xfrm>
                <a:off x="3984" y="1008"/>
                <a:ext cx="961" cy="193"/>
                <a:chOff x="3984" y="1008"/>
                <a:chExt cx="961" cy="193"/>
              </a:xfrm>
            </p:grpSpPr>
            <p:sp>
              <p:nvSpPr>
                <p:cNvPr id="17454" name="Freeform 314">
                  <a:extLst>
                    <a:ext uri="{FF2B5EF4-FFF2-40B4-BE49-F238E27FC236}">
                      <a16:creationId xmlns:a16="http://schemas.microsoft.com/office/drawing/2014/main" id="{99F8548C-7974-9549-B1B1-33AD244E0139}"/>
                    </a:ext>
                  </a:extLst>
                </p:cNvPr>
                <p:cNvSpPr>
                  <a:spLocks/>
                </p:cNvSpPr>
                <p:nvPr/>
              </p:nvSpPr>
              <p:spPr bwMode="auto">
                <a:xfrm>
                  <a:off x="3984" y="1008"/>
                  <a:ext cx="961" cy="193"/>
                </a:xfrm>
                <a:custGeom>
                  <a:avLst/>
                  <a:gdLst>
                    <a:gd name="T0" fmla="*/ 0 w 961"/>
                    <a:gd name="T1" fmla="*/ 192 h 193"/>
                    <a:gd name="T2" fmla="*/ 192 w 961"/>
                    <a:gd name="T3" fmla="*/ 0 h 193"/>
                    <a:gd name="T4" fmla="*/ 912 w 961"/>
                    <a:gd name="T5" fmla="*/ 0 h 193"/>
                    <a:gd name="T6" fmla="*/ 960 w 961"/>
                    <a:gd name="T7" fmla="*/ 0 h 193"/>
                    <a:gd name="T8" fmla="*/ 768 w 961"/>
                    <a:gd name="T9" fmla="*/ 192 h 193"/>
                    <a:gd name="T10" fmla="*/ 0 w 96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93">
                      <a:moveTo>
                        <a:pt x="0" y="192"/>
                      </a:moveTo>
                      <a:lnTo>
                        <a:pt x="192" y="0"/>
                      </a:lnTo>
                      <a:lnTo>
                        <a:pt x="912" y="0"/>
                      </a:lnTo>
                      <a:lnTo>
                        <a:pt x="960" y="0"/>
                      </a:lnTo>
                      <a:lnTo>
                        <a:pt x="768"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455" name="Freeform 315">
                  <a:extLst>
                    <a:ext uri="{FF2B5EF4-FFF2-40B4-BE49-F238E27FC236}">
                      <a16:creationId xmlns:a16="http://schemas.microsoft.com/office/drawing/2014/main" id="{8BE0259D-7963-E74D-BDC9-400E65937A6F}"/>
                    </a:ext>
                  </a:extLst>
                </p:cNvPr>
                <p:cNvSpPr>
                  <a:spLocks/>
                </p:cNvSpPr>
                <p:nvPr/>
              </p:nvSpPr>
              <p:spPr bwMode="auto">
                <a:xfrm>
                  <a:off x="4080" y="1056"/>
                  <a:ext cx="769" cy="97"/>
                </a:xfrm>
                <a:custGeom>
                  <a:avLst/>
                  <a:gdLst>
                    <a:gd name="T0" fmla="*/ 0 w 769"/>
                    <a:gd name="T1" fmla="*/ 96 h 97"/>
                    <a:gd name="T2" fmla="*/ 96 w 769"/>
                    <a:gd name="T3" fmla="*/ 0 h 97"/>
                    <a:gd name="T4" fmla="*/ 768 w 769"/>
                    <a:gd name="T5" fmla="*/ 0 h 97"/>
                    <a:gd name="T6" fmla="*/ 672 w 769"/>
                    <a:gd name="T7" fmla="*/ 96 h 97"/>
                    <a:gd name="T8" fmla="*/ 0 w 76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9" h="97">
                      <a:moveTo>
                        <a:pt x="0" y="96"/>
                      </a:moveTo>
                      <a:lnTo>
                        <a:pt x="96" y="0"/>
                      </a:lnTo>
                      <a:lnTo>
                        <a:pt x="768" y="0"/>
                      </a:lnTo>
                      <a:lnTo>
                        <a:pt x="672"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456" name="Line 316">
                  <a:extLst>
                    <a:ext uri="{FF2B5EF4-FFF2-40B4-BE49-F238E27FC236}">
                      <a16:creationId xmlns:a16="http://schemas.microsoft.com/office/drawing/2014/main" id="{495CA5EE-8261-8847-9100-3C86A3EE7743}"/>
                    </a:ext>
                  </a:extLst>
                </p:cNvPr>
                <p:cNvSpPr>
                  <a:spLocks noChangeShapeType="1"/>
                </p:cNvSpPr>
                <p:nvPr/>
              </p:nvSpPr>
              <p:spPr bwMode="auto">
                <a:xfrm>
                  <a:off x="4944"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17452" name="Freeform 269">
                <a:extLst>
                  <a:ext uri="{FF2B5EF4-FFF2-40B4-BE49-F238E27FC236}">
                    <a16:creationId xmlns:a16="http://schemas.microsoft.com/office/drawing/2014/main" id="{3F515A68-FB89-9B42-96EB-0692DAA80708}"/>
                  </a:ext>
                </a:extLst>
              </p:cNvPr>
              <p:cNvSpPr>
                <a:spLocks/>
              </p:cNvSpPr>
              <p:nvPr/>
            </p:nvSpPr>
            <p:spPr bwMode="auto">
              <a:xfrm>
                <a:off x="4752"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453" name="AutoShape 331">
                <a:extLst>
                  <a:ext uri="{FF2B5EF4-FFF2-40B4-BE49-F238E27FC236}">
                    <a16:creationId xmlns:a16="http://schemas.microsoft.com/office/drawing/2014/main" id="{D430BACA-14C4-D543-8718-2918AD813DBD}"/>
                  </a:ext>
                </a:extLst>
              </p:cNvPr>
              <p:cNvSpPr>
                <a:spLocks noChangeArrowheads="1"/>
              </p:cNvSpPr>
              <p:nvPr/>
            </p:nvSpPr>
            <p:spPr bwMode="auto">
              <a:xfrm rot="16200000" flipH="1">
                <a:off x="4025" y="2360"/>
                <a:ext cx="272" cy="184"/>
              </a:xfrm>
              <a:prstGeom prst="rightArrow">
                <a:avLst>
                  <a:gd name="adj1" fmla="val 50000"/>
                  <a:gd name="adj2" fmla="val 73920"/>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14683" name="Group 347">
            <a:extLst>
              <a:ext uri="{FF2B5EF4-FFF2-40B4-BE49-F238E27FC236}">
                <a16:creationId xmlns:a16="http://schemas.microsoft.com/office/drawing/2014/main" id="{6EC0A1D7-CC4A-CA40-A387-5494BA857E59}"/>
              </a:ext>
            </a:extLst>
          </p:cNvPr>
          <p:cNvGrpSpPr>
            <a:grpSpLocks/>
          </p:cNvGrpSpPr>
          <p:nvPr/>
        </p:nvGrpSpPr>
        <p:grpSpPr bwMode="auto">
          <a:xfrm>
            <a:off x="8740778" y="1600200"/>
            <a:ext cx="2195513" cy="4111626"/>
            <a:chOff x="4786" y="1008"/>
            <a:chExt cx="1383" cy="2590"/>
          </a:xfrm>
        </p:grpSpPr>
        <p:sp>
          <p:nvSpPr>
            <p:cNvPr id="17429" name="Rectangle 270">
              <a:extLst>
                <a:ext uri="{FF2B5EF4-FFF2-40B4-BE49-F238E27FC236}">
                  <a16:creationId xmlns:a16="http://schemas.microsoft.com/office/drawing/2014/main" id="{C2118E52-BE4E-0E47-BF35-16143C33E8A1}"/>
                </a:ext>
              </a:extLst>
            </p:cNvPr>
            <p:cNvSpPr>
              <a:spLocks noChangeArrowheads="1"/>
            </p:cNvSpPr>
            <p:nvPr/>
          </p:nvSpPr>
          <p:spPr bwMode="auto">
            <a:xfrm>
              <a:off x="4804"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30" name="Line 271">
              <a:extLst>
                <a:ext uri="{FF2B5EF4-FFF2-40B4-BE49-F238E27FC236}">
                  <a16:creationId xmlns:a16="http://schemas.microsoft.com/office/drawing/2014/main" id="{93589C8D-1FE7-9249-92E7-89B1A80D9F3A}"/>
                </a:ext>
              </a:extLst>
            </p:cNvPr>
            <p:cNvSpPr>
              <a:spLocks noChangeShapeType="1"/>
            </p:cNvSpPr>
            <p:nvPr/>
          </p:nvSpPr>
          <p:spPr bwMode="auto">
            <a:xfrm>
              <a:off x="4992" y="1204"/>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17431" name="Group 278">
              <a:extLst>
                <a:ext uri="{FF2B5EF4-FFF2-40B4-BE49-F238E27FC236}">
                  <a16:creationId xmlns:a16="http://schemas.microsoft.com/office/drawing/2014/main" id="{A7730511-0E86-8046-945E-EC99E57B1A5B}"/>
                </a:ext>
              </a:extLst>
            </p:cNvPr>
            <p:cNvGrpSpPr>
              <a:grpSpLocks/>
            </p:cNvGrpSpPr>
            <p:nvPr/>
          </p:nvGrpSpPr>
          <p:grpSpPr bwMode="auto">
            <a:xfrm>
              <a:off x="4852" y="1252"/>
              <a:ext cx="40" cy="280"/>
              <a:chOff x="4852" y="1252"/>
              <a:chExt cx="40" cy="280"/>
            </a:xfrm>
          </p:grpSpPr>
          <p:sp>
            <p:nvSpPr>
              <p:cNvPr id="17439" name="Rectangle 272">
                <a:extLst>
                  <a:ext uri="{FF2B5EF4-FFF2-40B4-BE49-F238E27FC236}">
                    <a16:creationId xmlns:a16="http://schemas.microsoft.com/office/drawing/2014/main" id="{27E72441-B51B-8641-9CC1-1DF3BC2B37E0}"/>
                  </a:ext>
                </a:extLst>
              </p:cNvPr>
              <p:cNvSpPr>
                <a:spLocks noChangeArrowheads="1"/>
              </p:cNvSpPr>
              <p:nvPr/>
            </p:nvSpPr>
            <p:spPr bwMode="auto">
              <a:xfrm>
                <a:off x="4852"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40" name="Rectangle 273">
                <a:extLst>
                  <a:ext uri="{FF2B5EF4-FFF2-40B4-BE49-F238E27FC236}">
                    <a16:creationId xmlns:a16="http://schemas.microsoft.com/office/drawing/2014/main" id="{7436C406-48BD-2245-AA56-43240EA886CD}"/>
                  </a:ext>
                </a:extLst>
              </p:cNvPr>
              <p:cNvSpPr>
                <a:spLocks noChangeArrowheads="1"/>
              </p:cNvSpPr>
              <p:nvPr/>
            </p:nvSpPr>
            <p:spPr bwMode="auto">
              <a:xfrm>
                <a:off x="4852"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41" name="Rectangle 274">
                <a:extLst>
                  <a:ext uri="{FF2B5EF4-FFF2-40B4-BE49-F238E27FC236}">
                    <a16:creationId xmlns:a16="http://schemas.microsoft.com/office/drawing/2014/main" id="{C87D3C25-8EB8-D942-BC65-ED4C97CE72CD}"/>
                  </a:ext>
                </a:extLst>
              </p:cNvPr>
              <p:cNvSpPr>
                <a:spLocks noChangeArrowheads="1"/>
              </p:cNvSpPr>
              <p:nvPr/>
            </p:nvSpPr>
            <p:spPr bwMode="auto">
              <a:xfrm>
                <a:off x="4852"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42" name="Rectangle 275">
                <a:extLst>
                  <a:ext uri="{FF2B5EF4-FFF2-40B4-BE49-F238E27FC236}">
                    <a16:creationId xmlns:a16="http://schemas.microsoft.com/office/drawing/2014/main" id="{980EAF9D-00B3-0D49-8641-6A6D7CADB919}"/>
                  </a:ext>
                </a:extLst>
              </p:cNvPr>
              <p:cNvSpPr>
                <a:spLocks noChangeArrowheads="1"/>
              </p:cNvSpPr>
              <p:nvPr/>
            </p:nvSpPr>
            <p:spPr bwMode="auto">
              <a:xfrm>
                <a:off x="4852"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43" name="Rectangle 276">
                <a:extLst>
                  <a:ext uri="{FF2B5EF4-FFF2-40B4-BE49-F238E27FC236}">
                    <a16:creationId xmlns:a16="http://schemas.microsoft.com/office/drawing/2014/main" id="{22EB5EA3-2B09-E54F-8990-FC75F0A907D2}"/>
                  </a:ext>
                </a:extLst>
              </p:cNvPr>
              <p:cNvSpPr>
                <a:spLocks noChangeArrowheads="1"/>
              </p:cNvSpPr>
              <p:nvPr/>
            </p:nvSpPr>
            <p:spPr bwMode="auto">
              <a:xfrm>
                <a:off x="4852"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7444" name="Rectangle 277">
                <a:extLst>
                  <a:ext uri="{FF2B5EF4-FFF2-40B4-BE49-F238E27FC236}">
                    <a16:creationId xmlns:a16="http://schemas.microsoft.com/office/drawing/2014/main" id="{B5B83BBE-1259-A745-9504-595B1E643529}"/>
                  </a:ext>
                </a:extLst>
              </p:cNvPr>
              <p:cNvSpPr>
                <a:spLocks noChangeArrowheads="1"/>
              </p:cNvSpPr>
              <p:nvPr/>
            </p:nvSpPr>
            <p:spPr bwMode="auto">
              <a:xfrm>
                <a:off x="4852"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7432" name="Group 320">
              <a:extLst>
                <a:ext uri="{FF2B5EF4-FFF2-40B4-BE49-F238E27FC236}">
                  <a16:creationId xmlns:a16="http://schemas.microsoft.com/office/drawing/2014/main" id="{2CC3BCC2-4856-3F46-AE6D-86627ACF9181}"/>
                </a:ext>
              </a:extLst>
            </p:cNvPr>
            <p:cNvGrpSpPr>
              <a:grpSpLocks/>
            </p:cNvGrpSpPr>
            <p:nvPr/>
          </p:nvGrpSpPr>
          <p:grpSpPr bwMode="auto">
            <a:xfrm>
              <a:off x="4800" y="1008"/>
              <a:ext cx="577" cy="193"/>
              <a:chOff x="4800" y="1008"/>
              <a:chExt cx="577" cy="193"/>
            </a:xfrm>
          </p:grpSpPr>
          <p:sp>
            <p:nvSpPr>
              <p:cNvPr id="17437" name="Freeform 318">
                <a:extLst>
                  <a:ext uri="{FF2B5EF4-FFF2-40B4-BE49-F238E27FC236}">
                    <a16:creationId xmlns:a16="http://schemas.microsoft.com/office/drawing/2014/main" id="{C4880625-2DAD-C149-AAB4-8CD60CC41F47}"/>
                  </a:ext>
                </a:extLst>
              </p:cNvPr>
              <p:cNvSpPr>
                <a:spLocks/>
              </p:cNvSpPr>
              <p:nvPr/>
            </p:nvSpPr>
            <p:spPr bwMode="auto">
              <a:xfrm>
                <a:off x="4800"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438" name="Freeform 319">
                <a:extLst>
                  <a:ext uri="{FF2B5EF4-FFF2-40B4-BE49-F238E27FC236}">
                    <a16:creationId xmlns:a16="http://schemas.microsoft.com/office/drawing/2014/main" id="{426A5CFD-DC31-6D44-BCA0-8D9E5EAFEE12}"/>
                  </a:ext>
                </a:extLst>
              </p:cNvPr>
              <p:cNvSpPr>
                <a:spLocks/>
              </p:cNvSpPr>
              <p:nvPr/>
            </p:nvSpPr>
            <p:spPr bwMode="auto">
              <a:xfrm>
                <a:off x="4896"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7433" name="Line 321">
              <a:extLst>
                <a:ext uri="{FF2B5EF4-FFF2-40B4-BE49-F238E27FC236}">
                  <a16:creationId xmlns:a16="http://schemas.microsoft.com/office/drawing/2014/main" id="{3F353EA1-F96A-714C-9816-EA5B0FB02685}"/>
                </a:ext>
              </a:extLst>
            </p:cNvPr>
            <p:cNvSpPr>
              <a:spLocks noChangeShapeType="1"/>
            </p:cNvSpPr>
            <p:nvPr/>
          </p:nvSpPr>
          <p:spPr bwMode="auto">
            <a:xfrm>
              <a:off x="5376"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17434" name="Freeform 323">
              <a:extLst>
                <a:ext uri="{FF2B5EF4-FFF2-40B4-BE49-F238E27FC236}">
                  <a16:creationId xmlns:a16="http://schemas.microsoft.com/office/drawing/2014/main" id="{FD0315DA-D1D8-054F-86D2-08F915D1D00C}"/>
                </a:ext>
              </a:extLst>
            </p:cNvPr>
            <p:cNvSpPr>
              <a:spLocks/>
            </p:cNvSpPr>
            <p:nvPr/>
          </p:nvSpPr>
          <p:spPr bwMode="auto">
            <a:xfrm>
              <a:off x="5184"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7435" name="Rectangle 326">
              <a:extLst>
                <a:ext uri="{FF2B5EF4-FFF2-40B4-BE49-F238E27FC236}">
                  <a16:creationId xmlns:a16="http://schemas.microsoft.com/office/drawing/2014/main" id="{19C9BEC7-39D6-4243-B05E-6450FF272D2C}"/>
                </a:ext>
              </a:extLst>
            </p:cNvPr>
            <p:cNvSpPr>
              <a:spLocks noChangeArrowheads="1"/>
            </p:cNvSpPr>
            <p:nvPr/>
          </p:nvSpPr>
          <p:spPr bwMode="auto">
            <a:xfrm>
              <a:off x="4786" y="2599"/>
              <a:ext cx="1383" cy="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  CP:</a:t>
              </a:r>
              <a:endParaRPr lang="de-DE" altLang="en-US" b="0"/>
            </a:p>
            <a:p>
              <a:pPr>
                <a:spcBef>
                  <a:spcPct val="0"/>
                </a:spcBef>
                <a:buSzTx/>
                <a:buFontTx/>
                <a:buNone/>
              </a:pPr>
              <a:r>
                <a:rPr lang="de-DE" altLang="en-US" b="0"/>
                <a:t>- Point-to-Point</a:t>
              </a:r>
            </a:p>
            <a:p>
              <a:pPr>
                <a:spcBef>
                  <a:spcPct val="0"/>
                </a:spcBef>
                <a:buSzTx/>
                <a:buFontTx/>
                <a:buNone/>
              </a:pPr>
              <a:r>
                <a:rPr lang="de-DE" altLang="en-US" b="0"/>
                <a:t>- PROFIBUS</a:t>
              </a:r>
            </a:p>
            <a:p>
              <a:pPr>
                <a:spcBef>
                  <a:spcPct val="0"/>
                </a:spcBef>
                <a:buSzTx/>
                <a:buFontTx/>
                <a:buNone/>
              </a:pPr>
              <a:r>
                <a:rPr lang="de-DE" altLang="en-US" b="0"/>
                <a:t>- Industrial Ethernet</a:t>
              </a:r>
            </a:p>
            <a:p>
              <a:pPr>
                <a:spcBef>
                  <a:spcPct val="0"/>
                </a:spcBef>
                <a:buSzTx/>
                <a:buFontTx/>
                <a:buNone/>
              </a:pPr>
              <a:endParaRPr lang="de-DE" altLang="en-US" b="0"/>
            </a:p>
            <a:p>
              <a:pPr latinLnBrk="1">
                <a:spcBef>
                  <a:spcPct val="0"/>
                </a:spcBef>
                <a:buSzTx/>
                <a:buFontTx/>
                <a:buNone/>
              </a:pPr>
              <a:endParaRPr lang="de-DE" altLang="en-US" b="0"/>
            </a:p>
          </p:txBody>
        </p:sp>
        <p:sp>
          <p:nvSpPr>
            <p:cNvPr id="17436" name="AutoShape 330">
              <a:extLst>
                <a:ext uri="{FF2B5EF4-FFF2-40B4-BE49-F238E27FC236}">
                  <a16:creationId xmlns:a16="http://schemas.microsoft.com/office/drawing/2014/main" id="{DDEA0DA6-CA2B-5E40-8C41-E0F203B55B99}"/>
                </a:ext>
              </a:extLst>
            </p:cNvPr>
            <p:cNvSpPr>
              <a:spLocks noChangeArrowheads="1"/>
            </p:cNvSpPr>
            <p:nvPr/>
          </p:nvSpPr>
          <p:spPr bwMode="auto">
            <a:xfrm rot="16200000" flipH="1">
              <a:off x="4883" y="2360"/>
              <a:ext cx="272" cy="184"/>
            </a:xfrm>
            <a:prstGeom prst="rightArrow">
              <a:avLst>
                <a:gd name="adj1" fmla="val 50000"/>
                <a:gd name="adj2" fmla="val 73920"/>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4693" name="AutoShape 357">
            <a:extLst>
              <a:ext uri="{FF2B5EF4-FFF2-40B4-BE49-F238E27FC236}">
                <a16:creationId xmlns:a16="http://schemas.microsoft.com/office/drawing/2014/main" id="{83954609-7EA8-8C48-97B6-871600FA3778}"/>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1426184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690"/>
                                        </p:tgtEl>
                                        <p:attrNameLst>
                                          <p:attrName>style.visibility</p:attrName>
                                        </p:attrNameLst>
                                      </p:cBhvr>
                                      <p:to>
                                        <p:strVal val="visible"/>
                                      </p:to>
                                    </p:set>
                                    <p:anim calcmode="lin" valueType="num">
                                      <p:cBhvr additive="base">
                                        <p:cTn id="7" dur="500" fill="hold"/>
                                        <p:tgtEl>
                                          <p:spTgt spid="14690"/>
                                        </p:tgtEl>
                                        <p:attrNameLst>
                                          <p:attrName>ppt_x</p:attrName>
                                        </p:attrNameLst>
                                      </p:cBhvr>
                                      <p:tavLst>
                                        <p:tav tm="0">
                                          <p:val>
                                            <p:strVal val="1+#ppt_w/2"/>
                                          </p:val>
                                        </p:tav>
                                        <p:tav tm="100000">
                                          <p:val>
                                            <p:strVal val="#ppt_x"/>
                                          </p:val>
                                        </p:tav>
                                      </p:tavLst>
                                    </p:anim>
                                    <p:anim calcmode="lin" valueType="num">
                                      <p:cBhvr additive="base">
                                        <p:cTn id="8" dur="500" fill="hold"/>
                                        <p:tgtEl>
                                          <p:spTgt spid="146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4691"/>
                                        </p:tgtEl>
                                        <p:attrNameLst>
                                          <p:attrName>style.visibility</p:attrName>
                                        </p:attrNameLst>
                                      </p:cBhvr>
                                      <p:to>
                                        <p:strVal val="visible"/>
                                      </p:to>
                                    </p:set>
                                    <p:anim calcmode="lin" valueType="num">
                                      <p:cBhvr additive="base">
                                        <p:cTn id="13" dur="500" fill="hold"/>
                                        <p:tgtEl>
                                          <p:spTgt spid="14691"/>
                                        </p:tgtEl>
                                        <p:attrNameLst>
                                          <p:attrName>ppt_x</p:attrName>
                                        </p:attrNameLst>
                                      </p:cBhvr>
                                      <p:tavLst>
                                        <p:tav tm="0">
                                          <p:val>
                                            <p:strVal val="1+#ppt_w/2"/>
                                          </p:val>
                                        </p:tav>
                                        <p:tav tm="100000">
                                          <p:val>
                                            <p:strVal val="#ppt_x"/>
                                          </p:val>
                                        </p:tav>
                                      </p:tavLst>
                                    </p:anim>
                                    <p:anim calcmode="lin" valueType="num">
                                      <p:cBhvr additive="base">
                                        <p:cTn id="14" dur="500" fill="hold"/>
                                        <p:tgtEl>
                                          <p:spTgt spid="146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4688"/>
                                        </p:tgtEl>
                                        <p:attrNameLst>
                                          <p:attrName>style.visibility</p:attrName>
                                        </p:attrNameLst>
                                      </p:cBhvr>
                                      <p:to>
                                        <p:strVal val="visible"/>
                                      </p:to>
                                    </p:set>
                                    <p:anim calcmode="lin" valueType="num">
                                      <p:cBhvr additive="base">
                                        <p:cTn id="19" dur="500" fill="hold"/>
                                        <p:tgtEl>
                                          <p:spTgt spid="14688"/>
                                        </p:tgtEl>
                                        <p:attrNameLst>
                                          <p:attrName>ppt_x</p:attrName>
                                        </p:attrNameLst>
                                      </p:cBhvr>
                                      <p:tavLst>
                                        <p:tav tm="0">
                                          <p:val>
                                            <p:strVal val="1+#ppt_w/2"/>
                                          </p:val>
                                        </p:tav>
                                        <p:tav tm="100000">
                                          <p:val>
                                            <p:strVal val="#ppt_x"/>
                                          </p:val>
                                        </p:tav>
                                      </p:tavLst>
                                    </p:anim>
                                    <p:anim calcmode="lin" valueType="num">
                                      <p:cBhvr additive="base">
                                        <p:cTn id="20" dur="500" fill="hold"/>
                                        <p:tgtEl>
                                          <p:spTgt spid="1468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4687"/>
                                        </p:tgtEl>
                                        <p:attrNameLst>
                                          <p:attrName>style.visibility</p:attrName>
                                        </p:attrNameLst>
                                      </p:cBhvr>
                                      <p:to>
                                        <p:strVal val="visible"/>
                                      </p:to>
                                    </p:set>
                                    <p:anim calcmode="lin" valueType="num">
                                      <p:cBhvr additive="base">
                                        <p:cTn id="25" dur="500" fill="hold"/>
                                        <p:tgtEl>
                                          <p:spTgt spid="14687"/>
                                        </p:tgtEl>
                                        <p:attrNameLst>
                                          <p:attrName>ppt_x</p:attrName>
                                        </p:attrNameLst>
                                      </p:cBhvr>
                                      <p:tavLst>
                                        <p:tav tm="0">
                                          <p:val>
                                            <p:strVal val="1+#ppt_w/2"/>
                                          </p:val>
                                        </p:tav>
                                        <p:tav tm="100000">
                                          <p:val>
                                            <p:strVal val="#ppt_x"/>
                                          </p:val>
                                        </p:tav>
                                      </p:tavLst>
                                    </p:anim>
                                    <p:anim calcmode="lin" valueType="num">
                                      <p:cBhvr additive="base">
                                        <p:cTn id="26" dur="500" fill="hold"/>
                                        <p:tgtEl>
                                          <p:spTgt spid="1468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4686"/>
                                        </p:tgtEl>
                                        <p:attrNameLst>
                                          <p:attrName>style.visibility</p:attrName>
                                        </p:attrNameLst>
                                      </p:cBhvr>
                                      <p:to>
                                        <p:strVal val="visible"/>
                                      </p:to>
                                    </p:set>
                                    <p:anim calcmode="lin" valueType="num">
                                      <p:cBhvr additive="base">
                                        <p:cTn id="31" dur="500" fill="hold"/>
                                        <p:tgtEl>
                                          <p:spTgt spid="14686"/>
                                        </p:tgtEl>
                                        <p:attrNameLst>
                                          <p:attrName>ppt_x</p:attrName>
                                        </p:attrNameLst>
                                      </p:cBhvr>
                                      <p:tavLst>
                                        <p:tav tm="0">
                                          <p:val>
                                            <p:strVal val="1+#ppt_w/2"/>
                                          </p:val>
                                        </p:tav>
                                        <p:tav tm="100000">
                                          <p:val>
                                            <p:strVal val="#ppt_x"/>
                                          </p:val>
                                        </p:tav>
                                      </p:tavLst>
                                    </p:anim>
                                    <p:anim calcmode="lin" valueType="num">
                                      <p:cBhvr additive="base">
                                        <p:cTn id="32" dur="500" fill="hold"/>
                                        <p:tgtEl>
                                          <p:spTgt spid="1468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4685"/>
                                        </p:tgtEl>
                                        <p:attrNameLst>
                                          <p:attrName>style.visibility</p:attrName>
                                        </p:attrNameLst>
                                      </p:cBhvr>
                                      <p:to>
                                        <p:strVal val="visible"/>
                                      </p:to>
                                    </p:set>
                                    <p:anim calcmode="lin" valueType="num">
                                      <p:cBhvr additive="base">
                                        <p:cTn id="37" dur="500" fill="hold"/>
                                        <p:tgtEl>
                                          <p:spTgt spid="14685"/>
                                        </p:tgtEl>
                                        <p:attrNameLst>
                                          <p:attrName>ppt_x</p:attrName>
                                        </p:attrNameLst>
                                      </p:cBhvr>
                                      <p:tavLst>
                                        <p:tav tm="0">
                                          <p:val>
                                            <p:strVal val="1+#ppt_w/2"/>
                                          </p:val>
                                        </p:tav>
                                        <p:tav tm="100000">
                                          <p:val>
                                            <p:strVal val="#ppt_x"/>
                                          </p:val>
                                        </p:tav>
                                      </p:tavLst>
                                    </p:anim>
                                    <p:anim calcmode="lin" valueType="num">
                                      <p:cBhvr additive="base">
                                        <p:cTn id="38" dur="500" fill="hold"/>
                                        <p:tgtEl>
                                          <p:spTgt spid="146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4692"/>
                                        </p:tgtEl>
                                        <p:attrNameLst>
                                          <p:attrName>style.visibility</p:attrName>
                                        </p:attrNameLst>
                                      </p:cBhvr>
                                      <p:to>
                                        <p:strVal val="visible"/>
                                      </p:to>
                                    </p:set>
                                    <p:anim calcmode="lin" valueType="num">
                                      <p:cBhvr additive="base">
                                        <p:cTn id="43" dur="500" fill="hold"/>
                                        <p:tgtEl>
                                          <p:spTgt spid="14692"/>
                                        </p:tgtEl>
                                        <p:attrNameLst>
                                          <p:attrName>ppt_x</p:attrName>
                                        </p:attrNameLst>
                                      </p:cBhvr>
                                      <p:tavLst>
                                        <p:tav tm="0">
                                          <p:val>
                                            <p:strVal val="1+#ppt_w/2"/>
                                          </p:val>
                                        </p:tav>
                                        <p:tav tm="100000">
                                          <p:val>
                                            <p:strVal val="#ppt_x"/>
                                          </p:val>
                                        </p:tav>
                                      </p:tavLst>
                                    </p:anim>
                                    <p:anim calcmode="lin" valueType="num">
                                      <p:cBhvr additive="base">
                                        <p:cTn id="44" dur="500" fill="hold"/>
                                        <p:tgtEl>
                                          <p:spTgt spid="1469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14683"/>
                                        </p:tgtEl>
                                        <p:attrNameLst>
                                          <p:attrName>style.visibility</p:attrName>
                                        </p:attrNameLst>
                                      </p:cBhvr>
                                      <p:to>
                                        <p:strVal val="visible"/>
                                      </p:to>
                                    </p:set>
                                    <p:anim calcmode="lin" valueType="num">
                                      <p:cBhvr additive="base">
                                        <p:cTn id="49" dur="500" fill="hold"/>
                                        <p:tgtEl>
                                          <p:spTgt spid="14683"/>
                                        </p:tgtEl>
                                        <p:attrNameLst>
                                          <p:attrName>ppt_x</p:attrName>
                                        </p:attrNameLst>
                                      </p:cBhvr>
                                      <p:tavLst>
                                        <p:tav tm="0">
                                          <p:val>
                                            <p:strVal val="1+#ppt_w/2"/>
                                          </p:val>
                                        </p:tav>
                                        <p:tav tm="100000">
                                          <p:val>
                                            <p:strVal val="#ppt_x"/>
                                          </p:val>
                                        </p:tav>
                                      </p:tavLst>
                                    </p:anim>
                                    <p:anim calcmode="lin" valueType="num">
                                      <p:cBhvr additive="base">
                                        <p:cTn id="50" dur="500" fill="hold"/>
                                        <p:tgtEl>
                                          <p:spTgt spid="14683"/>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18" presetClass="entr" presetSubtype="9" fill="hold" grpId="0" nodeType="afterEffect">
                                  <p:stCondLst>
                                    <p:cond delay="0"/>
                                  </p:stCondLst>
                                  <p:childTnLst>
                                    <p:set>
                                      <p:cBhvr>
                                        <p:cTn id="53" dur="1" fill="hold">
                                          <p:stCondLst>
                                            <p:cond delay="0"/>
                                          </p:stCondLst>
                                        </p:cTn>
                                        <p:tgtEl>
                                          <p:spTgt spid="14693"/>
                                        </p:tgtEl>
                                        <p:attrNameLst>
                                          <p:attrName>style.visibility</p:attrName>
                                        </p:attrNameLst>
                                      </p:cBhvr>
                                      <p:to>
                                        <p:strVal val="visible"/>
                                      </p:to>
                                    </p:set>
                                    <p:animEffect transition="in" filter="strips(upLeft)">
                                      <p:cBhvr>
                                        <p:cTn id="54" dur="500"/>
                                        <p:tgtEl>
                                          <p:spTgt spid="1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8">
            <a:extLst>
              <a:ext uri="{FF2B5EF4-FFF2-40B4-BE49-F238E27FC236}">
                <a16:creationId xmlns:a16="http://schemas.microsoft.com/office/drawing/2014/main" id="{32600E47-8047-D446-A2BE-24C6E854BD9E}"/>
              </a:ext>
            </a:extLst>
          </p:cNvPr>
          <p:cNvGrpSpPr>
            <a:grpSpLocks/>
          </p:cNvGrpSpPr>
          <p:nvPr/>
        </p:nvGrpSpPr>
        <p:grpSpPr bwMode="auto">
          <a:xfrm>
            <a:off x="2368550" y="1454150"/>
            <a:ext cx="3492500" cy="4254500"/>
            <a:chOff x="772" y="916"/>
            <a:chExt cx="2200" cy="2680"/>
          </a:xfrm>
        </p:grpSpPr>
        <p:sp>
          <p:nvSpPr>
            <p:cNvPr id="19513" name="Rectangle 2">
              <a:extLst>
                <a:ext uri="{FF2B5EF4-FFF2-40B4-BE49-F238E27FC236}">
                  <a16:creationId xmlns:a16="http://schemas.microsoft.com/office/drawing/2014/main" id="{BD8766E9-BA14-2B4F-BEB8-025F954B209C}"/>
                </a:ext>
              </a:extLst>
            </p:cNvPr>
            <p:cNvSpPr>
              <a:spLocks noChangeArrowheads="1"/>
            </p:cNvSpPr>
            <p:nvPr/>
          </p:nvSpPr>
          <p:spPr bwMode="auto">
            <a:xfrm>
              <a:off x="772" y="916"/>
              <a:ext cx="2200" cy="268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14" name="Rectangle 3">
              <a:extLst>
                <a:ext uri="{FF2B5EF4-FFF2-40B4-BE49-F238E27FC236}">
                  <a16:creationId xmlns:a16="http://schemas.microsoft.com/office/drawing/2014/main" id="{504B332F-9285-C64B-8550-E51C1D4DCED4}"/>
                </a:ext>
              </a:extLst>
            </p:cNvPr>
            <p:cNvSpPr>
              <a:spLocks noChangeArrowheads="1"/>
            </p:cNvSpPr>
            <p:nvPr/>
          </p:nvSpPr>
          <p:spPr bwMode="auto">
            <a:xfrm>
              <a:off x="844" y="3439"/>
              <a:ext cx="113" cy="73"/>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15" name="Rectangle 4">
              <a:extLst>
                <a:ext uri="{FF2B5EF4-FFF2-40B4-BE49-F238E27FC236}">
                  <a16:creationId xmlns:a16="http://schemas.microsoft.com/office/drawing/2014/main" id="{147E2282-9A7C-0649-B4E5-FF2FA449CD31}"/>
                </a:ext>
              </a:extLst>
            </p:cNvPr>
            <p:cNvSpPr>
              <a:spLocks noChangeArrowheads="1"/>
            </p:cNvSpPr>
            <p:nvPr/>
          </p:nvSpPr>
          <p:spPr bwMode="auto">
            <a:xfrm>
              <a:off x="2465" y="941"/>
              <a:ext cx="467"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b="0"/>
                <a:t>CPU314</a:t>
              </a:r>
            </a:p>
          </p:txBody>
        </p:sp>
        <p:sp>
          <p:nvSpPr>
            <p:cNvPr id="19516" name="Rectangle 5">
              <a:extLst>
                <a:ext uri="{FF2B5EF4-FFF2-40B4-BE49-F238E27FC236}">
                  <a16:creationId xmlns:a16="http://schemas.microsoft.com/office/drawing/2014/main" id="{CDC94F4F-8176-884C-BE32-93095D1A5E2B}"/>
                </a:ext>
              </a:extLst>
            </p:cNvPr>
            <p:cNvSpPr>
              <a:spLocks noChangeArrowheads="1"/>
            </p:cNvSpPr>
            <p:nvPr/>
          </p:nvSpPr>
          <p:spPr bwMode="auto">
            <a:xfrm>
              <a:off x="825" y="943"/>
              <a:ext cx="611" cy="154"/>
            </a:xfrm>
            <a:prstGeom prst="rect">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nchor="ctr"/>
            <a:lstStyle>
              <a:lvl1pPr defTabSz="114300">
                <a:lnSpc>
                  <a:spcPct val="90000"/>
                </a:lnSpc>
                <a:defRPr sz="1400" b="1">
                  <a:solidFill>
                    <a:schemeClr val="tx1"/>
                  </a:solidFill>
                  <a:latin typeface="Arial" panose="020B0604020202020204" pitchFamily="34" charset="0"/>
                </a:defRPr>
              </a:lvl1pPr>
              <a:lvl2pPr marL="742950" indent="-285750" defTabSz="114300">
                <a:lnSpc>
                  <a:spcPct val="90000"/>
                </a:lnSpc>
                <a:defRPr sz="1400" b="1">
                  <a:solidFill>
                    <a:schemeClr val="tx1"/>
                  </a:solidFill>
                  <a:latin typeface="Arial" panose="020B0604020202020204" pitchFamily="34" charset="0"/>
                </a:defRPr>
              </a:lvl2pPr>
              <a:lvl3pPr marL="1143000" indent="-228600" defTabSz="114300">
                <a:lnSpc>
                  <a:spcPct val="90000"/>
                </a:lnSpc>
                <a:defRPr sz="1400" b="1">
                  <a:solidFill>
                    <a:schemeClr val="tx1"/>
                  </a:solidFill>
                  <a:latin typeface="Arial" panose="020B0604020202020204" pitchFamily="34" charset="0"/>
                </a:defRPr>
              </a:lvl3pPr>
              <a:lvl4pPr marL="1600200" indent="-228600" defTabSz="114300">
                <a:lnSpc>
                  <a:spcPct val="90000"/>
                </a:lnSpc>
                <a:defRPr sz="1400" b="1">
                  <a:solidFill>
                    <a:schemeClr val="tx1"/>
                  </a:solidFill>
                  <a:latin typeface="Arial" panose="020B0604020202020204" pitchFamily="34" charset="0"/>
                </a:defRPr>
              </a:lvl4pPr>
              <a:lvl5pPr marL="2057400" indent="-228600" defTabSz="114300">
                <a:lnSpc>
                  <a:spcPct val="90000"/>
                </a:lnSpc>
                <a:defRPr sz="1400" b="1">
                  <a:solidFill>
                    <a:schemeClr val="tx1"/>
                  </a:solidFill>
                  <a:latin typeface="Arial" panose="020B0604020202020204" pitchFamily="34" charset="0"/>
                </a:defRPr>
              </a:lvl5pPr>
              <a:lvl6pPr marL="25146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a:solidFill>
                    <a:schemeClr val="bg1"/>
                  </a:solidFill>
                  <a:latin typeface="Times New Roman" panose="02020603050405020304" pitchFamily="18" charset="0"/>
                </a:rPr>
                <a:t>SIEMENS</a:t>
              </a:r>
            </a:p>
          </p:txBody>
        </p:sp>
        <p:sp>
          <p:nvSpPr>
            <p:cNvPr id="19517" name="Rectangle 6">
              <a:extLst>
                <a:ext uri="{FF2B5EF4-FFF2-40B4-BE49-F238E27FC236}">
                  <a16:creationId xmlns:a16="http://schemas.microsoft.com/office/drawing/2014/main" id="{C0F4BFB3-44F6-F449-BB9A-2E6458C97165}"/>
                </a:ext>
              </a:extLst>
            </p:cNvPr>
            <p:cNvSpPr>
              <a:spLocks noChangeArrowheads="1"/>
            </p:cNvSpPr>
            <p:nvPr/>
          </p:nvSpPr>
          <p:spPr bwMode="auto">
            <a:xfrm>
              <a:off x="2205" y="1153"/>
              <a:ext cx="324" cy="6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000" b="0"/>
                <a:t>SF</a:t>
              </a:r>
            </a:p>
            <a:p>
              <a:pPr>
                <a:lnSpc>
                  <a:spcPct val="100000"/>
                </a:lnSpc>
              </a:pPr>
              <a:r>
                <a:rPr lang="de-DE" altLang="en-US" sz="1000" b="0"/>
                <a:t>BATF</a:t>
              </a:r>
            </a:p>
            <a:p>
              <a:pPr>
                <a:lnSpc>
                  <a:spcPct val="100000"/>
                </a:lnSpc>
              </a:pPr>
              <a:r>
                <a:rPr lang="de-DE" altLang="en-US" sz="1000" b="0"/>
                <a:t>DC5V</a:t>
              </a:r>
            </a:p>
            <a:p>
              <a:pPr>
                <a:lnSpc>
                  <a:spcPct val="100000"/>
                </a:lnSpc>
              </a:pPr>
              <a:r>
                <a:rPr lang="de-DE" altLang="en-US" sz="1000" b="0"/>
                <a:t>FRCE</a:t>
              </a:r>
            </a:p>
            <a:p>
              <a:pPr>
                <a:lnSpc>
                  <a:spcPct val="100000"/>
                </a:lnSpc>
              </a:pPr>
              <a:r>
                <a:rPr lang="de-DE" altLang="en-US" sz="1000" b="0"/>
                <a:t>RUN</a:t>
              </a:r>
            </a:p>
            <a:p>
              <a:pPr>
                <a:lnSpc>
                  <a:spcPct val="100000"/>
                </a:lnSpc>
              </a:pPr>
              <a:r>
                <a:rPr lang="de-DE" altLang="en-US" sz="1000" b="0"/>
                <a:t>STOP</a:t>
              </a:r>
            </a:p>
          </p:txBody>
        </p:sp>
        <p:sp>
          <p:nvSpPr>
            <p:cNvPr id="19518" name="Freeform 7">
              <a:extLst>
                <a:ext uri="{FF2B5EF4-FFF2-40B4-BE49-F238E27FC236}">
                  <a16:creationId xmlns:a16="http://schemas.microsoft.com/office/drawing/2014/main" id="{10DA1D9E-ADD0-414F-BAF4-9FD6D18101CB}"/>
                </a:ext>
              </a:extLst>
            </p:cNvPr>
            <p:cNvSpPr>
              <a:spLocks/>
            </p:cNvSpPr>
            <p:nvPr/>
          </p:nvSpPr>
          <p:spPr bwMode="auto">
            <a:xfrm>
              <a:off x="1871" y="1869"/>
              <a:ext cx="254" cy="385"/>
            </a:xfrm>
            <a:custGeom>
              <a:avLst/>
              <a:gdLst>
                <a:gd name="T0" fmla="*/ 10 w 254"/>
                <a:gd name="T1" fmla="*/ 0 h 385"/>
                <a:gd name="T2" fmla="*/ 253 w 254"/>
                <a:gd name="T3" fmla="*/ 0 h 385"/>
                <a:gd name="T4" fmla="*/ 253 w 254"/>
                <a:gd name="T5" fmla="*/ 384 h 385"/>
                <a:gd name="T6" fmla="*/ 0 w 254"/>
                <a:gd name="T7" fmla="*/ 384 h 3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385">
                  <a:moveTo>
                    <a:pt x="10" y="0"/>
                  </a:moveTo>
                  <a:lnTo>
                    <a:pt x="253" y="0"/>
                  </a:lnTo>
                  <a:lnTo>
                    <a:pt x="253" y="384"/>
                  </a:lnTo>
                  <a:lnTo>
                    <a:pt x="0" y="3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519" name="Freeform 8">
              <a:extLst>
                <a:ext uri="{FF2B5EF4-FFF2-40B4-BE49-F238E27FC236}">
                  <a16:creationId xmlns:a16="http://schemas.microsoft.com/office/drawing/2014/main" id="{812321B9-9915-6546-9B95-D2F63CE3774F}"/>
                </a:ext>
              </a:extLst>
            </p:cNvPr>
            <p:cNvSpPr>
              <a:spLocks/>
            </p:cNvSpPr>
            <p:nvPr/>
          </p:nvSpPr>
          <p:spPr bwMode="auto">
            <a:xfrm>
              <a:off x="1803" y="1974"/>
              <a:ext cx="322" cy="94"/>
            </a:xfrm>
            <a:custGeom>
              <a:avLst/>
              <a:gdLst>
                <a:gd name="T0" fmla="*/ 0 w 322"/>
                <a:gd name="T1" fmla="*/ 0 h 94"/>
                <a:gd name="T2" fmla="*/ 186 w 322"/>
                <a:gd name="T3" fmla="*/ 0 h 94"/>
                <a:gd name="T4" fmla="*/ 321 w 322"/>
                <a:gd name="T5" fmla="*/ 93 h 94"/>
                <a:gd name="T6" fmla="*/ 0 60000 65536"/>
                <a:gd name="T7" fmla="*/ 0 60000 65536"/>
                <a:gd name="T8" fmla="*/ 0 60000 65536"/>
              </a:gdLst>
              <a:ahLst/>
              <a:cxnLst>
                <a:cxn ang="T6">
                  <a:pos x="T0" y="T1"/>
                </a:cxn>
                <a:cxn ang="T7">
                  <a:pos x="T2" y="T3"/>
                </a:cxn>
                <a:cxn ang="T8">
                  <a:pos x="T4" y="T5"/>
                </a:cxn>
              </a:cxnLst>
              <a:rect l="0" t="0" r="r" b="b"/>
              <a:pathLst>
                <a:path w="322" h="94">
                  <a:moveTo>
                    <a:pt x="0" y="0"/>
                  </a:moveTo>
                  <a:lnTo>
                    <a:pt x="186" y="0"/>
                  </a:lnTo>
                  <a:lnTo>
                    <a:pt x="321" y="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520" name="Freeform 9">
              <a:extLst>
                <a:ext uri="{FF2B5EF4-FFF2-40B4-BE49-F238E27FC236}">
                  <a16:creationId xmlns:a16="http://schemas.microsoft.com/office/drawing/2014/main" id="{9D6C7A6D-7F7B-5543-8036-02DF2E1FC0C8}"/>
                </a:ext>
              </a:extLst>
            </p:cNvPr>
            <p:cNvSpPr>
              <a:spLocks/>
            </p:cNvSpPr>
            <p:nvPr/>
          </p:nvSpPr>
          <p:spPr bwMode="auto">
            <a:xfrm>
              <a:off x="1809" y="2060"/>
              <a:ext cx="322" cy="94"/>
            </a:xfrm>
            <a:custGeom>
              <a:avLst/>
              <a:gdLst>
                <a:gd name="T0" fmla="*/ 0 w 322"/>
                <a:gd name="T1" fmla="*/ 93 h 94"/>
                <a:gd name="T2" fmla="*/ 186 w 322"/>
                <a:gd name="T3" fmla="*/ 93 h 94"/>
                <a:gd name="T4" fmla="*/ 321 w 322"/>
                <a:gd name="T5" fmla="*/ 0 h 94"/>
                <a:gd name="T6" fmla="*/ 0 60000 65536"/>
                <a:gd name="T7" fmla="*/ 0 60000 65536"/>
                <a:gd name="T8" fmla="*/ 0 60000 65536"/>
              </a:gdLst>
              <a:ahLst/>
              <a:cxnLst>
                <a:cxn ang="T6">
                  <a:pos x="T0" y="T1"/>
                </a:cxn>
                <a:cxn ang="T7">
                  <a:pos x="T2" y="T3"/>
                </a:cxn>
                <a:cxn ang="T8">
                  <a:pos x="T4" y="T5"/>
                </a:cxn>
              </a:cxnLst>
              <a:rect l="0" t="0" r="r" b="b"/>
              <a:pathLst>
                <a:path w="322" h="94">
                  <a:moveTo>
                    <a:pt x="0" y="93"/>
                  </a:moveTo>
                  <a:lnTo>
                    <a:pt x="186" y="93"/>
                  </a:lnTo>
                  <a:lnTo>
                    <a:pt x="32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521" name="Oval 10">
              <a:extLst>
                <a:ext uri="{FF2B5EF4-FFF2-40B4-BE49-F238E27FC236}">
                  <a16:creationId xmlns:a16="http://schemas.microsoft.com/office/drawing/2014/main" id="{97FD6C0A-1EFD-C74A-8A81-E6CE0CDE2361}"/>
                </a:ext>
              </a:extLst>
            </p:cNvPr>
            <p:cNvSpPr>
              <a:spLocks noChangeArrowheads="1"/>
            </p:cNvSpPr>
            <p:nvPr/>
          </p:nvSpPr>
          <p:spPr bwMode="auto">
            <a:xfrm>
              <a:off x="2011" y="1966"/>
              <a:ext cx="236" cy="19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9522" name="Group 13">
              <a:extLst>
                <a:ext uri="{FF2B5EF4-FFF2-40B4-BE49-F238E27FC236}">
                  <a16:creationId xmlns:a16="http://schemas.microsoft.com/office/drawing/2014/main" id="{CEC1FB96-DA17-E64F-BEDD-1545B7F6A3A9}"/>
                </a:ext>
              </a:extLst>
            </p:cNvPr>
            <p:cNvGrpSpPr>
              <a:grpSpLocks/>
            </p:cNvGrpSpPr>
            <p:nvPr/>
          </p:nvGrpSpPr>
          <p:grpSpPr bwMode="auto">
            <a:xfrm>
              <a:off x="1962" y="2027"/>
              <a:ext cx="337" cy="75"/>
              <a:chOff x="1962" y="2027"/>
              <a:chExt cx="337" cy="75"/>
            </a:xfrm>
          </p:grpSpPr>
          <p:sp>
            <p:nvSpPr>
              <p:cNvPr id="19537" name="Rectangle 11">
                <a:extLst>
                  <a:ext uri="{FF2B5EF4-FFF2-40B4-BE49-F238E27FC236}">
                    <a16:creationId xmlns:a16="http://schemas.microsoft.com/office/drawing/2014/main" id="{3FCEAF4B-5D96-7C4C-A150-EF65F92E4DA9}"/>
                  </a:ext>
                </a:extLst>
              </p:cNvPr>
              <p:cNvSpPr>
                <a:spLocks noChangeArrowheads="1"/>
              </p:cNvSpPr>
              <p:nvPr/>
            </p:nvSpPr>
            <p:spPr bwMode="auto">
              <a:xfrm rot="-720000">
                <a:off x="1962" y="2027"/>
                <a:ext cx="337" cy="75"/>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8" name="Oval 12">
                <a:extLst>
                  <a:ext uri="{FF2B5EF4-FFF2-40B4-BE49-F238E27FC236}">
                    <a16:creationId xmlns:a16="http://schemas.microsoft.com/office/drawing/2014/main" id="{291A9676-3DD8-D449-A111-41797FE956A4}"/>
                  </a:ext>
                </a:extLst>
              </p:cNvPr>
              <p:cNvSpPr>
                <a:spLocks noChangeArrowheads="1"/>
              </p:cNvSpPr>
              <p:nvPr/>
            </p:nvSpPr>
            <p:spPr bwMode="auto">
              <a:xfrm rot="-720000">
                <a:off x="1993" y="2076"/>
                <a:ext cx="33" cy="24"/>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9523" name="Rectangle 14">
              <a:extLst>
                <a:ext uri="{FF2B5EF4-FFF2-40B4-BE49-F238E27FC236}">
                  <a16:creationId xmlns:a16="http://schemas.microsoft.com/office/drawing/2014/main" id="{EDCCBB4F-7ACC-BA4B-B1F5-0F16A3278555}"/>
                </a:ext>
              </a:extLst>
            </p:cNvPr>
            <p:cNvSpPr>
              <a:spLocks noChangeArrowheads="1"/>
            </p:cNvSpPr>
            <p:nvPr/>
          </p:nvSpPr>
          <p:spPr bwMode="auto">
            <a:xfrm>
              <a:off x="1523" y="1740"/>
              <a:ext cx="360" cy="5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40000"/>
                </a:lnSpc>
              </a:pPr>
              <a:r>
                <a:rPr lang="de-DE" altLang="en-US" sz="1000"/>
                <a:t>RUN-P</a:t>
              </a:r>
              <a:endParaRPr lang="de-DE" altLang="en-US" sz="1000">
                <a:latin typeface="Times New Roman" panose="02020603050405020304" pitchFamily="18" charset="0"/>
              </a:endParaRPr>
            </a:p>
            <a:p>
              <a:pPr>
                <a:lnSpc>
                  <a:spcPct val="140000"/>
                </a:lnSpc>
              </a:pPr>
              <a:r>
                <a:rPr lang="de-DE" altLang="en-US" sz="1000"/>
                <a:t>RUN</a:t>
              </a:r>
              <a:endParaRPr lang="de-DE" altLang="en-US" sz="1000">
                <a:latin typeface="Times New Roman" panose="02020603050405020304" pitchFamily="18" charset="0"/>
              </a:endParaRPr>
            </a:p>
            <a:p>
              <a:pPr>
                <a:lnSpc>
                  <a:spcPct val="140000"/>
                </a:lnSpc>
              </a:pPr>
              <a:r>
                <a:rPr lang="de-DE" altLang="en-US" sz="1000"/>
                <a:t>STOP</a:t>
              </a:r>
            </a:p>
            <a:p>
              <a:pPr>
                <a:lnSpc>
                  <a:spcPct val="140000"/>
                </a:lnSpc>
              </a:pPr>
              <a:r>
                <a:rPr lang="de-DE" altLang="en-US" sz="1000"/>
                <a:t>M RES</a:t>
              </a:r>
            </a:p>
          </p:txBody>
        </p:sp>
        <p:sp>
          <p:nvSpPr>
            <p:cNvPr id="19524" name="Rectangle 15">
              <a:extLst>
                <a:ext uri="{FF2B5EF4-FFF2-40B4-BE49-F238E27FC236}">
                  <a16:creationId xmlns:a16="http://schemas.microsoft.com/office/drawing/2014/main" id="{C94D05E5-08C6-4748-8CC7-CC2868CB7287}"/>
                </a:ext>
              </a:extLst>
            </p:cNvPr>
            <p:cNvSpPr>
              <a:spLocks noChangeArrowheads="1"/>
            </p:cNvSpPr>
            <p:nvPr/>
          </p:nvSpPr>
          <p:spPr bwMode="auto">
            <a:xfrm>
              <a:off x="816" y="2378"/>
              <a:ext cx="648" cy="3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600" b="0">
                  <a:latin typeface="Times New Roman" panose="02020603050405020304" pitchFamily="18" charset="0"/>
                </a:rPr>
                <a:t>SIMATIC</a:t>
              </a:r>
            </a:p>
            <a:p>
              <a:r>
                <a:rPr lang="de-DE" altLang="en-US" sz="1600" b="0">
                  <a:latin typeface="Times New Roman" panose="02020603050405020304" pitchFamily="18" charset="0"/>
                </a:rPr>
                <a:t> S7-300</a:t>
              </a:r>
            </a:p>
          </p:txBody>
        </p:sp>
        <p:sp>
          <p:nvSpPr>
            <p:cNvPr id="19525" name="Rectangle 16">
              <a:extLst>
                <a:ext uri="{FF2B5EF4-FFF2-40B4-BE49-F238E27FC236}">
                  <a16:creationId xmlns:a16="http://schemas.microsoft.com/office/drawing/2014/main" id="{2F2EDC64-1BF0-3040-AB5B-2F459792445D}"/>
                </a:ext>
              </a:extLst>
            </p:cNvPr>
            <p:cNvSpPr>
              <a:spLocks noChangeArrowheads="1"/>
            </p:cNvSpPr>
            <p:nvPr/>
          </p:nvSpPr>
          <p:spPr bwMode="auto">
            <a:xfrm>
              <a:off x="2554" y="2623"/>
              <a:ext cx="294" cy="601"/>
            </a:xfrm>
            <a:prstGeom prst="rect">
              <a:avLst/>
            </a:prstGeom>
            <a:solidFill>
              <a:srgbClr val="919191"/>
            </a:solidFill>
            <a:ln w="12700">
              <a:solidFill>
                <a:schemeClr val="tx1"/>
              </a:solidFill>
              <a:prstDash val="lg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26" name="Rectangle 17">
              <a:extLst>
                <a:ext uri="{FF2B5EF4-FFF2-40B4-BE49-F238E27FC236}">
                  <a16:creationId xmlns:a16="http://schemas.microsoft.com/office/drawing/2014/main" id="{513204FD-12D6-9342-9722-EBF878C3637A}"/>
                </a:ext>
              </a:extLst>
            </p:cNvPr>
            <p:cNvSpPr>
              <a:spLocks noChangeArrowheads="1"/>
            </p:cNvSpPr>
            <p:nvPr/>
          </p:nvSpPr>
          <p:spPr bwMode="auto">
            <a:xfrm>
              <a:off x="1089" y="2773"/>
              <a:ext cx="577" cy="253"/>
            </a:xfrm>
            <a:prstGeom prst="rect">
              <a:avLst/>
            </a:prstGeom>
            <a:solidFill>
              <a:srgbClr val="919191"/>
            </a:solidFill>
            <a:ln w="12700">
              <a:solidFill>
                <a:schemeClr val="tx1"/>
              </a:solidFill>
              <a:prstDash val="lg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27" name="Rectangle 18">
              <a:extLst>
                <a:ext uri="{FF2B5EF4-FFF2-40B4-BE49-F238E27FC236}">
                  <a16:creationId xmlns:a16="http://schemas.microsoft.com/office/drawing/2014/main" id="{E010E35E-FFBC-9346-A80E-BF194AC94D1E}"/>
                </a:ext>
              </a:extLst>
            </p:cNvPr>
            <p:cNvSpPr>
              <a:spLocks noChangeArrowheads="1"/>
            </p:cNvSpPr>
            <p:nvPr/>
          </p:nvSpPr>
          <p:spPr bwMode="auto">
            <a:xfrm>
              <a:off x="1147" y="2810"/>
              <a:ext cx="478"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a:solidFill>
                    <a:schemeClr val="bg1"/>
                  </a:solidFill>
                </a:rPr>
                <a:t>Batterie</a:t>
              </a:r>
            </a:p>
          </p:txBody>
        </p:sp>
        <p:sp>
          <p:nvSpPr>
            <p:cNvPr id="19528" name="Rectangle 19">
              <a:extLst>
                <a:ext uri="{FF2B5EF4-FFF2-40B4-BE49-F238E27FC236}">
                  <a16:creationId xmlns:a16="http://schemas.microsoft.com/office/drawing/2014/main" id="{C27D3E5D-03D5-1940-ABB1-000B001395C0}"/>
                </a:ext>
              </a:extLst>
            </p:cNvPr>
            <p:cNvSpPr>
              <a:spLocks noChangeArrowheads="1"/>
            </p:cNvSpPr>
            <p:nvPr/>
          </p:nvSpPr>
          <p:spPr bwMode="auto">
            <a:xfrm>
              <a:off x="2557" y="2816"/>
              <a:ext cx="293"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a:solidFill>
                    <a:schemeClr val="bg1"/>
                  </a:solidFill>
                </a:rPr>
                <a:t>MPI</a:t>
              </a:r>
            </a:p>
          </p:txBody>
        </p:sp>
        <p:sp>
          <p:nvSpPr>
            <p:cNvPr id="19529" name="Rectangle 20">
              <a:extLst>
                <a:ext uri="{FF2B5EF4-FFF2-40B4-BE49-F238E27FC236}">
                  <a16:creationId xmlns:a16="http://schemas.microsoft.com/office/drawing/2014/main" id="{1EE938F4-DA6A-AB4C-B6C0-23C9AD4441A3}"/>
                </a:ext>
              </a:extLst>
            </p:cNvPr>
            <p:cNvSpPr>
              <a:spLocks noChangeArrowheads="1"/>
            </p:cNvSpPr>
            <p:nvPr/>
          </p:nvSpPr>
          <p:spPr bwMode="auto">
            <a:xfrm>
              <a:off x="2164" y="1156"/>
              <a:ext cx="40" cy="8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0" name="Rectangle 21">
              <a:extLst>
                <a:ext uri="{FF2B5EF4-FFF2-40B4-BE49-F238E27FC236}">
                  <a16:creationId xmlns:a16="http://schemas.microsoft.com/office/drawing/2014/main" id="{830B1C4B-C74F-D541-8C60-B51BAC2FC020}"/>
                </a:ext>
              </a:extLst>
            </p:cNvPr>
            <p:cNvSpPr>
              <a:spLocks noChangeArrowheads="1"/>
            </p:cNvSpPr>
            <p:nvPr/>
          </p:nvSpPr>
          <p:spPr bwMode="auto">
            <a:xfrm>
              <a:off x="2164" y="1252"/>
              <a:ext cx="40" cy="8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1" name="Rectangle 22">
              <a:extLst>
                <a:ext uri="{FF2B5EF4-FFF2-40B4-BE49-F238E27FC236}">
                  <a16:creationId xmlns:a16="http://schemas.microsoft.com/office/drawing/2014/main" id="{0B31E475-B303-074E-958D-982BF833EA8B}"/>
                </a:ext>
              </a:extLst>
            </p:cNvPr>
            <p:cNvSpPr>
              <a:spLocks noChangeArrowheads="1"/>
            </p:cNvSpPr>
            <p:nvPr/>
          </p:nvSpPr>
          <p:spPr bwMode="auto">
            <a:xfrm>
              <a:off x="2164" y="1348"/>
              <a:ext cx="40" cy="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2" name="Rectangle 23">
              <a:extLst>
                <a:ext uri="{FF2B5EF4-FFF2-40B4-BE49-F238E27FC236}">
                  <a16:creationId xmlns:a16="http://schemas.microsoft.com/office/drawing/2014/main" id="{E4A36883-6299-7843-A2EC-9A1B0A822807}"/>
                </a:ext>
              </a:extLst>
            </p:cNvPr>
            <p:cNvSpPr>
              <a:spLocks noChangeArrowheads="1"/>
            </p:cNvSpPr>
            <p:nvPr/>
          </p:nvSpPr>
          <p:spPr bwMode="auto">
            <a:xfrm>
              <a:off x="2164" y="1444"/>
              <a:ext cx="40" cy="88"/>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3" name="Rectangle 24">
              <a:extLst>
                <a:ext uri="{FF2B5EF4-FFF2-40B4-BE49-F238E27FC236}">
                  <a16:creationId xmlns:a16="http://schemas.microsoft.com/office/drawing/2014/main" id="{23DB8E4C-8CE7-A44F-8DFB-D699FB7B1C16}"/>
                </a:ext>
              </a:extLst>
            </p:cNvPr>
            <p:cNvSpPr>
              <a:spLocks noChangeArrowheads="1"/>
            </p:cNvSpPr>
            <p:nvPr/>
          </p:nvSpPr>
          <p:spPr bwMode="auto">
            <a:xfrm>
              <a:off x="2164" y="1540"/>
              <a:ext cx="40" cy="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4" name="Rectangle 25">
              <a:extLst>
                <a:ext uri="{FF2B5EF4-FFF2-40B4-BE49-F238E27FC236}">
                  <a16:creationId xmlns:a16="http://schemas.microsoft.com/office/drawing/2014/main" id="{8D499BFE-923A-FC48-AFE1-5F036E9DBB8C}"/>
                </a:ext>
              </a:extLst>
            </p:cNvPr>
            <p:cNvSpPr>
              <a:spLocks noChangeArrowheads="1"/>
            </p:cNvSpPr>
            <p:nvPr/>
          </p:nvSpPr>
          <p:spPr bwMode="auto">
            <a:xfrm>
              <a:off x="2164" y="1636"/>
              <a:ext cx="40" cy="88"/>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35" name="Line 26">
              <a:extLst>
                <a:ext uri="{FF2B5EF4-FFF2-40B4-BE49-F238E27FC236}">
                  <a16:creationId xmlns:a16="http://schemas.microsoft.com/office/drawing/2014/main" id="{4D41A80B-9A6A-CA47-B94F-230164CC3A7D}"/>
                </a:ext>
              </a:extLst>
            </p:cNvPr>
            <p:cNvSpPr>
              <a:spLocks noChangeShapeType="1"/>
            </p:cNvSpPr>
            <p:nvPr/>
          </p:nvSpPr>
          <p:spPr bwMode="auto">
            <a:xfrm>
              <a:off x="772" y="2352"/>
              <a:ext cx="2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19536" name="Freeform 27">
              <a:extLst>
                <a:ext uri="{FF2B5EF4-FFF2-40B4-BE49-F238E27FC236}">
                  <a16:creationId xmlns:a16="http://schemas.microsoft.com/office/drawing/2014/main" id="{F8A43256-01A6-6742-B995-25E97C9DD461}"/>
                </a:ext>
              </a:extLst>
            </p:cNvPr>
            <p:cNvSpPr>
              <a:spLocks/>
            </p:cNvSpPr>
            <p:nvPr/>
          </p:nvSpPr>
          <p:spPr bwMode="auto">
            <a:xfrm>
              <a:off x="2640" y="1152"/>
              <a:ext cx="193" cy="1105"/>
            </a:xfrm>
            <a:custGeom>
              <a:avLst/>
              <a:gdLst>
                <a:gd name="T0" fmla="*/ 0 w 193"/>
                <a:gd name="T1" fmla="*/ 48 h 1105"/>
                <a:gd name="T2" fmla="*/ 48 w 193"/>
                <a:gd name="T3" fmla="*/ 48 h 1105"/>
                <a:gd name="T4" fmla="*/ 48 w 193"/>
                <a:gd name="T5" fmla="*/ 0 h 1105"/>
                <a:gd name="T6" fmla="*/ 144 w 193"/>
                <a:gd name="T7" fmla="*/ 0 h 1105"/>
                <a:gd name="T8" fmla="*/ 144 w 193"/>
                <a:gd name="T9" fmla="*/ 48 h 1105"/>
                <a:gd name="T10" fmla="*/ 192 w 193"/>
                <a:gd name="T11" fmla="*/ 48 h 1105"/>
                <a:gd name="T12" fmla="*/ 192 w 193"/>
                <a:gd name="T13" fmla="*/ 1056 h 1105"/>
                <a:gd name="T14" fmla="*/ 144 w 193"/>
                <a:gd name="T15" fmla="*/ 1056 h 1105"/>
                <a:gd name="T16" fmla="*/ 144 w 193"/>
                <a:gd name="T17" fmla="*/ 1104 h 1105"/>
                <a:gd name="T18" fmla="*/ 96 w 193"/>
                <a:gd name="T19" fmla="*/ 1104 h 1105"/>
                <a:gd name="T20" fmla="*/ 48 w 193"/>
                <a:gd name="T21" fmla="*/ 1104 h 1105"/>
                <a:gd name="T22" fmla="*/ 48 w 193"/>
                <a:gd name="T23" fmla="*/ 1056 h 1105"/>
                <a:gd name="T24" fmla="*/ 0 w 193"/>
                <a:gd name="T25" fmla="*/ 1056 h 1105"/>
                <a:gd name="T26" fmla="*/ 0 w 193"/>
                <a:gd name="T27" fmla="*/ 48 h 1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1105">
                  <a:moveTo>
                    <a:pt x="0" y="48"/>
                  </a:moveTo>
                  <a:lnTo>
                    <a:pt x="48" y="48"/>
                  </a:lnTo>
                  <a:lnTo>
                    <a:pt x="48" y="0"/>
                  </a:lnTo>
                  <a:lnTo>
                    <a:pt x="144" y="0"/>
                  </a:lnTo>
                  <a:lnTo>
                    <a:pt x="144" y="48"/>
                  </a:lnTo>
                  <a:lnTo>
                    <a:pt x="192" y="48"/>
                  </a:lnTo>
                  <a:lnTo>
                    <a:pt x="192" y="1056"/>
                  </a:lnTo>
                  <a:lnTo>
                    <a:pt x="144" y="1056"/>
                  </a:lnTo>
                  <a:lnTo>
                    <a:pt x="144" y="1104"/>
                  </a:lnTo>
                  <a:lnTo>
                    <a:pt x="96" y="1104"/>
                  </a:lnTo>
                  <a:lnTo>
                    <a:pt x="48" y="1104"/>
                  </a:lnTo>
                  <a:lnTo>
                    <a:pt x="48" y="1056"/>
                  </a:lnTo>
                  <a:lnTo>
                    <a:pt x="0" y="1056"/>
                  </a:lnTo>
                  <a:lnTo>
                    <a:pt x="0" y="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19459" name="Rectangle 29">
            <a:extLst>
              <a:ext uri="{FF2B5EF4-FFF2-40B4-BE49-F238E27FC236}">
                <a16:creationId xmlns:a16="http://schemas.microsoft.com/office/drawing/2014/main" id="{42D1DC8A-BC59-9F43-92C6-2A1BCDA37187}"/>
              </a:ext>
            </a:extLst>
          </p:cNvPr>
          <p:cNvSpPr>
            <a:spLocks noChangeArrowheads="1"/>
          </p:cNvSpPr>
          <p:nvPr/>
        </p:nvSpPr>
        <p:spPr bwMode="auto">
          <a:xfrm>
            <a:off x="6330950" y="1454150"/>
            <a:ext cx="3492500" cy="42545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60" name="Rectangle 30">
            <a:extLst>
              <a:ext uri="{FF2B5EF4-FFF2-40B4-BE49-F238E27FC236}">
                <a16:creationId xmlns:a16="http://schemas.microsoft.com/office/drawing/2014/main" id="{A2A5547D-C4F8-ED49-8B4A-B835E30831D4}"/>
              </a:ext>
            </a:extLst>
          </p:cNvPr>
          <p:cNvSpPr>
            <a:spLocks noChangeArrowheads="1"/>
          </p:cNvSpPr>
          <p:nvPr/>
        </p:nvSpPr>
        <p:spPr bwMode="auto">
          <a:xfrm>
            <a:off x="6445250" y="5459414"/>
            <a:ext cx="179388" cy="115887"/>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61" name="Rectangle 31">
            <a:extLst>
              <a:ext uri="{FF2B5EF4-FFF2-40B4-BE49-F238E27FC236}">
                <a16:creationId xmlns:a16="http://schemas.microsoft.com/office/drawing/2014/main" id="{D1F15E2D-57A5-F548-A65D-9286E3ADD229}"/>
              </a:ext>
            </a:extLst>
          </p:cNvPr>
          <p:cNvSpPr>
            <a:spLocks noChangeArrowheads="1"/>
          </p:cNvSpPr>
          <p:nvPr/>
        </p:nvSpPr>
        <p:spPr bwMode="auto">
          <a:xfrm>
            <a:off x="8713788" y="1493839"/>
            <a:ext cx="1130300"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b="0"/>
              <a:t>CPU315-2 DP</a:t>
            </a:r>
          </a:p>
        </p:txBody>
      </p:sp>
      <p:sp>
        <p:nvSpPr>
          <p:cNvPr id="19462" name="Rectangle 32">
            <a:extLst>
              <a:ext uri="{FF2B5EF4-FFF2-40B4-BE49-F238E27FC236}">
                <a16:creationId xmlns:a16="http://schemas.microsoft.com/office/drawing/2014/main" id="{62517352-CDA2-C748-A1E0-55ED36C2358C}"/>
              </a:ext>
            </a:extLst>
          </p:cNvPr>
          <p:cNvSpPr>
            <a:spLocks noChangeArrowheads="1"/>
          </p:cNvSpPr>
          <p:nvPr/>
        </p:nvSpPr>
        <p:spPr bwMode="auto">
          <a:xfrm>
            <a:off x="6415088" y="1497014"/>
            <a:ext cx="969962" cy="244475"/>
          </a:xfrm>
          <a:prstGeom prst="rect">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nchor="ctr"/>
          <a:lstStyle>
            <a:lvl1pPr defTabSz="114300">
              <a:lnSpc>
                <a:spcPct val="90000"/>
              </a:lnSpc>
              <a:defRPr sz="1400" b="1">
                <a:solidFill>
                  <a:schemeClr val="tx1"/>
                </a:solidFill>
                <a:latin typeface="Arial" panose="020B0604020202020204" pitchFamily="34" charset="0"/>
              </a:defRPr>
            </a:lvl1pPr>
            <a:lvl2pPr marL="742950" indent="-285750" defTabSz="114300">
              <a:lnSpc>
                <a:spcPct val="90000"/>
              </a:lnSpc>
              <a:defRPr sz="1400" b="1">
                <a:solidFill>
                  <a:schemeClr val="tx1"/>
                </a:solidFill>
                <a:latin typeface="Arial" panose="020B0604020202020204" pitchFamily="34" charset="0"/>
              </a:defRPr>
            </a:lvl2pPr>
            <a:lvl3pPr marL="1143000" indent="-228600" defTabSz="114300">
              <a:lnSpc>
                <a:spcPct val="90000"/>
              </a:lnSpc>
              <a:defRPr sz="1400" b="1">
                <a:solidFill>
                  <a:schemeClr val="tx1"/>
                </a:solidFill>
                <a:latin typeface="Arial" panose="020B0604020202020204" pitchFamily="34" charset="0"/>
              </a:defRPr>
            </a:lvl3pPr>
            <a:lvl4pPr marL="1600200" indent="-228600" defTabSz="114300">
              <a:lnSpc>
                <a:spcPct val="90000"/>
              </a:lnSpc>
              <a:defRPr sz="1400" b="1">
                <a:solidFill>
                  <a:schemeClr val="tx1"/>
                </a:solidFill>
                <a:latin typeface="Arial" panose="020B0604020202020204" pitchFamily="34" charset="0"/>
              </a:defRPr>
            </a:lvl4pPr>
            <a:lvl5pPr marL="2057400" indent="-228600" defTabSz="114300">
              <a:lnSpc>
                <a:spcPct val="90000"/>
              </a:lnSpc>
              <a:defRPr sz="1400" b="1">
                <a:solidFill>
                  <a:schemeClr val="tx1"/>
                </a:solidFill>
                <a:latin typeface="Arial" panose="020B0604020202020204" pitchFamily="34" charset="0"/>
              </a:defRPr>
            </a:lvl5pPr>
            <a:lvl6pPr marL="25146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1143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a:solidFill>
                  <a:schemeClr val="bg1"/>
                </a:solidFill>
                <a:latin typeface="Times New Roman" panose="02020603050405020304" pitchFamily="18" charset="0"/>
              </a:rPr>
              <a:t>SIEMENS</a:t>
            </a:r>
          </a:p>
        </p:txBody>
      </p:sp>
      <p:sp>
        <p:nvSpPr>
          <p:cNvPr id="19463" name="Freeform 33">
            <a:extLst>
              <a:ext uri="{FF2B5EF4-FFF2-40B4-BE49-F238E27FC236}">
                <a16:creationId xmlns:a16="http://schemas.microsoft.com/office/drawing/2014/main" id="{35E0F87F-DC1C-FE43-B144-F9E215F5CEF6}"/>
              </a:ext>
            </a:extLst>
          </p:cNvPr>
          <p:cNvSpPr>
            <a:spLocks/>
          </p:cNvSpPr>
          <p:nvPr/>
        </p:nvSpPr>
        <p:spPr bwMode="auto">
          <a:xfrm>
            <a:off x="8075614" y="2967039"/>
            <a:ext cx="403225" cy="611187"/>
          </a:xfrm>
          <a:custGeom>
            <a:avLst/>
            <a:gdLst>
              <a:gd name="T0" fmla="*/ 15875 w 254"/>
              <a:gd name="T1" fmla="*/ 0 h 385"/>
              <a:gd name="T2" fmla="*/ 401638 w 254"/>
              <a:gd name="T3" fmla="*/ 0 h 385"/>
              <a:gd name="T4" fmla="*/ 401638 w 254"/>
              <a:gd name="T5" fmla="*/ 609600 h 385"/>
              <a:gd name="T6" fmla="*/ 0 w 254"/>
              <a:gd name="T7" fmla="*/ 609600 h 3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385">
                <a:moveTo>
                  <a:pt x="10" y="0"/>
                </a:moveTo>
                <a:lnTo>
                  <a:pt x="253" y="0"/>
                </a:lnTo>
                <a:lnTo>
                  <a:pt x="253" y="384"/>
                </a:lnTo>
                <a:lnTo>
                  <a:pt x="0" y="3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464" name="Freeform 34">
            <a:extLst>
              <a:ext uri="{FF2B5EF4-FFF2-40B4-BE49-F238E27FC236}">
                <a16:creationId xmlns:a16="http://schemas.microsoft.com/office/drawing/2014/main" id="{D47DD0DF-7F8E-904C-BC7E-A51261DA5B71}"/>
              </a:ext>
            </a:extLst>
          </p:cNvPr>
          <p:cNvSpPr>
            <a:spLocks/>
          </p:cNvSpPr>
          <p:nvPr/>
        </p:nvSpPr>
        <p:spPr bwMode="auto">
          <a:xfrm>
            <a:off x="7967664" y="3133726"/>
            <a:ext cx="511175" cy="149225"/>
          </a:xfrm>
          <a:custGeom>
            <a:avLst/>
            <a:gdLst>
              <a:gd name="T0" fmla="*/ 0 w 322"/>
              <a:gd name="T1" fmla="*/ 0 h 94"/>
              <a:gd name="T2" fmla="*/ 295275 w 322"/>
              <a:gd name="T3" fmla="*/ 0 h 94"/>
              <a:gd name="T4" fmla="*/ 509588 w 322"/>
              <a:gd name="T5" fmla="*/ 147638 h 94"/>
              <a:gd name="T6" fmla="*/ 0 60000 65536"/>
              <a:gd name="T7" fmla="*/ 0 60000 65536"/>
              <a:gd name="T8" fmla="*/ 0 60000 65536"/>
            </a:gdLst>
            <a:ahLst/>
            <a:cxnLst>
              <a:cxn ang="T6">
                <a:pos x="T0" y="T1"/>
              </a:cxn>
              <a:cxn ang="T7">
                <a:pos x="T2" y="T3"/>
              </a:cxn>
              <a:cxn ang="T8">
                <a:pos x="T4" y="T5"/>
              </a:cxn>
            </a:cxnLst>
            <a:rect l="0" t="0" r="r" b="b"/>
            <a:pathLst>
              <a:path w="322" h="94">
                <a:moveTo>
                  <a:pt x="0" y="0"/>
                </a:moveTo>
                <a:lnTo>
                  <a:pt x="186" y="0"/>
                </a:lnTo>
                <a:lnTo>
                  <a:pt x="321" y="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465" name="Freeform 35">
            <a:extLst>
              <a:ext uri="{FF2B5EF4-FFF2-40B4-BE49-F238E27FC236}">
                <a16:creationId xmlns:a16="http://schemas.microsoft.com/office/drawing/2014/main" id="{6BC345F0-5C9C-CF4D-AF49-5A8B5E49B0D4}"/>
              </a:ext>
            </a:extLst>
          </p:cNvPr>
          <p:cNvSpPr>
            <a:spLocks/>
          </p:cNvSpPr>
          <p:nvPr/>
        </p:nvSpPr>
        <p:spPr bwMode="auto">
          <a:xfrm>
            <a:off x="7977189" y="3270251"/>
            <a:ext cx="511175" cy="149225"/>
          </a:xfrm>
          <a:custGeom>
            <a:avLst/>
            <a:gdLst>
              <a:gd name="T0" fmla="*/ 0 w 322"/>
              <a:gd name="T1" fmla="*/ 147638 h 94"/>
              <a:gd name="T2" fmla="*/ 295275 w 322"/>
              <a:gd name="T3" fmla="*/ 147638 h 94"/>
              <a:gd name="T4" fmla="*/ 509588 w 322"/>
              <a:gd name="T5" fmla="*/ 0 h 94"/>
              <a:gd name="T6" fmla="*/ 0 60000 65536"/>
              <a:gd name="T7" fmla="*/ 0 60000 65536"/>
              <a:gd name="T8" fmla="*/ 0 60000 65536"/>
            </a:gdLst>
            <a:ahLst/>
            <a:cxnLst>
              <a:cxn ang="T6">
                <a:pos x="T0" y="T1"/>
              </a:cxn>
              <a:cxn ang="T7">
                <a:pos x="T2" y="T3"/>
              </a:cxn>
              <a:cxn ang="T8">
                <a:pos x="T4" y="T5"/>
              </a:cxn>
            </a:cxnLst>
            <a:rect l="0" t="0" r="r" b="b"/>
            <a:pathLst>
              <a:path w="322" h="94">
                <a:moveTo>
                  <a:pt x="0" y="93"/>
                </a:moveTo>
                <a:lnTo>
                  <a:pt x="186" y="93"/>
                </a:lnTo>
                <a:lnTo>
                  <a:pt x="32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19466" name="Oval 36">
            <a:extLst>
              <a:ext uri="{FF2B5EF4-FFF2-40B4-BE49-F238E27FC236}">
                <a16:creationId xmlns:a16="http://schemas.microsoft.com/office/drawing/2014/main" id="{E7ABDEFC-F1B5-1849-8555-2152AD4B089E}"/>
              </a:ext>
            </a:extLst>
          </p:cNvPr>
          <p:cNvSpPr>
            <a:spLocks noChangeArrowheads="1"/>
          </p:cNvSpPr>
          <p:nvPr/>
        </p:nvSpPr>
        <p:spPr bwMode="auto">
          <a:xfrm>
            <a:off x="8297863" y="3121025"/>
            <a:ext cx="374650" cy="31273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19467" name="Group 39">
            <a:extLst>
              <a:ext uri="{FF2B5EF4-FFF2-40B4-BE49-F238E27FC236}">
                <a16:creationId xmlns:a16="http://schemas.microsoft.com/office/drawing/2014/main" id="{5E599AD8-A8A0-284A-AB02-A03D5A7607C5}"/>
              </a:ext>
            </a:extLst>
          </p:cNvPr>
          <p:cNvGrpSpPr>
            <a:grpSpLocks/>
          </p:cNvGrpSpPr>
          <p:nvPr/>
        </p:nvGrpSpPr>
        <p:grpSpPr bwMode="auto">
          <a:xfrm>
            <a:off x="8220075" y="3217863"/>
            <a:ext cx="534988" cy="119062"/>
            <a:chOff x="4458" y="2027"/>
            <a:chExt cx="337" cy="75"/>
          </a:xfrm>
        </p:grpSpPr>
        <p:sp>
          <p:nvSpPr>
            <p:cNvPr id="19511" name="Rectangle 37">
              <a:extLst>
                <a:ext uri="{FF2B5EF4-FFF2-40B4-BE49-F238E27FC236}">
                  <a16:creationId xmlns:a16="http://schemas.microsoft.com/office/drawing/2014/main" id="{88BF0CE9-64E7-F24E-B56D-AF29C0D9041B}"/>
                </a:ext>
              </a:extLst>
            </p:cNvPr>
            <p:cNvSpPr>
              <a:spLocks noChangeArrowheads="1"/>
            </p:cNvSpPr>
            <p:nvPr/>
          </p:nvSpPr>
          <p:spPr bwMode="auto">
            <a:xfrm rot="-720000">
              <a:off x="4458" y="2027"/>
              <a:ext cx="337" cy="75"/>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12" name="Oval 38">
              <a:extLst>
                <a:ext uri="{FF2B5EF4-FFF2-40B4-BE49-F238E27FC236}">
                  <a16:creationId xmlns:a16="http://schemas.microsoft.com/office/drawing/2014/main" id="{B533DF27-5D47-CE4F-8BC0-93EC5537795E}"/>
                </a:ext>
              </a:extLst>
            </p:cNvPr>
            <p:cNvSpPr>
              <a:spLocks noChangeArrowheads="1"/>
            </p:cNvSpPr>
            <p:nvPr/>
          </p:nvSpPr>
          <p:spPr bwMode="auto">
            <a:xfrm rot="-720000">
              <a:off x="4489" y="2076"/>
              <a:ext cx="33" cy="24"/>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9468" name="Rectangle 40">
            <a:extLst>
              <a:ext uri="{FF2B5EF4-FFF2-40B4-BE49-F238E27FC236}">
                <a16:creationId xmlns:a16="http://schemas.microsoft.com/office/drawing/2014/main" id="{5585562A-38D9-8240-8440-F0485ED00DDA}"/>
              </a:ext>
            </a:extLst>
          </p:cNvPr>
          <p:cNvSpPr>
            <a:spLocks noChangeArrowheads="1"/>
          </p:cNvSpPr>
          <p:nvPr/>
        </p:nvSpPr>
        <p:spPr bwMode="auto">
          <a:xfrm>
            <a:off x="7523163" y="2762251"/>
            <a:ext cx="571500" cy="942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40000"/>
              </a:lnSpc>
            </a:pPr>
            <a:r>
              <a:rPr lang="de-DE" altLang="en-US" sz="1000"/>
              <a:t>RUN-P</a:t>
            </a:r>
            <a:endParaRPr lang="de-DE" altLang="en-US" sz="1000">
              <a:latin typeface="Times New Roman" panose="02020603050405020304" pitchFamily="18" charset="0"/>
            </a:endParaRPr>
          </a:p>
          <a:p>
            <a:pPr>
              <a:lnSpc>
                <a:spcPct val="140000"/>
              </a:lnSpc>
            </a:pPr>
            <a:r>
              <a:rPr lang="de-DE" altLang="en-US" sz="1000"/>
              <a:t>RUN</a:t>
            </a:r>
            <a:endParaRPr lang="de-DE" altLang="en-US" sz="1000">
              <a:latin typeface="Times New Roman" panose="02020603050405020304" pitchFamily="18" charset="0"/>
            </a:endParaRPr>
          </a:p>
          <a:p>
            <a:pPr>
              <a:lnSpc>
                <a:spcPct val="140000"/>
              </a:lnSpc>
            </a:pPr>
            <a:r>
              <a:rPr lang="de-DE" altLang="en-US" sz="1000"/>
              <a:t>STOP</a:t>
            </a:r>
          </a:p>
          <a:p>
            <a:pPr>
              <a:lnSpc>
                <a:spcPct val="140000"/>
              </a:lnSpc>
            </a:pPr>
            <a:r>
              <a:rPr lang="de-DE" altLang="en-US" sz="1000"/>
              <a:t>M RES</a:t>
            </a:r>
          </a:p>
        </p:txBody>
      </p:sp>
      <p:sp>
        <p:nvSpPr>
          <p:cNvPr id="19469" name="Rectangle 41">
            <a:extLst>
              <a:ext uri="{FF2B5EF4-FFF2-40B4-BE49-F238E27FC236}">
                <a16:creationId xmlns:a16="http://schemas.microsoft.com/office/drawing/2014/main" id="{B42ABD20-2384-FD4B-8A41-1EAC4450AE6D}"/>
              </a:ext>
            </a:extLst>
          </p:cNvPr>
          <p:cNvSpPr>
            <a:spLocks noChangeArrowheads="1"/>
          </p:cNvSpPr>
          <p:nvPr/>
        </p:nvSpPr>
        <p:spPr bwMode="auto">
          <a:xfrm>
            <a:off x="6400800" y="3775076"/>
            <a:ext cx="1028700" cy="542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600" b="0">
                <a:latin typeface="Times New Roman" panose="02020603050405020304" pitchFamily="18" charset="0"/>
              </a:rPr>
              <a:t>SIMATIC</a:t>
            </a:r>
          </a:p>
          <a:p>
            <a:r>
              <a:rPr lang="de-DE" altLang="en-US" sz="1600" b="0">
                <a:latin typeface="Times New Roman" panose="02020603050405020304" pitchFamily="18" charset="0"/>
              </a:rPr>
              <a:t> S7-300</a:t>
            </a:r>
          </a:p>
        </p:txBody>
      </p:sp>
      <p:sp>
        <p:nvSpPr>
          <p:cNvPr id="19470" name="Rectangle 42">
            <a:extLst>
              <a:ext uri="{FF2B5EF4-FFF2-40B4-BE49-F238E27FC236}">
                <a16:creationId xmlns:a16="http://schemas.microsoft.com/office/drawing/2014/main" id="{2D168630-1F3A-9F4F-BEDA-02AFF3557854}"/>
              </a:ext>
            </a:extLst>
          </p:cNvPr>
          <p:cNvSpPr>
            <a:spLocks noChangeArrowheads="1"/>
          </p:cNvSpPr>
          <p:nvPr/>
        </p:nvSpPr>
        <p:spPr bwMode="auto">
          <a:xfrm>
            <a:off x="9159876" y="4164014"/>
            <a:ext cx="466725" cy="954087"/>
          </a:xfrm>
          <a:prstGeom prst="rect">
            <a:avLst/>
          </a:prstGeom>
          <a:solidFill>
            <a:srgbClr val="919191"/>
          </a:solidFill>
          <a:ln w="12700">
            <a:solidFill>
              <a:schemeClr val="tx1"/>
            </a:solidFill>
            <a:prstDash val="lg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71" name="Rectangle 43">
            <a:extLst>
              <a:ext uri="{FF2B5EF4-FFF2-40B4-BE49-F238E27FC236}">
                <a16:creationId xmlns:a16="http://schemas.microsoft.com/office/drawing/2014/main" id="{4C8D5126-5D58-D947-A24C-10192FA1DCC3}"/>
              </a:ext>
            </a:extLst>
          </p:cNvPr>
          <p:cNvSpPr>
            <a:spLocks noChangeArrowheads="1"/>
          </p:cNvSpPr>
          <p:nvPr/>
        </p:nvSpPr>
        <p:spPr bwMode="auto">
          <a:xfrm>
            <a:off x="6834189" y="4402139"/>
            <a:ext cx="915987" cy="401637"/>
          </a:xfrm>
          <a:prstGeom prst="rect">
            <a:avLst/>
          </a:prstGeom>
          <a:solidFill>
            <a:srgbClr val="919191"/>
          </a:solidFill>
          <a:ln w="12700">
            <a:solidFill>
              <a:schemeClr val="tx1"/>
            </a:solidFill>
            <a:prstDash val="lg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72" name="Rectangle 44">
            <a:extLst>
              <a:ext uri="{FF2B5EF4-FFF2-40B4-BE49-F238E27FC236}">
                <a16:creationId xmlns:a16="http://schemas.microsoft.com/office/drawing/2014/main" id="{66F98E0F-8F15-FE43-B0A2-07A405076021}"/>
              </a:ext>
            </a:extLst>
          </p:cNvPr>
          <p:cNvSpPr>
            <a:spLocks noChangeArrowheads="1"/>
          </p:cNvSpPr>
          <p:nvPr/>
        </p:nvSpPr>
        <p:spPr bwMode="auto">
          <a:xfrm>
            <a:off x="6926264" y="4460876"/>
            <a:ext cx="758825"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a:solidFill>
                  <a:schemeClr val="bg1"/>
                </a:solidFill>
              </a:rPr>
              <a:t>Batterie</a:t>
            </a:r>
          </a:p>
        </p:txBody>
      </p:sp>
      <p:sp>
        <p:nvSpPr>
          <p:cNvPr id="19473" name="Rectangle 45">
            <a:extLst>
              <a:ext uri="{FF2B5EF4-FFF2-40B4-BE49-F238E27FC236}">
                <a16:creationId xmlns:a16="http://schemas.microsoft.com/office/drawing/2014/main" id="{7D499296-9EEE-A140-887A-F8E3AB9FCD9A}"/>
              </a:ext>
            </a:extLst>
          </p:cNvPr>
          <p:cNvSpPr>
            <a:spLocks noChangeArrowheads="1"/>
          </p:cNvSpPr>
          <p:nvPr/>
        </p:nvSpPr>
        <p:spPr bwMode="auto">
          <a:xfrm>
            <a:off x="9164638" y="4470401"/>
            <a:ext cx="404812"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a:solidFill>
                  <a:schemeClr val="bg1"/>
                </a:solidFill>
              </a:rPr>
              <a:t>DP</a:t>
            </a:r>
          </a:p>
        </p:txBody>
      </p:sp>
      <p:grpSp>
        <p:nvGrpSpPr>
          <p:cNvPr id="19474" name="Group 53">
            <a:extLst>
              <a:ext uri="{FF2B5EF4-FFF2-40B4-BE49-F238E27FC236}">
                <a16:creationId xmlns:a16="http://schemas.microsoft.com/office/drawing/2014/main" id="{D55ED95F-AE0F-F74E-9C55-9D7740B2A60E}"/>
              </a:ext>
            </a:extLst>
          </p:cNvPr>
          <p:cNvGrpSpPr>
            <a:grpSpLocks/>
          </p:cNvGrpSpPr>
          <p:nvPr/>
        </p:nvGrpSpPr>
        <p:grpSpPr bwMode="auto">
          <a:xfrm>
            <a:off x="8083550" y="1830389"/>
            <a:ext cx="579438" cy="1006475"/>
            <a:chOff x="4372" y="1153"/>
            <a:chExt cx="365" cy="634"/>
          </a:xfrm>
        </p:grpSpPr>
        <p:sp>
          <p:nvSpPr>
            <p:cNvPr id="19504" name="Rectangle 46">
              <a:extLst>
                <a:ext uri="{FF2B5EF4-FFF2-40B4-BE49-F238E27FC236}">
                  <a16:creationId xmlns:a16="http://schemas.microsoft.com/office/drawing/2014/main" id="{EBCA888A-4126-3342-9C16-EC67EE1289C6}"/>
                </a:ext>
              </a:extLst>
            </p:cNvPr>
            <p:cNvSpPr>
              <a:spLocks noChangeArrowheads="1"/>
            </p:cNvSpPr>
            <p:nvPr/>
          </p:nvSpPr>
          <p:spPr bwMode="auto">
            <a:xfrm>
              <a:off x="4413" y="1153"/>
              <a:ext cx="324" cy="6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000" b="0"/>
                <a:t>SF</a:t>
              </a:r>
            </a:p>
            <a:p>
              <a:pPr>
                <a:lnSpc>
                  <a:spcPct val="100000"/>
                </a:lnSpc>
              </a:pPr>
              <a:r>
                <a:rPr lang="de-DE" altLang="en-US" sz="1000" b="0"/>
                <a:t>BATF</a:t>
              </a:r>
            </a:p>
            <a:p>
              <a:pPr>
                <a:lnSpc>
                  <a:spcPct val="100000"/>
                </a:lnSpc>
              </a:pPr>
              <a:r>
                <a:rPr lang="de-DE" altLang="en-US" sz="1000" b="0"/>
                <a:t>DC5V</a:t>
              </a:r>
            </a:p>
            <a:p>
              <a:pPr>
                <a:lnSpc>
                  <a:spcPct val="100000"/>
                </a:lnSpc>
              </a:pPr>
              <a:r>
                <a:rPr lang="de-DE" altLang="en-US" sz="1000" b="0"/>
                <a:t>FRCE</a:t>
              </a:r>
            </a:p>
            <a:p>
              <a:pPr>
                <a:lnSpc>
                  <a:spcPct val="100000"/>
                </a:lnSpc>
              </a:pPr>
              <a:r>
                <a:rPr lang="de-DE" altLang="en-US" sz="1000" b="0"/>
                <a:t>RUN</a:t>
              </a:r>
            </a:p>
            <a:p>
              <a:pPr>
                <a:lnSpc>
                  <a:spcPct val="100000"/>
                </a:lnSpc>
              </a:pPr>
              <a:r>
                <a:rPr lang="de-DE" altLang="en-US" sz="1000" b="0"/>
                <a:t>STOP</a:t>
              </a:r>
            </a:p>
          </p:txBody>
        </p:sp>
        <p:sp>
          <p:nvSpPr>
            <p:cNvPr id="19505" name="Rectangle 47">
              <a:extLst>
                <a:ext uri="{FF2B5EF4-FFF2-40B4-BE49-F238E27FC236}">
                  <a16:creationId xmlns:a16="http://schemas.microsoft.com/office/drawing/2014/main" id="{170C09EC-F980-BA4F-A326-0E9F0439BB05}"/>
                </a:ext>
              </a:extLst>
            </p:cNvPr>
            <p:cNvSpPr>
              <a:spLocks noChangeArrowheads="1"/>
            </p:cNvSpPr>
            <p:nvPr/>
          </p:nvSpPr>
          <p:spPr bwMode="auto">
            <a:xfrm>
              <a:off x="4372" y="1156"/>
              <a:ext cx="40" cy="8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6" name="Rectangle 48">
              <a:extLst>
                <a:ext uri="{FF2B5EF4-FFF2-40B4-BE49-F238E27FC236}">
                  <a16:creationId xmlns:a16="http://schemas.microsoft.com/office/drawing/2014/main" id="{305CDFD8-35E2-774C-B7DE-18E4D9CF010B}"/>
                </a:ext>
              </a:extLst>
            </p:cNvPr>
            <p:cNvSpPr>
              <a:spLocks noChangeArrowheads="1"/>
            </p:cNvSpPr>
            <p:nvPr/>
          </p:nvSpPr>
          <p:spPr bwMode="auto">
            <a:xfrm>
              <a:off x="4372" y="1252"/>
              <a:ext cx="40" cy="8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7" name="Rectangle 49">
              <a:extLst>
                <a:ext uri="{FF2B5EF4-FFF2-40B4-BE49-F238E27FC236}">
                  <a16:creationId xmlns:a16="http://schemas.microsoft.com/office/drawing/2014/main" id="{7EA337FC-7485-C24C-BA89-9EA7977DB5BA}"/>
                </a:ext>
              </a:extLst>
            </p:cNvPr>
            <p:cNvSpPr>
              <a:spLocks noChangeArrowheads="1"/>
            </p:cNvSpPr>
            <p:nvPr/>
          </p:nvSpPr>
          <p:spPr bwMode="auto">
            <a:xfrm>
              <a:off x="4372" y="1348"/>
              <a:ext cx="40" cy="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8" name="Rectangle 50">
              <a:extLst>
                <a:ext uri="{FF2B5EF4-FFF2-40B4-BE49-F238E27FC236}">
                  <a16:creationId xmlns:a16="http://schemas.microsoft.com/office/drawing/2014/main" id="{DCCBF496-084D-5C42-A466-EC3FD6CBC55C}"/>
                </a:ext>
              </a:extLst>
            </p:cNvPr>
            <p:cNvSpPr>
              <a:spLocks noChangeArrowheads="1"/>
            </p:cNvSpPr>
            <p:nvPr/>
          </p:nvSpPr>
          <p:spPr bwMode="auto">
            <a:xfrm>
              <a:off x="4372" y="1444"/>
              <a:ext cx="40" cy="88"/>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9" name="Rectangle 51">
              <a:extLst>
                <a:ext uri="{FF2B5EF4-FFF2-40B4-BE49-F238E27FC236}">
                  <a16:creationId xmlns:a16="http://schemas.microsoft.com/office/drawing/2014/main" id="{0DD5C582-AF41-984B-86DF-65A87EF3F6D4}"/>
                </a:ext>
              </a:extLst>
            </p:cNvPr>
            <p:cNvSpPr>
              <a:spLocks noChangeArrowheads="1"/>
            </p:cNvSpPr>
            <p:nvPr/>
          </p:nvSpPr>
          <p:spPr bwMode="auto">
            <a:xfrm>
              <a:off x="4372" y="1540"/>
              <a:ext cx="40" cy="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10" name="Rectangle 52">
              <a:extLst>
                <a:ext uri="{FF2B5EF4-FFF2-40B4-BE49-F238E27FC236}">
                  <a16:creationId xmlns:a16="http://schemas.microsoft.com/office/drawing/2014/main" id="{2514657E-6698-AB4B-9E09-2C4E9399AAB1}"/>
                </a:ext>
              </a:extLst>
            </p:cNvPr>
            <p:cNvSpPr>
              <a:spLocks noChangeArrowheads="1"/>
            </p:cNvSpPr>
            <p:nvPr/>
          </p:nvSpPr>
          <p:spPr bwMode="auto">
            <a:xfrm>
              <a:off x="4372" y="1636"/>
              <a:ext cx="40" cy="88"/>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9475" name="Line 54">
            <a:extLst>
              <a:ext uri="{FF2B5EF4-FFF2-40B4-BE49-F238E27FC236}">
                <a16:creationId xmlns:a16="http://schemas.microsoft.com/office/drawing/2014/main" id="{ABFC2330-6649-244E-8A21-BEE0928F1B6B}"/>
              </a:ext>
            </a:extLst>
          </p:cNvPr>
          <p:cNvSpPr>
            <a:spLocks noChangeShapeType="1"/>
          </p:cNvSpPr>
          <p:nvPr/>
        </p:nvSpPr>
        <p:spPr bwMode="auto">
          <a:xfrm>
            <a:off x="6330950" y="3733800"/>
            <a:ext cx="3492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19476" name="Freeform 55">
            <a:extLst>
              <a:ext uri="{FF2B5EF4-FFF2-40B4-BE49-F238E27FC236}">
                <a16:creationId xmlns:a16="http://schemas.microsoft.com/office/drawing/2014/main" id="{7893EFF4-2912-1743-B098-ED5EDC22AFBC}"/>
              </a:ext>
            </a:extLst>
          </p:cNvPr>
          <p:cNvSpPr>
            <a:spLocks/>
          </p:cNvSpPr>
          <p:nvPr/>
        </p:nvSpPr>
        <p:spPr bwMode="auto">
          <a:xfrm>
            <a:off x="9296400" y="1828800"/>
            <a:ext cx="306388" cy="1754188"/>
          </a:xfrm>
          <a:custGeom>
            <a:avLst/>
            <a:gdLst>
              <a:gd name="T0" fmla="*/ 0 w 193"/>
              <a:gd name="T1" fmla="*/ 76200 h 1105"/>
              <a:gd name="T2" fmla="*/ 76200 w 193"/>
              <a:gd name="T3" fmla="*/ 76200 h 1105"/>
              <a:gd name="T4" fmla="*/ 76200 w 193"/>
              <a:gd name="T5" fmla="*/ 0 h 1105"/>
              <a:gd name="T6" fmla="*/ 228600 w 193"/>
              <a:gd name="T7" fmla="*/ 0 h 1105"/>
              <a:gd name="T8" fmla="*/ 228600 w 193"/>
              <a:gd name="T9" fmla="*/ 76200 h 1105"/>
              <a:gd name="T10" fmla="*/ 304800 w 193"/>
              <a:gd name="T11" fmla="*/ 76200 h 1105"/>
              <a:gd name="T12" fmla="*/ 304800 w 193"/>
              <a:gd name="T13" fmla="*/ 1676400 h 1105"/>
              <a:gd name="T14" fmla="*/ 228600 w 193"/>
              <a:gd name="T15" fmla="*/ 1676400 h 1105"/>
              <a:gd name="T16" fmla="*/ 228600 w 193"/>
              <a:gd name="T17" fmla="*/ 1752600 h 1105"/>
              <a:gd name="T18" fmla="*/ 152400 w 193"/>
              <a:gd name="T19" fmla="*/ 1752600 h 1105"/>
              <a:gd name="T20" fmla="*/ 76200 w 193"/>
              <a:gd name="T21" fmla="*/ 1752600 h 1105"/>
              <a:gd name="T22" fmla="*/ 76200 w 193"/>
              <a:gd name="T23" fmla="*/ 1676400 h 1105"/>
              <a:gd name="T24" fmla="*/ 0 w 193"/>
              <a:gd name="T25" fmla="*/ 1676400 h 1105"/>
              <a:gd name="T26" fmla="*/ 0 w 193"/>
              <a:gd name="T27" fmla="*/ 76200 h 1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1105">
                <a:moveTo>
                  <a:pt x="0" y="48"/>
                </a:moveTo>
                <a:lnTo>
                  <a:pt x="48" y="48"/>
                </a:lnTo>
                <a:lnTo>
                  <a:pt x="48" y="0"/>
                </a:lnTo>
                <a:lnTo>
                  <a:pt x="144" y="0"/>
                </a:lnTo>
                <a:lnTo>
                  <a:pt x="144" y="48"/>
                </a:lnTo>
                <a:lnTo>
                  <a:pt x="192" y="48"/>
                </a:lnTo>
                <a:lnTo>
                  <a:pt x="192" y="1056"/>
                </a:lnTo>
                <a:lnTo>
                  <a:pt x="144" y="1056"/>
                </a:lnTo>
                <a:lnTo>
                  <a:pt x="144" y="1104"/>
                </a:lnTo>
                <a:lnTo>
                  <a:pt x="96" y="1104"/>
                </a:lnTo>
                <a:lnTo>
                  <a:pt x="48" y="1104"/>
                </a:lnTo>
                <a:lnTo>
                  <a:pt x="48" y="1056"/>
                </a:lnTo>
                <a:lnTo>
                  <a:pt x="0" y="1056"/>
                </a:lnTo>
                <a:lnTo>
                  <a:pt x="0" y="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19477" name="Group 60">
            <a:extLst>
              <a:ext uri="{FF2B5EF4-FFF2-40B4-BE49-F238E27FC236}">
                <a16:creationId xmlns:a16="http://schemas.microsoft.com/office/drawing/2014/main" id="{079F45AF-9DDC-6848-8D4A-7D6FC5DA598B}"/>
              </a:ext>
            </a:extLst>
          </p:cNvPr>
          <p:cNvGrpSpPr>
            <a:grpSpLocks/>
          </p:cNvGrpSpPr>
          <p:nvPr/>
        </p:nvGrpSpPr>
        <p:grpSpPr bwMode="auto">
          <a:xfrm>
            <a:off x="2520950" y="4578350"/>
            <a:ext cx="139700" cy="596900"/>
            <a:chOff x="868" y="2884"/>
            <a:chExt cx="88" cy="376"/>
          </a:xfrm>
        </p:grpSpPr>
        <p:sp>
          <p:nvSpPr>
            <p:cNvPr id="19500" name="Rectangle 56">
              <a:extLst>
                <a:ext uri="{FF2B5EF4-FFF2-40B4-BE49-F238E27FC236}">
                  <a16:creationId xmlns:a16="http://schemas.microsoft.com/office/drawing/2014/main" id="{0251475D-6FC1-954A-A5FD-EA5632775D29}"/>
                </a:ext>
              </a:extLst>
            </p:cNvPr>
            <p:cNvSpPr>
              <a:spLocks noChangeArrowheads="1"/>
            </p:cNvSpPr>
            <p:nvPr/>
          </p:nvSpPr>
          <p:spPr bwMode="auto">
            <a:xfrm>
              <a:off x="868" y="2884"/>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1" name="Rectangle 57">
              <a:extLst>
                <a:ext uri="{FF2B5EF4-FFF2-40B4-BE49-F238E27FC236}">
                  <a16:creationId xmlns:a16="http://schemas.microsoft.com/office/drawing/2014/main" id="{D8344E47-6375-5643-9128-5762B122F702}"/>
                </a:ext>
              </a:extLst>
            </p:cNvPr>
            <p:cNvSpPr>
              <a:spLocks noChangeArrowheads="1"/>
            </p:cNvSpPr>
            <p:nvPr/>
          </p:nvSpPr>
          <p:spPr bwMode="auto">
            <a:xfrm>
              <a:off x="868" y="2980"/>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2" name="Rectangle 58">
              <a:extLst>
                <a:ext uri="{FF2B5EF4-FFF2-40B4-BE49-F238E27FC236}">
                  <a16:creationId xmlns:a16="http://schemas.microsoft.com/office/drawing/2014/main" id="{4A174989-4F71-D84C-BBD9-B8ABEAC2C5E1}"/>
                </a:ext>
              </a:extLst>
            </p:cNvPr>
            <p:cNvSpPr>
              <a:spLocks noChangeArrowheads="1"/>
            </p:cNvSpPr>
            <p:nvPr/>
          </p:nvSpPr>
          <p:spPr bwMode="auto">
            <a:xfrm>
              <a:off x="868" y="3076"/>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503" name="Rectangle 59">
              <a:extLst>
                <a:ext uri="{FF2B5EF4-FFF2-40B4-BE49-F238E27FC236}">
                  <a16:creationId xmlns:a16="http://schemas.microsoft.com/office/drawing/2014/main" id="{65C88F1E-C925-AF40-8B88-AEDD49DEE758}"/>
                </a:ext>
              </a:extLst>
            </p:cNvPr>
            <p:cNvSpPr>
              <a:spLocks noChangeArrowheads="1"/>
            </p:cNvSpPr>
            <p:nvPr/>
          </p:nvSpPr>
          <p:spPr bwMode="auto">
            <a:xfrm>
              <a:off x="868" y="3172"/>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19478" name="Group 65">
            <a:extLst>
              <a:ext uri="{FF2B5EF4-FFF2-40B4-BE49-F238E27FC236}">
                <a16:creationId xmlns:a16="http://schemas.microsoft.com/office/drawing/2014/main" id="{8B9B2405-D5C7-904E-86B9-97408EB353C2}"/>
              </a:ext>
            </a:extLst>
          </p:cNvPr>
          <p:cNvGrpSpPr>
            <a:grpSpLocks/>
          </p:cNvGrpSpPr>
          <p:nvPr/>
        </p:nvGrpSpPr>
        <p:grpSpPr bwMode="auto">
          <a:xfrm>
            <a:off x="6483350" y="4578350"/>
            <a:ext cx="139700" cy="596900"/>
            <a:chOff x="3364" y="2884"/>
            <a:chExt cx="88" cy="376"/>
          </a:xfrm>
        </p:grpSpPr>
        <p:sp>
          <p:nvSpPr>
            <p:cNvPr id="19496" name="Rectangle 61">
              <a:extLst>
                <a:ext uri="{FF2B5EF4-FFF2-40B4-BE49-F238E27FC236}">
                  <a16:creationId xmlns:a16="http://schemas.microsoft.com/office/drawing/2014/main" id="{1285BC8D-DB17-5F47-B943-5E66721FFEC3}"/>
                </a:ext>
              </a:extLst>
            </p:cNvPr>
            <p:cNvSpPr>
              <a:spLocks noChangeArrowheads="1"/>
            </p:cNvSpPr>
            <p:nvPr/>
          </p:nvSpPr>
          <p:spPr bwMode="auto">
            <a:xfrm>
              <a:off x="3364" y="2884"/>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7" name="Rectangle 62">
              <a:extLst>
                <a:ext uri="{FF2B5EF4-FFF2-40B4-BE49-F238E27FC236}">
                  <a16:creationId xmlns:a16="http://schemas.microsoft.com/office/drawing/2014/main" id="{35E1BB47-171F-944C-9251-6A6FF2623FA5}"/>
                </a:ext>
              </a:extLst>
            </p:cNvPr>
            <p:cNvSpPr>
              <a:spLocks noChangeArrowheads="1"/>
            </p:cNvSpPr>
            <p:nvPr/>
          </p:nvSpPr>
          <p:spPr bwMode="auto">
            <a:xfrm>
              <a:off x="3364" y="2980"/>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8" name="Rectangle 63">
              <a:extLst>
                <a:ext uri="{FF2B5EF4-FFF2-40B4-BE49-F238E27FC236}">
                  <a16:creationId xmlns:a16="http://schemas.microsoft.com/office/drawing/2014/main" id="{2F6ECD3C-B30B-224B-8656-5174B26090A7}"/>
                </a:ext>
              </a:extLst>
            </p:cNvPr>
            <p:cNvSpPr>
              <a:spLocks noChangeArrowheads="1"/>
            </p:cNvSpPr>
            <p:nvPr/>
          </p:nvSpPr>
          <p:spPr bwMode="auto">
            <a:xfrm>
              <a:off x="3364" y="3076"/>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9" name="Rectangle 64">
              <a:extLst>
                <a:ext uri="{FF2B5EF4-FFF2-40B4-BE49-F238E27FC236}">
                  <a16:creationId xmlns:a16="http://schemas.microsoft.com/office/drawing/2014/main" id="{08D78A7B-0CF8-034E-AE69-B36E27EC2188}"/>
                </a:ext>
              </a:extLst>
            </p:cNvPr>
            <p:cNvSpPr>
              <a:spLocks noChangeArrowheads="1"/>
            </p:cNvSpPr>
            <p:nvPr/>
          </p:nvSpPr>
          <p:spPr bwMode="auto">
            <a:xfrm>
              <a:off x="3364" y="3172"/>
              <a:ext cx="88" cy="88"/>
            </a:xfrm>
            <a:prstGeom prst="rect">
              <a:avLst/>
            </a:prstGeom>
            <a:solidFill>
              <a:srgbClr val="919191"/>
            </a:solidFill>
            <a:ln w="12700">
              <a:solidFill>
                <a:schemeClr val="tx1"/>
              </a:solidFill>
              <a:prstDash val="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19479" name="Rectangle 66">
            <a:extLst>
              <a:ext uri="{FF2B5EF4-FFF2-40B4-BE49-F238E27FC236}">
                <a16:creationId xmlns:a16="http://schemas.microsoft.com/office/drawing/2014/main" id="{2565A1CC-8C6A-BC4E-BEF8-5FDC9E5D08EC}"/>
              </a:ext>
            </a:extLst>
          </p:cNvPr>
          <p:cNvSpPr>
            <a:spLocks noChangeArrowheads="1"/>
          </p:cNvSpPr>
          <p:nvPr/>
        </p:nvSpPr>
        <p:spPr bwMode="auto">
          <a:xfrm>
            <a:off x="8550276" y="4164014"/>
            <a:ext cx="466725" cy="954087"/>
          </a:xfrm>
          <a:prstGeom prst="rect">
            <a:avLst/>
          </a:prstGeom>
          <a:solidFill>
            <a:srgbClr val="919191"/>
          </a:solidFill>
          <a:ln w="12700">
            <a:solidFill>
              <a:schemeClr val="tx1"/>
            </a:solidFill>
            <a:prstDash val="lgDash"/>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0" name="Rectangle 67">
            <a:extLst>
              <a:ext uri="{FF2B5EF4-FFF2-40B4-BE49-F238E27FC236}">
                <a16:creationId xmlns:a16="http://schemas.microsoft.com/office/drawing/2014/main" id="{BC900E68-DC0D-524C-BA89-9104B048A4EA}"/>
              </a:ext>
            </a:extLst>
          </p:cNvPr>
          <p:cNvSpPr>
            <a:spLocks noChangeArrowheads="1"/>
          </p:cNvSpPr>
          <p:nvPr/>
        </p:nvSpPr>
        <p:spPr bwMode="auto">
          <a:xfrm>
            <a:off x="8555039" y="4470401"/>
            <a:ext cx="465137"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200">
                <a:solidFill>
                  <a:schemeClr val="bg1"/>
                </a:solidFill>
              </a:rPr>
              <a:t>MPI</a:t>
            </a:r>
          </a:p>
        </p:txBody>
      </p:sp>
      <p:sp>
        <p:nvSpPr>
          <p:cNvPr id="19481" name="Rectangle 68">
            <a:extLst>
              <a:ext uri="{FF2B5EF4-FFF2-40B4-BE49-F238E27FC236}">
                <a16:creationId xmlns:a16="http://schemas.microsoft.com/office/drawing/2014/main" id="{3BCE922A-419E-944F-80D3-2C3894719B55}"/>
              </a:ext>
            </a:extLst>
          </p:cNvPr>
          <p:cNvSpPr>
            <a:spLocks noChangeArrowheads="1"/>
          </p:cNvSpPr>
          <p:nvPr/>
        </p:nvSpPr>
        <p:spPr bwMode="auto">
          <a:xfrm>
            <a:off x="8693150" y="1835150"/>
            <a:ext cx="63500" cy="1397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2" name="Rectangle 69">
            <a:extLst>
              <a:ext uri="{FF2B5EF4-FFF2-40B4-BE49-F238E27FC236}">
                <a16:creationId xmlns:a16="http://schemas.microsoft.com/office/drawing/2014/main" id="{8999C06F-4C86-114B-A206-4528384C89AB}"/>
              </a:ext>
            </a:extLst>
          </p:cNvPr>
          <p:cNvSpPr>
            <a:spLocks noChangeArrowheads="1"/>
          </p:cNvSpPr>
          <p:nvPr/>
        </p:nvSpPr>
        <p:spPr bwMode="auto">
          <a:xfrm>
            <a:off x="8693150" y="1987550"/>
            <a:ext cx="63500" cy="1397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3" name="Rectangle 70">
            <a:extLst>
              <a:ext uri="{FF2B5EF4-FFF2-40B4-BE49-F238E27FC236}">
                <a16:creationId xmlns:a16="http://schemas.microsoft.com/office/drawing/2014/main" id="{9FE4A6E0-453C-944A-B458-A5BE50775FB8}"/>
              </a:ext>
            </a:extLst>
          </p:cNvPr>
          <p:cNvSpPr>
            <a:spLocks noChangeArrowheads="1"/>
          </p:cNvSpPr>
          <p:nvPr/>
        </p:nvSpPr>
        <p:spPr bwMode="auto">
          <a:xfrm>
            <a:off x="8693150" y="2139950"/>
            <a:ext cx="635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4" name="Rectangle 71">
            <a:extLst>
              <a:ext uri="{FF2B5EF4-FFF2-40B4-BE49-F238E27FC236}">
                <a16:creationId xmlns:a16="http://schemas.microsoft.com/office/drawing/2014/main" id="{0A8D68D4-F4DE-0F49-8021-ADB499F8D445}"/>
              </a:ext>
            </a:extLst>
          </p:cNvPr>
          <p:cNvSpPr>
            <a:spLocks noChangeArrowheads="1"/>
          </p:cNvSpPr>
          <p:nvPr/>
        </p:nvSpPr>
        <p:spPr bwMode="auto">
          <a:xfrm>
            <a:off x="8693150" y="2292350"/>
            <a:ext cx="635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5" name="Rectangle 72">
            <a:extLst>
              <a:ext uri="{FF2B5EF4-FFF2-40B4-BE49-F238E27FC236}">
                <a16:creationId xmlns:a16="http://schemas.microsoft.com/office/drawing/2014/main" id="{5E963BC4-D937-274D-8370-E256F3B4C70F}"/>
              </a:ext>
            </a:extLst>
          </p:cNvPr>
          <p:cNvSpPr>
            <a:spLocks noChangeArrowheads="1"/>
          </p:cNvSpPr>
          <p:nvPr/>
        </p:nvSpPr>
        <p:spPr bwMode="auto">
          <a:xfrm>
            <a:off x="8693150" y="2444750"/>
            <a:ext cx="635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6" name="Rectangle 73">
            <a:extLst>
              <a:ext uri="{FF2B5EF4-FFF2-40B4-BE49-F238E27FC236}">
                <a16:creationId xmlns:a16="http://schemas.microsoft.com/office/drawing/2014/main" id="{E9AFE654-95DC-E440-BC67-2F035DE76A48}"/>
              </a:ext>
            </a:extLst>
          </p:cNvPr>
          <p:cNvSpPr>
            <a:spLocks noChangeArrowheads="1"/>
          </p:cNvSpPr>
          <p:nvPr/>
        </p:nvSpPr>
        <p:spPr bwMode="auto">
          <a:xfrm>
            <a:off x="8693150" y="2597150"/>
            <a:ext cx="635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7" name="Rectangle 74">
            <a:extLst>
              <a:ext uri="{FF2B5EF4-FFF2-40B4-BE49-F238E27FC236}">
                <a16:creationId xmlns:a16="http://schemas.microsoft.com/office/drawing/2014/main" id="{F019E55D-7250-A84B-9B76-DF5380302C99}"/>
              </a:ext>
            </a:extLst>
          </p:cNvPr>
          <p:cNvSpPr>
            <a:spLocks noChangeArrowheads="1"/>
          </p:cNvSpPr>
          <p:nvPr/>
        </p:nvSpPr>
        <p:spPr bwMode="auto">
          <a:xfrm>
            <a:off x="8758239" y="1830389"/>
            <a:ext cx="54133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7788" tIns="39688" rIns="77788" bIns="39688">
            <a:spAutoFit/>
          </a:bodyPr>
          <a:lstStyle>
            <a:lvl1pPr defTabSz="661988">
              <a:lnSpc>
                <a:spcPct val="90000"/>
              </a:lnSpc>
              <a:defRPr sz="1400" b="1">
                <a:solidFill>
                  <a:schemeClr val="tx1"/>
                </a:solidFill>
                <a:latin typeface="Arial" panose="020B0604020202020204" pitchFamily="34" charset="0"/>
              </a:defRPr>
            </a:lvl1pPr>
            <a:lvl2pPr marL="742950" indent="-285750" defTabSz="661988">
              <a:lnSpc>
                <a:spcPct val="90000"/>
              </a:lnSpc>
              <a:defRPr sz="1400" b="1">
                <a:solidFill>
                  <a:schemeClr val="tx1"/>
                </a:solidFill>
                <a:latin typeface="Arial" panose="020B0604020202020204" pitchFamily="34" charset="0"/>
              </a:defRPr>
            </a:lvl2pPr>
            <a:lvl3pPr marL="1143000" indent="-228600" defTabSz="661988">
              <a:lnSpc>
                <a:spcPct val="90000"/>
              </a:lnSpc>
              <a:defRPr sz="1400" b="1">
                <a:solidFill>
                  <a:schemeClr val="tx1"/>
                </a:solidFill>
                <a:latin typeface="Arial" panose="020B0604020202020204" pitchFamily="34" charset="0"/>
              </a:defRPr>
            </a:lvl3pPr>
            <a:lvl4pPr marL="1600200" indent="-228600" defTabSz="661988">
              <a:lnSpc>
                <a:spcPct val="90000"/>
              </a:lnSpc>
              <a:defRPr sz="1400" b="1">
                <a:solidFill>
                  <a:schemeClr val="tx1"/>
                </a:solidFill>
                <a:latin typeface="Arial" panose="020B0604020202020204" pitchFamily="34" charset="0"/>
              </a:defRPr>
            </a:lvl4pPr>
            <a:lvl5pPr marL="2057400" indent="-228600" defTabSz="661988">
              <a:lnSpc>
                <a:spcPct val="90000"/>
              </a:lnSpc>
              <a:defRPr sz="1400" b="1">
                <a:solidFill>
                  <a:schemeClr val="tx1"/>
                </a:solidFill>
                <a:latin typeface="Arial" panose="020B0604020202020204" pitchFamily="34" charset="0"/>
              </a:defRPr>
            </a:lvl5pPr>
            <a:lvl6pPr marL="25146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6198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nSpc>
                <a:spcPct val="100000"/>
              </a:lnSpc>
            </a:pPr>
            <a:r>
              <a:rPr lang="de-DE" altLang="en-US" sz="1000" b="0"/>
              <a:t>SF DP</a:t>
            </a:r>
          </a:p>
          <a:p>
            <a:pPr>
              <a:lnSpc>
                <a:spcPct val="100000"/>
              </a:lnSpc>
            </a:pPr>
            <a:r>
              <a:rPr lang="de-DE" altLang="en-US" sz="1000" b="0"/>
              <a:t>BUSF</a:t>
            </a:r>
          </a:p>
        </p:txBody>
      </p:sp>
      <p:sp>
        <p:nvSpPr>
          <p:cNvPr id="19488" name="Rectangle 75">
            <a:extLst>
              <a:ext uri="{FF2B5EF4-FFF2-40B4-BE49-F238E27FC236}">
                <a16:creationId xmlns:a16="http://schemas.microsoft.com/office/drawing/2014/main" id="{E8467211-BFEF-4F42-A4BF-29DF040D3BFC}"/>
              </a:ext>
            </a:extLst>
          </p:cNvPr>
          <p:cNvSpPr>
            <a:spLocks noChangeArrowheads="1"/>
          </p:cNvSpPr>
          <p:nvPr/>
        </p:nvSpPr>
        <p:spPr bwMode="auto">
          <a:xfrm>
            <a:off x="8693150" y="1835150"/>
            <a:ext cx="63500" cy="1397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89" name="Rectangle 76">
            <a:extLst>
              <a:ext uri="{FF2B5EF4-FFF2-40B4-BE49-F238E27FC236}">
                <a16:creationId xmlns:a16="http://schemas.microsoft.com/office/drawing/2014/main" id="{EE81CA06-E0ED-7B4E-A248-3BC02BD2FACD}"/>
              </a:ext>
            </a:extLst>
          </p:cNvPr>
          <p:cNvSpPr>
            <a:spLocks noChangeArrowheads="1"/>
          </p:cNvSpPr>
          <p:nvPr/>
        </p:nvSpPr>
        <p:spPr bwMode="auto">
          <a:xfrm>
            <a:off x="8693150" y="1987550"/>
            <a:ext cx="63500" cy="1397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0" name="Rectangle 77">
            <a:extLst>
              <a:ext uri="{FF2B5EF4-FFF2-40B4-BE49-F238E27FC236}">
                <a16:creationId xmlns:a16="http://schemas.microsoft.com/office/drawing/2014/main" id="{302CFF3A-B9D3-2E48-8028-8B4CA11754AD}"/>
              </a:ext>
            </a:extLst>
          </p:cNvPr>
          <p:cNvSpPr>
            <a:spLocks noChangeArrowheads="1"/>
          </p:cNvSpPr>
          <p:nvPr/>
        </p:nvSpPr>
        <p:spPr bwMode="auto">
          <a:xfrm>
            <a:off x="8693150" y="2139950"/>
            <a:ext cx="63500"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1" name="Rectangle 78">
            <a:extLst>
              <a:ext uri="{FF2B5EF4-FFF2-40B4-BE49-F238E27FC236}">
                <a16:creationId xmlns:a16="http://schemas.microsoft.com/office/drawing/2014/main" id="{01CFC4F4-C2D2-5B46-8DAE-0902C072955D}"/>
              </a:ext>
            </a:extLst>
          </p:cNvPr>
          <p:cNvSpPr>
            <a:spLocks noChangeArrowheads="1"/>
          </p:cNvSpPr>
          <p:nvPr/>
        </p:nvSpPr>
        <p:spPr bwMode="auto">
          <a:xfrm>
            <a:off x="8693150" y="2292350"/>
            <a:ext cx="63500"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2" name="Rectangle 79">
            <a:extLst>
              <a:ext uri="{FF2B5EF4-FFF2-40B4-BE49-F238E27FC236}">
                <a16:creationId xmlns:a16="http://schemas.microsoft.com/office/drawing/2014/main" id="{385A8ACF-F2A7-AE44-B192-84EF0FEDB993}"/>
              </a:ext>
            </a:extLst>
          </p:cNvPr>
          <p:cNvSpPr>
            <a:spLocks noChangeArrowheads="1"/>
          </p:cNvSpPr>
          <p:nvPr/>
        </p:nvSpPr>
        <p:spPr bwMode="auto">
          <a:xfrm>
            <a:off x="8693150" y="2444750"/>
            <a:ext cx="63500"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3" name="Rectangle 80">
            <a:extLst>
              <a:ext uri="{FF2B5EF4-FFF2-40B4-BE49-F238E27FC236}">
                <a16:creationId xmlns:a16="http://schemas.microsoft.com/office/drawing/2014/main" id="{81441E11-A9C0-4846-9A37-4318A01BFA1D}"/>
              </a:ext>
            </a:extLst>
          </p:cNvPr>
          <p:cNvSpPr>
            <a:spLocks noChangeArrowheads="1"/>
          </p:cNvSpPr>
          <p:nvPr/>
        </p:nvSpPr>
        <p:spPr bwMode="auto">
          <a:xfrm>
            <a:off x="8693150" y="2597150"/>
            <a:ext cx="63500"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19494" name="Rectangle 81">
            <a:extLst>
              <a:ext uri="{FF2B5EF4-FFF2-40B4-BE49-F238E27FC236}">
                <a16:creationId xmlns:a16="http://schemas.microsoft.com/office/drawing/2014/main" id="{EE2531AC-2314-C140-A01B-9C1E374B80F5}"/>
              </a:ext>
            </a:extLst>
          </p:cNvPr>
          <p:cNvSpPr>
            <a:spLocks noGrp="1" noChangeArrowheads="1"/>
          </p:cNvSpPr>
          <p:nvPr>
            <p:ph type="title"/>
          </p:nvPr>
        </p:nvSpPr>
        <p:spPr>
          <a:noFill/>
        </p:spPr>
        <p:txBody>
          <a:bodyPr/>
          <a:lstStyle/>
          <a:p>
            <a:r>
              <a:rPr lang="de-DE" altLang="en-US"/>
              <a:t>S7-300:  CPU Design</a:t>
            </a:r>
          </a:p>
        </p:txBody>
      </p:sp>
      <p:sp>
        <p:nvSpPr>
          <p:cNvPr id="16466" name="AutoShape 82">
            <a:extLst>
              <a:ext uri="{FF2B5EF4-FFF2-40B4-BE49-F238E27FC236}">
                <a16:creationId xmlns:a16="http://schemas.microsoft.com/office/drawing/2014/main" id="{2455D023-1FAF-BF41-9EE1-8B4E7E4125F3}"/>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394645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16466"/>
                                        </p:tgtEl>
                                        <p:attrNameLst>
                                          <p:attrName>style.visibility</p:attrName>
                                        </p:attrNameLst>
                                      </p:cBhvr>
                                      <p:to>
                                        <p:strVal val="visible"/>
                                      </p:to>
                                    </p:set>
                                    <p:animEffect transition="in" filter="strips(upLeft)">
                                      <p:cBhvr>
                                        <p:cTn id="7" dur="500"/>
                                        <p:tgtEl>
                                          <p:spTgt spid="16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B9F98FA-A651-5F44-B9D9-53AF9D5C61B7}"/>
              </a:ext>
            </a:extLst>
          </p:cNvPr>
          <p:cNvSpPr>
            <a:spLocks noGrp="1" noChangeArrowheads="1"/>
          </p:cNvSpPr>
          <p:nvPr>
            <p:ph type="title"/>
          </p:nvPr>
        </p:nvSpPr>
        <p:spPr>
          <a:noFill/>
        </p:spPr>
        <p:txBody>
          <a:bodyPr/>
          <a:lstStyle/>
          <a:p>
            <a:r>
              <a:rPr lang="de-DE" altLang="en-US"/>
              <a:t>S7-400</a:t>
            </a:r>
          </a:p>
        </p:txBody>
      </p:sp>
      <p:pic>
        <p:nvPicPr>
          <p:cNvPr id="21507" name="Picture 4" descr="C:\S7_Themenpool\S7-400.tif">
            <a:extLst>
              <a:ext uri="{FF2B5EF4-FFF2-40B4-BE49-F238E27FC236}">
                <a16:creationId xmlns:a16="http://schemas.microsoft.com/office/drawing/2014/main" id="{DAFD8E94-F4BC-F549-B019-30345C346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50950"/>
            <a:ext cx="67818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AutoShape 5">
            <a:extLst>
              <a:ext uri="{FF2B5EF4-FFF2-40B4-BE49-F238E27FC236}">
                <a16:creationId xmlns:a16="http://schemas.microsoft.com/office/drawing/2014/main" id="{8B79AE29-88E8-D341-B88F-4484540E99EE}"/>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431710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strips(upLeft)">
                                      <p:cBhvr>
                                        <p:cTn id="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defTabSz="914400" rtl="1" eaLnBrk="1" latinLnBrk="0" hangingPunct="1">
              <a:lnSpc>
                <a:spcPct val="90000"/>
              </a:lnSpc>
              <a:spcBef>
                <a:spcPct val="0"/>
              </a:spcBef>
              <a:buNone/>
            </a:pPr>
            <a:r>
              <a:rPr lang="fa-IR" dirty="0" err="1"/>
              <a:t>سرفصل</a:t>
            </a:r>
            <a:r>
              <a:rPr lang="fa-IR" dirty="0"/>
              <a:t> ها :</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257300"/>
            <a:ext cx="10515600" cy="5235575"/>
          </a:xfrm>
        </p:spPr>
        <p:txBody>
          <a:bodyPr>
            <a:normAutofit fontScale="92500" lnSpcReduction="10000"/>
          </a:bodyPr>
          <a:lstStyle/>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معرفی خانواده</a:t>
            </a:r>
            <a:r>
              <a:rPr lang="en-US" sz="1800" dirty="0">
                <a:effectLst/>
                <a:latin typeface="Calibri" panose="020F0502020204030204" pitchFamily="34" charset="0"/>
                <a:ea typeface="Calibri" panose="020F0502020204030204" pitchFamily="34" charset="0"/>
                <a:cs typeface="Arial" panose="020B0604020202020204" pitchFamily="34" charset="0"/>
              </a:rPr>
              <a:t>PLC </a:t>
            </a:r>
            <a:r>
              <a:rPr lang="fa-IR" sz="1800" dirty="0">
                <a:effectLst/>
                <a:latin typeface="Calibri" panose="020F0502020204030204" pitchFamily="34" charset="0"/>
                <a:ea typeface="Calibri" panose="020F0502020204030204" pitchFamily="34" charset="0"/>
                <a:cs typeface="Arial" panose="020B0604020202020204" pitchFamily="34" charset="0"/>
              </a:rPr>
              <a:t>های </a:t>
            </a:r>
            <a:r>
              <a:rPr lang="fa-IR" sz="1800" dirty="0" err="1">
                <a:effectLst/>
                <a:latin typeface="Calibri" panose="020F0502020204030204" pitchFamily="34" charset="0"/>
                <a:ea typeface="Calibri" panose="020F0502020204030204" pitchFamily="34" charset="0"/>
                <a:cs typeface="Arial" panose="020B0604020202020204" pitchFamily="34" charset="0"/>
              </a:rPr>
              <a:t>زیمنس</a:t>
            </a:r>
            <a:r>
              <a:rPr lang="fa-I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معرفی </a:t>
            </a:r>
            <a:r>
              <a:rPr lang="fa-IR" sz="1800" dirty="0" err="1">
                <a:effectLst/>
                <a:latin typeface="Calibri" panose="020F0502020204030204" pitchFamily="34" charset="0"/>
                <a:ea typeface="Calibri" panose="020F0502020204030204" pitchFamily="34" charset="0"/>
                <a:cs typeface="Arial" panose="020B0604020202020204" pitchFamily="34" charset="0"/>
              </a:rPr>
              <a:t>ماژول</a:t>
            </a:r>
            <a:r>
              <a:rPr lang="fa-IR" sz="1800" dirty="0">
                <a:effectLst/>
                <a:latin typeface="Calibri" panose="020F0502020204030204" pitchFamily="34" charset="0"/>
                <a:ea typeface="Calibri" panose="020F0502020204030204" pitchFamily="34" charset="0"/>
                <a:cs typeface="Arial" panose="020B0604020202020204" pitchFamily="34" charset="0"/>
              </a:rPr>
              <a:t> های متفاوت سخت افزاری </a:t>
            </a:r>
            <a:r>
              <a:rPr lang="fa-IR" sz="1800" dirty="0" err="1">
                <a:effectLst/>
                <a:latin typeface="Calibri" panose="020F0502020204030204" pitchFamily="34" charset="0"/>
                <a:ea typeface="Calibri" panose="020F0502020204030204" pitchFamily="34" charset="0"/>
                <a:cs typeface="Arial" panose="020B0604020202020204" pitchFamily="34" charset="0"/>
              </a:rPr>
              <a:t>زیمنس</a:t>
            </a:r>
            <a:r>
              <a:rPr lang="fa-IR"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S7-300,400</a:t>
            </a: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شرح عملکرد و مشخصات </a:t>
            </a:r>
            <a:r>
              <a:rPr lang="en-US" sz="1800" dirty="0">
                <a:effectLst/>
                <a:latin typeface="Calibri" panose="020F0502020204030204" pitchFamily="34" charset="0"/>
                <a:ea typeface="Calibri" panose="020F0502020204030204" pitchFamily="34" charset="0"/>
                <a:cs typeface="Arial" panose="020B0604020202020204" pitchFamily="34" charset="0"/>
              </a:rPr>
              <a:t>CPU</a:t>
            </a: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1800" dirty="0">
                <a:effectLst/>
                <a:latin typeface="Calibri" panose="020F0502020204030204" pitchFamily="34" charset="0"/>
                <a:ea typeface="Calibri" panose="020F0502020204030204" pitchFamily="34" charset="0"/>
                <a:cs typeface="Arial" panose="020B0604020202020204" pitchFamily="34" charset="0"/>
              </a:rPr>
              <a:t>STEP7 </a:t>
            </a:r>
            <a:r>
              <a:rPr lang="fa-IR" sz="1800" dirty="0">
                <a:effectLst/>
                <a:latin typeface="Calibri" panose="020F0502020204030204" pitchFamily="34" charset="0"/>
                <a:ea typeface="Calibri" panose="020F0502020204030204" pitchFamily="34" charset="0"/>
                <a:cs typeface="Arial" panose="020B0604020202020204" pitchFamily="34" charset="0"/>
              </a:rPr>
              <a:t> و فضاهای مختلف کاری آن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انجام </a:t>
            </a:r>
            <a:r>
              <a:rPr lang="fa-IR" sz="1800" dirty="0" err="1">
                <a:effectLst/>
                <a:latin typeface="Calibri" panose="020F0502020204030204" pitchFamily="34" charset="0"/>
                <a:ea typeface="Calibri" panose="020F0502020204030204" pitchFamily="34" charset="0"/>
                <a:cs typeface="Arial" panose="020B0604020202020204" pitchFamily="34" charset="0"/>
              </a:rPr>
              <a:t>تنظیمات</a:t>
            </a:r>
            <a:r>
              <a:rPr lang="fa-IR" sz="1800" dirty="0">
                <a:effectLst/>
                <a:latin typeface="Calibri" panose="020F0502020204030204" pitchFamily="34" charset="0"/>
                <a:ea typeface="Calibri" panose="020F0502020204030204" pitchFamily="34" charset="0"/>
                <a:cs typeface="Arial" panose="020B0604020202020204" pitchFamily="34" charset="0"/>
              </a:rPr>
              <a:t> سخت افزاری</a:t>
            </a:r>
            <a:r>
              <a:rPr lang="en-US" sz="1800" dirty="0">
                <a:effectLst/>
                <a:latin typeface="Calibri" panose="020F0502020204030204" pitchFamily="34" charset="0"/>
                <a:ea typeface="Calibri" panose="020F0502020204030204" pitchFamily="34" charset="0"/>
                <a:cs typeface="Arial" panose="020B0604020202020204" pitchFamily="34" charset="0"/>
              </a:rPr>
              <a:t> S7- 300 , 400 </a:t>
            </a:r>
            <a:r>
              <a:rPr lang="fa-IR" sz="1800" dirty="0">
                <a:effectLst/>
                <a:latin typeface="Calibri" panose="020F0502020204030204" pitchFamily="34" charset="0"/>
                <a:ea typeface="Calibri" panose="020F0502020204030204" pitchFamily="34" charset="0"/>
                <a:cs typeface="Arial" panose="020B0604020202020204" pitchFamily="34" charset="0"/>
              </a:rPr>
              <a:t> در </a:t>
            </a:r>
            <a:r>
              <a:rPr lang="en-US" sz="1800" dirty="0">
                <a:effectLst/>
                <a:latin typeface="Calibri" panose="020F0502020204030204" pitchFamily="34" charset="0"/>
                <a:ea typeface="Calibri" panose="020F0502020204030204" pitchFamily="34" charset="0"/>
                <a:cs typeface="Arial" panose="020B0604020202020204" pitchFamily="34" charset="0"/>
              </a:rPr>
              <a:t>STEP7</a:t>
            </a: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انواع روش های راه اندازی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آشنایی با زبان های مختلف برنامه </a:t>
            </a:r>
            <a:r>
              <a:rPr lang="fa-IR" sz="1800" dirty="0" err="1">
                <a:effectLst/>
                <a:latin typeface="Calibri" panose="020F0502020204030204" pitchFamily="34" charset="0"/>
                <a:ea typeface="Calibri" panose="020F0502020204030204" pitchFamily="34" charset="0"/>
                <a:cs typeface="Arial" panose="020B0604020202020204" pitchFamily="34" charset="0"/>
              </a:rPr>
              <a:t>نویسی</a:t>
            </a:r>
            <a:r>
              <a:rPr lang="fa-IR" sz="1800" dirty="0">
                <a:effectLst/>
                <a:latin typeface="Calibri" panose="020F0502020204030204" pitchFamily="34" charset="0"/>
                <a:ea typeface="Calibri" panose="020F0502020204030204" pitchFamily="34" charset="0"/>
                <a:cs typeface="Arial" panose="020B0604020202020204" pitchFamily="34" charset="0"/>
              </a:rPr>
              <a:t> در</a:t>
            </a:r>
            <a:r>
              <a:rPr lang="en-US" sz="1800" dirty="0">
                <a:effectLst/>
                <a:latin typeface="Calibri" panose="020F0502020204030204" pitchFamily="34" charset="0"/>
                <a:ea typeface="Calibri" panose="020F0502020204030204" pitchFamily="34" charset="0"/>
                <a:cs typeface="Arial" panose="020B0604020202020204" pitchFamily="34" charset="0"/>
              </a:rPr>
              <a:t> PLC</a:t>
            </a: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ساختارهای مختلف </a:t>
            </a:r>
            <a:r>
              <a:rPr lang="fa-IR" sz="1800" dirty="0" err="1">
                <a:effectLst/>
                <a:latin typeface="Calibri" panose="020F0502020204030204" pitchFamily="34" charset="0"/>
                <a:ea typeface="Calibri" panose="020F0502020204030204" pitchFamily="34" charset="0"/>
                <a:cs typeface="Arial" panose="020B0604020202020204" pitchFamily="34" charset="0"/>
              </a:rPr>
              <a:t>متغیرها</a:t>
            </a:r>
            <a:r>
              <a:rPr lang="fa-IR" sz="1800" dirty="0">
                <a:effectLst/>
                <a:latin typeface="Calibri" panose="020F0502020204030204" pitchFamily="34" charset="0"/>
                <a:ea typeface="Calibri" panose="020F0502020204030204" pitchFamily="34" charset="0"/>
                <a:cs typeface="Arial" panose="020B0604020202020204" pitchFamily="34" charset="0"/>
              </a:rPr>
              <a:t>  و قالب های عددی در </a:t>
            </a:r>
            <a:r>
              <a:rPr lang="fa-IR" sz="1800" dirty="0" err="1">
                <a:effectLst/>
                <a:latin typeface="Calibri" panose="020F0502020204030204" pitchFamily="34" charset="0"/>
                <a:ea typeface="Calibri" panose="020F0502020204030204" pitchFamily="34" charset="0"/>
                <a:cs typeface="Arial" panose="020B0604020202020204" pitchFamily="34" charset="0"/>
              </a:rPr>
              <a:t>زیمنس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آدرس دهی کارت های دیجیتال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دستورات مختلف برنامه </a:t>
            </a:r>
            <a:r>
              <a:rPr lang="fa-IR" sz="1800" dirty="0" err="1">
                <a:effectLst/>
                <a:latin typeface="Calibri" panose="020F0502020204030204" pitchFamily="34" charset="0"/>
                <a:ea typeface="Calibri" panose="020F0502020204030204" pitchFamily="34" charset="0"/>
                <a:cs typeface="Arial" panose="020B0604020202020204" pitchFamily="34" charset="0"/>
              </a:rPr>
              <a:t>نویسی</a:t>
            </a:r>
            <a:r>
              <a:rPr lang="fa-IR" sz="1800" dirty="0">
                <a:effectLst/>
                <a:latin typeface="Calibri" panose="020F0502020204030204" pitchFamily="34" charset="0"/>
                <a:ea typeface="Calibri" panose="020F0502020204030204" pitchFamily="34" charset="0"/>
                <a:cs typeface="Arial" panose="020B0604020202020204" pitchFamily="34" charset="0"/>
              </a:rPr>
              <a:t> (مقایسه ای – منطقی - ریاضی - </a:t>
            </a:r>
            <a:r>
              <a:rPr lang="fa-IR" sz="1800" dirty="0" err="1">
                <a:effectLst/>
                <a:latin typeface="Calibri" panose="020F0502020204030204" pitchFamily="34" charset="0"/>
                <a:ea typeface="Calibri" panose="020F0502020204030204" pitchFamily="34" charset="0"/>
                <a:cs typeface="Arial" panose="020B0604020202020204" pitchFamily="34" charset="0"/>
              </a:rPr>
              <a:t>تایمرها</a:t>
            </a:r>
            <a:r>
              <a:rPr lang="fa-IR" sz="1800" dirty="0">
                <a:effectLst/>
                <a:latin typeface="Calibri" panose="020F0502020204030204" pitchFamily="34" charset="0"/>
                <a:ea typeface="Calibri" panose="020F0502020204030204" pitchFamily="34" charset="0"/>
                <a:cs typeface="Arial" panose="020B0604020202020204" pitchFamily="34" charset="0"/>
              </a:rPr>
              <a:t> - </a:t>
            </a:r>
            <a:r>
              <a:rPr lang="fa-IR" sz="1800" dirty="0" err="1">
                <a:effectLst/>
                <a:latin typeface="Calibri" panose="020F0502020204030204" pitchFamily="34" charset="0"/>
                <a:ea typeface="Calibri" panose="020F0502020204030204" pitchFamily="34" charset="0"/>
                <a:cs typeface="Arial" panose="020B0604020202020204" pitchFamily="34" charset="0"/>
              </a:rPr>
              <a:t>کانترها</a:t>
            </a:r>
            <a:r>
              <a:rPr lang="fa-IR" sz="1800" dirty="0">
                <a:effectLst/>
                <a:latin typeface="Calibri" panose="020F0502020204030204" pitchFamily="34" charset="0"/>
                <a:ea typeface="Calibri" panose="020F0502020204030204" pitchFamily="34" charset="0"/>
                <a:cs typeface="Arial" panose="020B0604020202020204" pitchFamily="34" charset="0"/>
              </a:rPr>
              <a:t>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آشنایی با </a:t>
            </a:r>
            <a:r>
              <a:rPr lang="en-US" sz="1800" dirty="0">
                <a:effectLst/>
                <a:latin typeface="Calibri" panose="020F0502020204030204" pitchFamily="34" charset="0"/>
                <a:ea typeface="Calibri" panose="020F0502020204030204" pitchFamily="34" charset="0"/>
                <a:cs typeface="Arial" panose="020B0604020202020204" pitchFamily="34" charset="0"/>
              </a:rPr>
              <a:t>FB , FC, DB , SFC , SFB</a:t>
            </a:r>
          </a:p>
          <a:p>
            <a:pPr marL="342900" lvl="0" indent="-342900" algn="r" rtl="1">
              <a:spcAft>
                <a:spcPts val="0"/>
              </a:spcAft>
              <a:buFont typeface="+mj-lt"/>
              <a:buAutoNum type="arabicPeriod"/>
            </a:pPr>
            <a:r>
              <a:rPr lang="fa-IR" sz="1800" dirty="0">
                <a:effectLst/>
                <a:latin typeface="Calibri" panose="020F0502020204030204" pitchFamily="34" charset="0"/>
                <a:ea typeface="Calibri" panose="020F0502020204030204" pitchFamily="34" charset="0"/>
                <a:cs typeface="Arial" panose="020B0604020202020204" pitchFamily="34" charset="0"/>
              </a:rPr>
              <a:t>انواع روش های آنلاین شدن و اتصال به </a:t>
            </a:r>
            <a:r>
              <a:rPr lang="en-US" sz="1800" dirty="0">
                <a:effectLst/>
                <a:latin typeface="Calibri" panose="020F0502020204030204" pitchFamily="34" charset="0"/>
                <a:ea typeface="Calibri" panose="020F0502020204030204" pitchFamily="34" charset="0"/>
                <a:cs typeface="Arial" panose="020B0604020202020204" pitchFamily="34" charset="0"/>
              </a:rPr>
              <a:t>PLC </a:t>
            </a:r>
            <a:r>
              <a:rPr lang="fa-IR" sz="1800" dirty="0">
                <a:effectLst/>
                <a:latin typeface="Calibri" panose="020F0502020204030204" pitchFamily="34" charset="0"/>
                <a:ea typeface="Calibri" panose="020F0502020204030204" pitchFamily="34" charset="0"/>
                <a:cs typeface="Arial" panose="020B0604020202020204" pitchFamily="34" charset="0"/>
              </a:rPr>
              <a:t> و </a:t>
            </a:r>
            <a:r>
              <a:rPr lang="en-US" sz="1800" dirty="0">
                <a:effectLst/>
                <a:latin typeface="Calibri" panose="020F0502020204030204" pitchFamily="34" charset="0"/>
                <a:ea typeface="Calibri" panose="020F0502020204030204" pitchFamily="34" charset="0"/>
                <a:cs typeface="Arial" panose="020B0604020202020204" pitchFamily="34" charset="0"/>
              </a:rPr>
              <a:t>Simulator</a:t>
            </a:r>
          </a:p>
          <a:p>
            <a:pPr marL="342900" lvl="0" indent="-342900" algn="r" rtl="1">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Arial" panose="020B0604020202020204" pitchFamily="34" charset="0"/>
              </a:rPr>
              <a:t>Reference Date , force , modify </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4252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7EF0FE-4981-A045-8BBA-E60F699EDA72}"/>
              </a:ext>
            </a:extLst>
          </p:cNvPr>
          <p:cNvSpPr>
            <a:spLocks noGrp="1" noChangeArrowheads="1"/>
          </p:cNvSpPr>
          <p:nvPr>
            <p:ph type="title"/>
          </p:nvPr>
        </p:nvSpPr>
        <p:spPr>
          <a:xfrm>
            <a:off x="1676400" y="0"/>
            <a:ext cx="8301038" cy="350838"/>
          </a:xfrm>
          <a:noFill/>
        </p:spPr>
        <p:txBody>
          <a:bodyPr>
            <a:normAutofit fontScale="90000"/>
          </a:bodyPr>
          <a:lstStyle/>
          <a:p>
            <a:r>
              <a:rPr lang="de-DE" altLang="en-US"/>
              <a:t>S7-400: Modules</a:t>
            </a:r>
          </a:p>
        </p:txBody>
      </p:sp>
      <p:sp>
        <p:nvSpPr>
          <p:cNvPr id="23555" name="Rectangle 487">
            <a:extLst>
              <a:ext uri="{FF2B5EF4-FFF2-40B4-BE49-F238E27FC236}">
                <a16:creationId xmlns:a16="http://schemas.microsoft.com/office/drawing/2014/main" id="{784FC349-3C3D-4445-94B8-466B582FD62F}"/>
              </a:ext>
            </a:extLst>
          </p:cNvPr>
          <p:cNvSpPr>
            <a:spLocks noChangeArrowheads="1"/>
          </p:cNvSpPr>
          <p:nvPr/>
        </p:nvSpPr>
        <p:spPr bwMode="auto">
          <a:xfrm>
            <a:off x="1990725" y="5394326"/>
            <a:ext cx="811120" cy="3390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     PS</a:t>
            </a:r>
          </a:p>
        </p:txBody>
      </p:sp>
      <p:sp>
        <p:nvSpPr>
          <p:cNvPr id="23556" name="AutoShape 488">
            <a:extLst>
              <a:ext uri="{FF2B5EF4-FFF2-40B4-BE49-F238E27FC236}">
                <a16:creationId xmlns:a16="http://schemas.microsoft.com/office/drawing/2014/main" id="{CA28BE62-4D99-CC4D-A7A0-E7F05DAFAE34}"/>
              </a:ext>
            </a:extLst>
          </p:cNvPr>
          <p:cNvSpPr>
            <a:spLocks noChangeArrowheads="1"/>
          </p:cNvSpPr>
          <p:nvPr/>
        </p:nvSpPr>
        <p:spPr bwMode="auto">
          <a:xfrm rot="16200000" flipH="1">
            <a:off x="2222500" y="4965700"/>
            <a:ext cx="431800" cy="292100"/>
          </a:xfrm>
          <a:prstGeom prst="rightArrow">
            <a:avLst>
              <a:gd name="adj1" fmla="val 50000"/>
              <a:gd name="adj2" fmla="val 73920"/>
            </a:avLst>
          </a:prstGeom>
          <a:solidFill>
            <a:srgbClr val="FDA4B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557" name="Group 489">
            <a:extLst>
              <a:ext uri="{FF2B5EF4-FFF2-40B4-BE49-F238E27FC236}">
                <a16:creationId xmlns:a16="http://schemas.microsoft.com/office/drawing/2014/main" id="{8BA56F80-F0A1-444E-847D-318B25CAB332}"/>
              </a:ext>
            </a:extLst>
          </p:cNvPr>
          <p:cNvGrpSpPr>
            <a:grpSpLocks/>
          </p:cNvGrpSpPr>
          <p:nvPr/>
        </p:nvGrpSpPr>
        <p:grpSpPr bwMode="auto">
          <a:xfrm>
            <a:off x="2133600" y="1219200"/>
            <a:ext cx="1601788" cy="3506788"/>
            <a:chOff x="624" y="768"/>
            <a:chExt cx="1009" cy="2209"/>
          </a:xfrm>
        </p:grpSpPr>
        <p:sp>
          <p:nvSpPr>
            <p:cNvPr id="24003" name="Freeform 490">
              <a:extLst>
                <a:ext uri="{FF2B5EF4-FFF2-40B4-BE49-F238E27FC236}">
                  <a16:creationId xmlns:a16="http://schemas.microsoft.com/office/drawing/2014/main" id="{ED4074BE-E0BE-BC4C-81B3-E1755C9CFF3B}"/>
                </a:ext>
              </a:extLst>
            </p:cNvPr>
            <p:cNvSpPr>
              <a:spLocks/>
            </p:cNvSpPr>
            <p:nvPr/>
          </p:nvSpPr>
          <p:spPr bwMode="auto">
            <a:xfrm>
              <a:off x="624" y="768"/>
              <a:ext cx="1009" cy="289"/>
            </a:xfrm>
            <a:custGeom>
              <a:avLst/>
              <a:gdLst>
                <a:gd name="T0" fmla="*/ 0 w 1009"/>
                <a:gd name="T1" fmla="*/ 288 h 289"/>
                <a:gd name="T2" fmla="*/ 576 w 1009"/>
                <a:gd name="T3" fmla="*/ 0 h 289"/>
                <a:gd name="T4" fmla="*/ 1008 w 1009"/>
                <a:gd name="T5" fmla="*/ 0 h 289"/>
                <a:gd name="T6" fmla="*/ 432 w 1009"/>
                <a:gd name="T7" fmla="*/ 288 h 289"/>
                <a:gd name="T8" fmla="*/ 0 w 1009"/>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9" h="289">
                  <a:moveTo>
                    <a:pt x="0" y="288"/>
                  </a:moveTo>
                  <a:lnTo>
                    <a:pt x="576" y="0"/>
                  </a:lnTo>
                  <a:lnTo>
                    <a:pt x="1008" y="0"/>
                  </a:lnTo>
                  <a:lnTo>
                    <a:pt x="432"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4" name="Freeform 491">
              <a:extLst>
                <a:ext uri="{FF2B5EF4-FFF2-40B4-BE49-F238E27FC236}">
                  <a16:creationId xmlns:a16="http://schemas.microsoft.com/office/drawing/2014/main" id="{B366A579-ECA2-F64B-A93B-0CC90069ACAF}"/>
                </a:ext>
              </a:extLst>
            </p:cNvPr>
            <p:cNvSpPr>
              <a:spLocks/>
            </p:cNvSpPr>
            <p:nvPr/>
          </p:nvSpPr>
          <p:spPr bwMode="auto">
            <a:xfrm>
              <a:off x="76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5" name="Freeform 492">
              <a:extLst>
                <a:ext uri="{FF2B5EF4-FFF2-40B4-BE49-F238E27FC236}">
                  <a16:creationId xmlns:a16="http://schemas.microsoft.com/office/drawing/2014/main" id="{2A8C77B0-15C3-0047-9C0C-421D6CF0BAFF}"/>
                </a:ext>
              </a:extLst>
            </p:cNvPr>
            <p:cNvSpPr>
              <a:spLocks/>
            </p:cNvSpPr>
            <p:nvPr/>
          </p:nvSpPr>
          <p:spPr bwMode="auto">
            <a:xfrm>
              <a:off x="86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6" name="Freeform 493">
              <a:extLst>
                <a:ext uri="{FF2B5EF4-FFF2-40B4-BE49-F238E27FC236}">
                  <a16:creationId xmlns:a16="http://schemas.microsoft.com/office/drawing/2014/main" id="{67D4B371-FD65-1942-9871-F5186582C6CD}"/>
                </a:ext>
              </a:extLst>
            </p:cNvPr>
            <p:cNvSpPr>
              <a:spLocks/>
            </p:cNvSpPr>
            <p:nvPr/>
          </p:nvSpPr>
          <p:spPr bwMode="auto">
            <a:xfrm>
              <a:off x="96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7" name="Freeform 494">
              <a:extLst>
                <a:ext uri="{FF2B5EF4-FFF2-40B4-BE49-F238E27FC236}">
                  <a16:creationId xmlns:a16="http://schemas.microsoft.com/office/drawing/2014/main" id="{4EBE352A-B144-A54B-B639-A08A4498CD82}"/>
                </a:ext>
              </a:extLst>
            </p:cNvPr>
            <p:cNvSpPr>
              <a:spLocks/>
            </p:cNvSpPr>
            <p:nvPr/>
          </p:nvSpPr>
          <p:spPr bwMode="auto">
            <a:xfrm>
              <a:off x="105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8" name="Freeform 495">
              <a:extLst>
                <a:ext uri="{FF2B5EF4-FFF2-40B4-BE49-F238E27FC236}">
                  <a16:creationId xmlns:a16="http://schemas.microsoft.com/office/drawing/2014/main" id="{B1D95F0C-26D9-304A-86E5-1A2F93B4779D}"/>
                </a:ext>
              </a:extLst>
            </p:cNvPr>
            <p:cNvSpPr>
              <a:spLocks/>
            </p:cNvSpPr>
            <p:nvPr/>
          </p:nvSpPr>
          <p:spPr bwMode="auto">
            <a:xfrm>
              <a:off x="96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9" name="Freeform 496">
              <a:extLst>
                <a:ext uri="{FF2B5EF4-FFF2-40B4-BE49-F238E27FC236}">
                  <a16:creationId xmlns:a16="http://schemas.microsoft.com/office/drawing/2014/main" id="{DF589613-9FEC-5748-933B-F285E3358F38}"/>
                </a:ext>
              </a:extLst>
            </p:cNvPr>
            <p:cNvSpPr>
              <a:spLocks/>
            </p:cNvSpPr>
            <p:nvPr/>
          </p:nvSpPr>
          <p:spPr bwMode="auto">
            <a:xfrm>
              <a:off x="115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10" name="Freeform 497">
              <a:extLst>
                <a:ext uri="{FF2B5EF4-FFF2-40B4-BE49-F238E27FC236}">
                  <a16:creationId xmlns:a16="http://schemas.microsoft.com/office/drawing/2014/main" id="{B44E6EDC-DBF1-BF43-9D91-23B9A4035592}"/>
                </a:ext>
              </a:extLst>
            </p:cNvPr>
            <p:cNvSpPr>
              <a:spLocks/>
            </p:cNvSpPr>
            <p:nvPr/>
          </p:nvSpPr>
          <p:spPr bwMode="auto">
            <a:xfrm>
              <a:off x="10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11" name="Freeform 498">
              <a:extLst>
                <a:ext uri="{FF2B5EF4-FFF2-40B4-BE49-F238E27FC236}">
                  <a16:creationId xmlns:a16="http://schemas.microsoft.com/office/drawing/2014/main" id="{C6D7C7C3-44CB-2545-AB4C-D5ACEED8C3D7}"/>
                </a:ext>
              </a:extLst>
            </p:cNvPr>
            <p:cNvSpPr>
              <a:spLocks/>
            </p:cNvSpPr>
            <p:nvPr/>
          </p:nvSpPr>
          <p:spPr bwMode="auto">
            <a:xfrm>
              <a:off x="12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12" name="Freeform 499">
              <a:extLst>
                <a:ext uri="{FF2B5EF4-FFF2-40B4-BE49-F238E27FC236}">
                  <a16:creationId xmlns:a16="http://schemas.microsoft.com/office/drawing/2014/main" id="{E191D8C8-DF80-8445-AC37-EFC073C550D5}"/>
                </a:ext>
              </a:extLst>
            </p:cNvPr>
            <p:cNvSpPr>
              <a:spLocks/>
            </p:cNvSpPr>
            <p:nvPr/>
          </p:nvSpPr>
          <p:spPr bwMode="auto">
            <a:xfrm>
              <a:off x="1056"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13" name="Rectangle 500">
              <a:extLst>
                <a:ext uri="{FF2B5EF4-FFF2-40B4-BE49-F238E27FC236}">
                  <a16:creationId xmlns:a16="http://schemas.microsoft.com/office/drawing/2014/main" id="{C9CEF707-993B-C643-AC66-E7EE59B17AD8}"/>
                </a:ext>
              </a:extLst>
            </p:cNvPr>
            <p:cNvSpPr>
              <a:spLocks noChangeArrowheads="1"/>
            </p:cNvSpPr>
            <p:nvPr/>
          </p:nvSpPr>
          <p:spPr bwMode="auto">
            <a:xfrm>
              <a:off x="628" y="1060"/>
              <a:ext cx="424"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14" name="Oval 501">
              <a:extLst>
                <a:ext uri="{FF2B5EF4-FFF2-40B4-BE49-F238E27FC236}">
                  <a16:creationId xmlns:a16="http://schemas.microsoft.com/office/drawing/2014/main" id="{CF4060E2-8BE6-CF4E-B61F-BA4A0758CF8B}"/>
                </a:ext>
              </a:extLst>
            </p:cNvPr>
            <p:cNvSpPr>
              <a:spLocks noChangeArrowheads="1"/>
            </p:cNvSpPr>
            <p:nvPr/>
          </p:nvSpPr>
          <p:spPr bwMode="auto">
            <a:xfrm>
              <a:off x="68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15" name="Rectangle 502">
              <a:extLst>
                <a:ext uri="{FF2B5EF4-FFF2-40B4-BE49-F238E27FC236}">
                  <a16:creationId xmlns:a16="http://schemas.microsoft.com/office/drawing/2014/main" id="{9E5A6FBE-D951-0D4E-8A87-887D501FF8CA}"/>
                </a:ext>
              </a:extLst>
            </p:cNvPr>
            <p:cNvSpPr>
              <a:spLocks noChangeArrowheads="1"/>
            </p:cNvSpPr>
            <p:nvPr/>
          </p:nvSpPr>
          <p:spPr bwMode="auto">
            <a:xfrm>
              <a:off x="676" y="1156"/>
              <a:ext cx="328" cy="40"/>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4016" name="Group 503">
              <a:extLst>
                <a:ext uri="{FF2B5EF4-FFF2-40B4-BE49-F238E27FC236}">
                  <a16:creationId xmlns:a16="http://schemas.microsoft.com/office/drawing/2014/main" id="{683314BA-B7CE-3C48-A151-58E050FC5B6C}"/>
                </a:ext>
              </a:extLst>
            </p:cNvPr>
            <p:cNvGrpSpPr>
              <a:grpSpLocks/>
            </p:cNvGrpSpPr>
            <p:nvPr/>
          </p:nvGrpSpPr>
          <p:grpSpPr bwMode="auto">
            <a:xfrm>
              <a:off x="676" y="1732"/>
              <a:ext cx="40" cy="136"/>
              <a:chOff x="676" y="1732"/>
              <a:chExt cx="40" cy="136"/>
            </a:xfrm>
          </p:grpSpPr>
          <p:sp>
            <p:nvSpPr>
              <p:cNvPr id="24037" name="Rectangle 504">
                <a:extLst>
                  <a:ext uri="{FF2B5EF4-FFF2-40B4-BE49-F238E27FC236}">
                    <a16:creationId xmlns:a16="http://schemas.microsoft.com/office/drawing/2014/main" id="{133EF22C-D46A-BD4F-AA39-71BA150B6C5F}"/>
                  </a:ext>
                </a:extLst>
              </p:cNvPr>
              <p:cNvSpPr>
                <a:spLocks noChangeArrowheads="1"/>
              </p:cNvSpPr>
              <p:nvPr/>
            </p:nvSpPr>
            <p:spPr bwMode="auto">
              <a:xfrm>
                <a:off x="676" y="1732"/>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8" name="Rectangle 505">
                <a:extLst>
                  <a:ext uri="{FF2B5EF4-FFF2-40B4-BE49-F238E27FC236}">
                    <a16:creationId xmlns:a16="http://schemas.microsoft.com/office/drawing/2014/main" id="{91D38324-C376-4348-ACFE-B091CFAA026C}"/>
                  </a:ext>
                </a:extLst>
              </p:cNvPr>
              <p:cNvSpPr>
                <a:spLocks noChangeArrowheads="1"/>
              </p:cNvSpPr>
              <p:nvPr/>
            </p:nvSpPr>
            <p:spPr bwMode="auto">
              <a:xfrm>
                <a:off x="676" y="178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9" name="Rectangle 506">
                <a:extLst>
                  <a:ext uri="{FF2B5EF4-FFF2-40B4-BE49-F238E27FC236}">
                    <a16:creationId xmlns:a16="http://schemas.microsoft.com/office/drawing/2014/main" id="{958A6F55-0D83-A84D-8C07-2076B76521C7}"/>
                  </a:ext>
                </a:extLst>
              </p:cNvPr>
              <p:cNvSpPr>
                <a:spLocks noChangeArrowheads="1"/>
              </p:cNvSpPr>
              <p:nvPr/>
            </p:nvSpPr>
            <p:spPr bwMode="auto">
              <a:xfrm>
                <a:off x="676" y="1828"/>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017" name="Group 507">
              <a:extLst>
                <a:ext uri="{FF2B5EF4-FFF2-40B4-BE49-F238E27FC236}">
                  <a16:creationId xmlns:a16="http://schemas.microsoft.com/office/drawing/2014/main" id="{78F67CEA-0FB8-CD41-94A7-F7F5B6C11734}"/>
                </a:ext>
              </a:extLst>
            </p:cNvPr>
            <p:cNvGrpSpPr>
              <a:grpSpLocks/>
            </p:cNvGrpSpPr>
            <p:nvPr/>
          </p:nvGrpSpPr>
          <p:grpSpPr bwMode="auto">
            <a:xfrm>
              <a:off x="676" y="1540"/>
              <a:ext cx="40" cy="136"/>
              <a:chOff x="676" y="1540"/>
              <a:chExt cx="40" cy="136"/>
            </a:xfrm>
          </p:grpSpPr>
          <p:sp>
            <p:nvSpPr>
              <p:cNvPr id="24034" name="Rectangle 508">
                <a:extLst>
                  <a:ext uri="{FF2B5EF4-FFF2-40B4-BE49-F238E27FC236}">
                    <a16:creationId xmlns:a16="http://schemas.microsoft.com/office/drawing/2014/main" id="{BB645382-28CC-C340-9C7F-F145923B7C20}"/>
                  </a:ext>
                </a:extLst>
              </p:cNvPr>
              <p:cNvSpPr>
                <a:spLocks noChangeArrowheads="1"/>
              </p:cNvSpPr>
              <p:nvPr/>
            </p:nvSpPr>
            <p:spPr bwMode="auto">
              <a:xfrm>
                <a:off x="676" y="154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5" name="Rectangle 509">
                <a:extLst>
                  <a:ext uri="{FF2B5EF4-FFF2-40B4-BE49-F238E27FC236}">
                    <a16:creationId xmlns:a16="http://schemas.microsoft.com/office/drawing/2014/main" id="{151672A7-2C28-7942-ADB0-AD15D2E57C59}"/>
                  </a:ext>
                </a:extLst>
              </p:cNvPr>
              <p:cNvSpPr>
                <a:spLocks noChangeArrowheads="1"/>
              </p:cNvSpPr>
              <p:nvPr/>
            </p:nvSpPr>
            <p:spPr bwMode="auto">
              <a:xfrm>
                <a:off x="676" y="1588"/>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6" name="Rectangle 510">
                <a:extLst>
                  <a:ext uri="{FF2B5EF4-FFF2-40B4-BE49-F238E27FC236}">
                    <a16:creationId xmlns:a16="http://schemas.microsoft.com/office/drawing/2014/main" id="{C0262878-9144-1043-9218-7BB7A823C8E1}"/>
                  </a:ext>
                </a:extLst>
              </p:cNvPr>
              <p:cNvSpPr>
                <a:spLocks noChangeArrowheads="1"/>
              </p:cNvSpPr>
              <p:nvPr/>
            </p:nvSpPr>
            <p:spPr bwMode="auto">
              <a:xfrm>
                <a:off x="676" y="1636"/>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4018" name="Rectangle 511">
              <a:extLst>
                <a:ext uri="{FF2B5EF4-FFF2-40B4-BE49-F238E27FC236}">
                  <a16:creationId xmlns:a16="http://schemas.microsoft.com/office/drawing/2014/main" id="{C72E1529-7360-784E-BD62-E10192EED9CB}"/>
                </a:ext>
              </a:extLst>
            </p:cNvPr>
            <p:cNvSpPr>
              <a:spLocks noChangeArrowheads="1"/>
            </p:cNvSpPr>
            <p:nvPr/>
          </p:nvSpPr>
          <p:spPr bwMode="auto">
            <a:xfrm>
              <a:off x="676"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19" name="Rectangle 512">
              <a:extLst>
                <a:ext uri="{FF2B5EF4-FFF2-40B4-BE49-F238E27FC236}">
                  <a16:creationId xmlns:a16="http://schemas.microsoft.com/office/drawing/2014/main" id="{2056ACDD-F225-BF41-B136-0DA17F2441C2}"/>
                </a:ext>
              </a:extLst>
            </p:cNvPr>
            <p:cNvSpPr>
              <a:spLocks noChangeArrowheads="1"/>
            </p:cNvSpPr>
            <p:nvPr/>
          </p:nvSpPr>
          <p:spPr bwMode="auto">
            <a:xfrm>
              <a:off x="676"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20" name="Rectangle 513">
              <a:extLst>
                <a:ext uri="{FF2B5EF4-FFF2-40B4-BE49-F238E27FC236}">
                  <a16:creationId xmlns:a16="http://schemas.microsoft.com/office/drawing/2014/main" id="{C41DBAE5-0F87-4540-8C06-63085892365F}"/>
                </a:ext>
              </a:extLst>
            </p:cNvPr>
            <p:cNvSpPr>
              <a:spLocks noChangeArrowheads="1"/>
            </p:cNvSpPr>
            <p:nvPr/>
          </p:nvSpPr>
          <p:spPr bwMode="auto">
            <a:xfrm>
              <a:off x="676" y="1444"/>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21" name="Rectangle 514">
              <a:extLst>
                <a:ext uri="{FF2B5EF4-FFF2-40B4-BE49-F238E27FC236}">
                  <a16:creationId xmlns:a16="http://schemas.microsoft.com/office/drawing/2014/main" id="{6DA7FB5E-33A6-6E44-B44B-168D7886E434}"/>
                </a:ext>
              </a:extLst>
            </p:cNvPr>
            <p:cNvSpPr>
              <a:spLocks noChangeArrowheads="1"/>
            </p:cNvSpPr>
            <p:nvPr/>
          </p:nvSpPr>
          <p:spPr bwMode="auto">
            <a:xfrm>
              <a:off x="676" y="2020"/>
              <a:ext cx="328" cy="328"/>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4022" name="Group 515">
              <a:extLst>
                <a:ext uri="{FF2B5EF4-FFF2-40B4-BE49-F238E27FC236}">
                  <a16:creationId xmlns:a16="http://schemas.microsoft.com/office/drawing/2014/main" id="{0D1417A2-BCDA-DB4A-8EE0-1D6A56EAB3A6}"/>
                </a:ext>
              </a:extLst>
            </p:cNvPr>
            <p:cNvGrpSpPr>
              <a:grpSpLocks/>
            </p:cNvGrpSpPr>
            <p:nvPr/>
          </p:nvGrpSpPr>
          <p:grpSpPr bwMode="auto">
            <a:xfrm>
              <a:off x="720" y="2046"/>
              <a:ext cx="96" cy="258"/>
              <a:chOff x="720" y="2046"/>
              <a:chExt cx="96" cy="258"/>
            </a:xfrm>
          </p:grpSpPr>
          <p:sp>
            <p:nvSpPr>
              <p:cNvPr id="24032" name="Rectangle 516">
                <a:extLst>
                  <a:ext uri="{FF2B5EF4-FFF2-40B4-BE49-F238E27FC236}">
                    <a16:creationId xmlns:a16="http://schemas.microsoft.com/office/drawing/2014/main" id="{DB00C417-2C47-FF41-A62B-5DE27AA21C27}"/>
                  </a:ext>
                </a:extLst>
              </p:cNvPr>
              <p:cNvSpPr>
                <a:spLocks noChangeArrowheads="1"/>
              </p:cNvSpPr>
              <p:nvPr/>
            </p:nvSpPr>
            <p:spPr bwMode="auto">
              <a:xfrm>
                <a:off x="720" y="2064"/>
                <a:ext cx="96" cy="24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3" name="Rectangle 517">
                <a:extLst>
                  <a:ext uri="{FF2B5EF4-FFF2-40B4-BE49-F238E27FC236}">
                    <a16:creationId xmlns:a16="http://schemas.microsoft.com/office/drawing/2014/main" id="{57CC3F5F-E72D-2B49-B967-2D072744CE97}"/>
                  </a:ext>
                </a:extLst>
              </p:cNvPr>
              <p:cNvSpPr>
                <a:spLocks noChangeArrowheads="1"/>
              </p:cNvSpPr>
              <p:nvPr/>
            </p:nvSpPr>
            <p:spPr bwMode="auto">
              <a:xfrm>
                <a:off x="747" y="2046"/>
                <a:ext cx="39" cy="51"/>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023" name="Group 518">
              <a:extLst>
                <a:ext uri="{FF2B5EF4-FFF2-40B4-BE49-F238E27FC236}">
                  <a16:creationId xmlns:a16="http://schemas.microsoft.com/office/drawing/2014/main" id="{77144426-F21E-4246-AC97-BDECFA677434}"/>
                </a:ext>
              </a:extLst>
            </p:cNvPr>
            <p:cNvGrpSpPr>
              <a:grpSpLocks/>
            </p:cNvGrpSpPr>
            <p:nvPr/>
          </p:nvGrpSpPr>
          <p:grpSpPr bwMode="auto">
            <a:xfrm>
              <a:off x="864" y="2046"/>
              <a:ext cx="96" cy="258"/>
              <a:chOff x="864" y="2046"/>
              <a:chExt cx="96" cy="258"/>
            </a:xfrm>
          </p:grpSpPr>
          <p:sp>
            <p:nvSpPr>
              <p:cNvPr id="24030" name="Rectangle 519">
                <a:extLst>
                  <a:ext uri="{FF2B5EF4-FFF2-40B4-BE49-F238E27FC236}">
                    <a16:creationId xmlns:a16="http://schemas.microsoft.com/office/drawing/2014/main" id="{99A6CAEF-1ED4-B84B-9529-3A469B4A5795}"/>
                  </a:ext>
                </a:extLst>
              </p:cNvPr>
              <p:cNvSpPr>
                <a:spLocks noChangeArrowheads="1"/>
              </p:cNvSpPr>
              <p:nvPr/>
            </p:nvSpPr>
            <p:spPr bwMode="auto">
              <a:xfrm>
                <a:off x="864" y="2064"/>
                <a:ext cx="96" cy="24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31" name="Rectangle 520">
                <a:extLst>
                  <a:ext uri="{FF2B5EF4-FFF2-40B4-BE49-F238E27FC236}">
                    <a16:creationId xmlns:a16="http://schemas.microsoft.com/office/drawing/2014/main" id="{52BF0305-F2F7-A948-ADEC-ABACF314E9CA}"/>
                  </a:ext>
                </a:extLst>
              </p:cNvPr>
              <p:cNvSpPr>
                <a:spLocks noChangeArrowheads="1"/>
              </p:cNvSpPr>
              <p:nvPr/>
            </p:nvSpPr>
            <p:spPr bwMode="auto">
              <a:xfrm>
                <a:off x="891" y="2046"/>
                <a:ext cx="39" cy="51"/>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024" name="Group 521">
              <a:extLst>
                <a:ext uri="{FF2B5EF4-FFF2-40B4-BE49-F238E27FC236}">
                  <a16:creationId xmlns:a16="http://schemas.microsoft.com/office/drawing/2014/main" id="{93E42A21-4730-5E42-8EC4-A08008A4ED2C}"/>
                </a:ext>
              </a:extLst>
            </p:cNvPr>
            <p:cNvGrpSpPr>
              <a:grpSpLocks/>
            </p:cNvGrpSpPr>
            <p:nvPr/>
          </p:nvGrpSpPr>
          <p:grpSpPr bwMode="auto">
            <a:xfrm>
              <a:off x="676" y="2404"/>
              <a:ext cx="40" cy="136"/>
              <a:chOff x="676" y="2404"/>
              <a:chExt cx="40" cy="136"/>
            </a:xfrm>
          </p:grpSpPr>
          <p:sp>
            <p:nvSpPr>
              <p:cNvPr id="24027" name="Rectangle 522">
                <a:extLst>
                  <a:ext uri="{FF2B5EF4-FFF2-40B4-BE49-F238E27FC236}">
                    <a16:creationId xmlns:a16="http://schemas.microsoft.com/office/drawing/2014/main" id="{75ECF81E-F877-454E-9632-BE84BF9C8670}"/>
                  </a:ext>
                </a:extLst>
              </p:cNvPr>
              <p:cNvSpPr>
                <a:spLocks noChangeArrowheads="1"/>
              </p:cNvSpPr>
              <p:nvPr/>
            </p:nvSpPr>
            <p:spPr bwMode="auto">
              <a:xfrm>
                <a:off x="676" y="2404"/>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28" name="Rectangle 523">
                <a:extLst>
                  <a:ext uri="{FF2B5EF4-FFF2-40B4-BE49-F238E27FC236}">
                    <a16:creationId xmlns:a16="http://schemas.microsoft.com/office/drawing/2014/main" id="{B16EA8B6-1E37-1F45-AE8D-566D8F6B22C6}"/>
                  </a:ext>
                </a:extLst>
              </p:cNvPr>
              <p:cNvSpPr>
                <a:spLocks noChangeArrowheads="1"/>
              </p:cNvSpPr>
              <p:nvPr/>
            </p:nvSpPr>
            <p:spPr bwMode="auto">
              <a:xfrm>
                <a:off x="676" y="2452"/>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29" name="Rectangle 524">
                <a:extLst>
                  <a:ext uri="{FF2B5EF4-FFF2-40B4-BE49-F238E27FC236}">
                    <a16:creationId xmlns:a16="http://schemas.microsoft.com/office/drawing/2014/main" id="{8C1D824A-FA45-A64C-B4BE-1DBC212DCC47}"/>
                  </a:ext>
                </a:extLst>
              </p:cNvPr>
              <p:cNvSpPr>
                <a:spLocks noChangeArrowheads="1"/>
              </p:cNvSpPr>
              <p:nvPr/>
            </p:nvSpPr>
            <p:spPr bwMode="auto">
              <a:xfrm>
                <a:off x="676" y="250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4025" name="Rectangle 525">
              <a:extLst>
                <a:ext uri="{FF2B5EF4-FFF2-40B4-BE49-F238E27FC236}">
                  <a16:creationId xmlns:a16="http://schemas.microsoft.com/office/drawing/2014/main" id="{E1F84443-839F-5047-B84E-86A232BC71E4}"/>
                </a:ext>
              </a:extLst>
            </p:cNvPr>
            <p:cNvSpPr>
              <a:spLocks noChangeArrowheads="1"/>
            </p:cNvSpPr>
            <p:nvPr/>
          </p:nvSpPr>
          <p:spPr bwMode="auto">
            <a:xfrm>
              <a:off x="676" y="2596"/>
              <a:ext cx="88" cy="136"/>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4026" name="Line 526">
              <a:extLst>
                <a:ext uri="{FF2B5EF4-FFF2-40B4-BE49-F238E27FC236}">
                  <a16:creationId xmlns:a16="http://schemas.microsoft.com/office/drawing/2014/main" id="{78E8F456-C0EE-F341-A1D2-7B09FCA8E891}"/>
                </a:ext>
              </a:extLst>
            </p:cNvPr>
            <p:cNvSpPr>
              <a:spLocks noChangeShapeType="1"/>
            </p:cNvSpPr>
            <p:nvPr/>
          </p:nvSpPr>
          <p:spPr bwMode="auto">
            <a:xfrm>
              <a:off x="628" y="1968"/>
              <a:ext cx="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21450" name="Group 970">
            <a:extLst>
              <a:ext uri="{FF2B5EF4-FFF2-40B4-BE49-F238E27FC236}">
                <a16:creationId xmlns:a16="http://schemas.microsoft.com/office/drawing/2014/main" id="{174985D8-D603-FE46-9FFA-FD47DF9CB56C}"/>
              </a:ext>
            </a:extLst>
          </p:cNvPr>
          <p:cNvGrpSpPr>
            <a:grpSpLocks/>
          </p:cNvGrpSpPr>
          <p:nvPr/>
        </p:nvGrpSpPr>
        <p:grpSpPr bwMode="auto">
          <a:xfrm>
            <a:off x="2971800" y="1219201"/>
            <a:ext cx="1601788" cy="4514851"/>
            <a:chOff x="1152" y="768"/>
            <a:chExt cx="1009" cy="2844"/>
          </a:xfrm>
        </p:grpSpPr>
        <p:sp>
          <p:nvSpPr>
            <p:cNvPr id="23940" name="AutoShape 528">
              <a:extLst>
                <a:ext uri="{FF2B5EF4-FFF2-40B4-BE49-F238E27FC236}">
                  <a16:creationId xmlns:a16="http://schemas.microsoft.com/office/drawing/2014/main" id="{AC49075E-BDA7-7F46-B0C6-E160BCEBD195}"/>
                </a:ext>
              </a:extLst>
            </p:cNvPr>
            <p:cNvSpPr>
              <a:spLocks noChangeArrowheads="1"/>
            </p:cNvSpPr>
            <p:nvPr/>
          </p:nvSpPr>
          <p:spPr bwMode="auto">
            <a:xfrm rot="16200000" flipH="1">
              <a:off x="1334" y="3128"/>
              <a:ext cx="272" cy="184"/>
            </a:xfrm>
            <a:prstGeom prst="rightArrow">
              <a:avLst>
                <a:gd name="adj1" fmla="val 50000"/>
                <a:gd name="adj2" fmla="val 7392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41" name="Rectangle 529">
              <a:extLst>
                <a:ext uri="{FF2B5EF4-FFF2-40B4-BE49-F238E27FC236}">
                  <a16:creationId xmlns:a16="http://schemas.microsoft.com/office/drawing/2014/main" id="{384FD834-2C4B-8F42-A537-5EF66F0D9D6D}"/>
                </a:ext>
              </a:extLst>
            </p:cNvPr>
            <p:cNvSpPr>
              <a:spLocks noChangeArrowheads="1"/>
            </p:cNvSpPr>
            <p:nvPr/>
          </p:nvSpPr>
          <p:spPr bwMode="auto">
            <a:xfrm>
              <a:off x="1302" y="3398"/>
              <a:ext cx="422"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CPU</a:t>
              </a:r>
            </a:p>
          </p:txBody>
        </p:sp>
        <p:grpSp>
          <p:nvGrpSpPr>
            <p:cNvPr id="23942" name="Group 531">
              <a:extLst>
                <a:ext uri="{FF2B5EF4-FFF2-40B4-BE49-F238E27FC236}">
                  <a16:creationId xmlns:a16="http://schemas.microsoft.com/office/drawing/2014/main" id="{D77FADF1-9ACA-8E4B-8678-0C6FB720B8EF}"/>
                </a:ext>
              </a:extLst>
            </p:cNvPr>
            <p:cNvGrpSpPr>
              <a:grpSpLocks/>
            </p:cNvGrpSpPr>
            <p:nvPr/>
          </p:nvGrpSpPr>
          <p:grpSpPr bwMode="auto">
            <a:xfrm>
              <a:off x="1152" y="768"/>
              <a:ext cx="1009" cy="2164"/>
              <a:chOff x="1152" y="768"/>
              <a:chExt cx="1009" cy="2164"/>
            </a:xfrm>
          </p:grpSpPr>
          <p:sp>
            <p:nvSpPr>
              <p:cNvPr id="23943" name="Freeform 532">
                <a:extLst>
                  <a:ext uri="{FF2B5EF4-FFF2-40B4-BE49-F238E27FC236}">
                    <a16:creationId xmlns:a16="http://schemas.microsoft.com/office/drawing/2014/main" id="{3CC15765-6A31-3947-BDF7-F14D4FB68504}"/>
                  </a:ext>
                </a:extLst>
              </p:cNvPr>
              <p:cNvSpPr>
                <a:spLocks/>
              </p:cNvSpPr>
              <p:nvPr/>
            </p:nvSpPr>
            <p:spPr bwMode="auto">
              <a:xfrm>
                <a:off x="1152" y="768"/>
                <a:ext cx="1009" cy="289"/>
              </a:xfrm>
              <a:custGeom>
                <a:avLst/>
                <a:gdLst>
                  <a:gd name="T0" fmla="*/ 0 w 1009"/>
                  <a:gd name="T1" fmla="*/ 288 h 289"/>
                  <a:gd name="T2" fmla="*/ 576 w 1009"/>
                  <a:gd name="T3" fmla="*/ 0 h 289"/>
                  <a:gd name="T4" fmla="*/ 1008 w 1009"/>
                  <a:gd name="T5" fmla="*/ 0 h 289"/>
                  <a:gd name="T6" fmla="*/ 432 w 1009"/>
                  <a:gd name="T7" fmla="*/ 288 h 289"/>
                  <a:gd name="T8" fmla="*/ 0 w 1009"/>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9" h="289">
                    <a:moveTo>
                      <a:pt x="0" y="288"/>
                    </a:moveTo>
                    <a:lnTo>
                      <a:pt x="576" y="0"/>
                    </a:lnTo>
                    <a:lnTo>
                      <a:pt x="1008" y="0"/>
                    </a:lnTo>
                    <a:lnTo>
                      <a:pt x="432"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4" name="Freeform 533">
                <a:extLst>
                  <a:ext uri="{FF2B5EF4-FFF2-40B4-BE49-F238E27FC236}">
                    <a16:creationId xmlns:a16="http://schemas.microsoft.com/office/drawing/2014/main" id="{98C134D3-8D15-F048-9368-353E45D3D4F8}"/>
                  </a:ext>
                </a:extLst>
              </p:cNvPr>
              <p:cNvSpPr>
                <a:spLocks/>
              </p:cNvSpPr>
              <p:nvPr/>
            </p:nvSpPr>
            <p:spPr bwMode="auto">
              <a:xfrm>
                <a:off x="129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5" name="Freeform 534">
                <a:extLst>
                  <a:ext uri="{FF2B5EF4-FFF2-40B4-BE49-F238E27FC236}">
                    <a16:creationId xmlns:a16="http://schemas.microsoft.com/office/drawing/2014/main" id="{1941239D-3C78-0E4F-914F-FCAD3219BC03}"/>
                  </a:ext>
                </a:extLst>
              </p:cNvPr>
              <p:cNvSpPr>
                <a:spLocks/>
              </p:cNvSpPr>
              <p:nvPr/>
            </p:nvSpPr>
            <p:spPr bwMode="auto">
              <a:xfrm>
                <a:off x="139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6" name="Freeform 535">
                <a:extLst>
                  <a:ext uri="{FF2B5EF4-FFF2-40B4-BE49-F238E27FC236}">
                    <a16:creationId xmlns:a16="http://schemas.microsoft.com/office/drawing/2014/main" id="{6097B900-C077-2C4F-A332-F155B6E54EE5}"/>
                  </a:ext>
                </a:extLst>
              </p:cNvPr>
              <p:cNvSpPr>
                <a:spLocks/>
              </p:cNvSpPr>
              <p:nvPr/>
            </p:nvSpPr>
            <p:spPr bwMode="auto">
              <a:xfrm>
                <a:off x="148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7" name="Freeform 536">
                <a:extLst>
                  <a:ext uri="{FF2B5EF4-FFF2-40B4-BE49-F238E27FC236}">
                    <a16:creationId xmlns:a16="http://schemas.microsoft.com/office/drawing/2014/main" id="{7FFE4657-40A4-3A47-92E0-A6E478F2937F}"/>
                  </a:ext>
                </a:extLst>
              </p:cNvPr>
              <p:cNvSpPr>
                <a:spLocks/>
              </p:cNvSpPr>
              <p:nvPr/>
            </p:nvSpPr>
            <p:spPr bwMode="auto">
              <a:xfrm>
                <a:off x="158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8" name="Freeform 537">
                <a:extLst>
                  <a:ext uri="{FF2B5EF4-FFF2-40B4-BE49-F238E27FC236}">
                    <a16:creationId xmlns:a16="http://schemas.microsoft.com/office/drawing/2014/main" id="{95A0170C-95BE-F64F-8CE4-7BC10840A0DB}"/>
                  </a:ext>
                </a:extLst>
              </p:cNvPr>
              <p:cNvSpPr>
                <a:spLocks/>
              </p:cNvSpPr>
              <p:nvPr/>
            </p:nvSpPr>
            <p:spPr bwMode="auto">
              <a:xfrm>
                <a:off x="148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49" name="Freeform 538">
                <a:extLst>
                  <a:ext uri="{FF2B5EF4-FFF2-40B4-BE49-F238E27FC236}">
                    <a16:creationId xmlns:a16="http://schemas.microsoft.com/office/drawing/2014/main" id="{BFED291F-7406-0B47-BB1E-12F1EB0F4BA1}"/>
                  </a:ext>
                </a:extLst>
              </p:cNvPr>
              <p:cNvSpPr>
                <a:spLocks/>
              </p:cNvSpPr>
              <p:nvPr/>
            </p:nvSpPr>
            <p:spPr bwMode="auto">
              <a:xfrm>
                <a:off x="168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50" name="Freeform 539">
                <a:extLst>
                  <a:ext uri="{FF2B5EF4-FFF2-40B4-BE49-F238E27FC236}">
                    <a16:creationId xmlns:a16="http://schemas.microsoft.com/office/drawing/2014/main" id="{75EC8AAB-0F39-244D-954B-F08E1AC5051C}"/>
                  </a:ext>
                </a:extLst>
              </p:cNvPr>
              <p:cNvSpPr>
                <a:spLocks/>
              </p:cNvSpPr>
              <p:nvPr/>
            </p:nvSpPr>
            <p:spPr bwMode="auto">
              <a:xfrm>
                <a:off x="158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51" name="Freeform 540">
                <a:extLst>
                  <a:ext uri="{FF2B5EF4-FFF2-40B4-BE49-F238E27FC236}">
                    <a16:creationId xmlns:a16="http://schemas.microsoft.com/office/drawing/2014/main" id="{9999FADB-CBB7-9045-B5AF-BFDB31F7AE7C}"/>
                  </a:ext>
                </a:extLst>
              </p:cNvPr>
              <p:cNvSpPr>
                <a:spLocks/>
              </p:cNvSpPr>
              <p:nvPr/>
            </p:nvSpPr>
            <p:spPr bwMode="auto">
              <a:xfrm>
                <a:off x="177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52" name="Freeform 541">
                <a:extLst>
                  <a:ext uri="{FF2B5EF4-FFF2-40B4-BE49-F238E27FC236}">
                    <a16:creationId xmlns:a16="http://schemas.microsoft.com/office/drawing/2014/main" id="{1B2ADE7D-FAA9-B24E-972B-F7C145F0CB3C}"/>
                  </a:ext>
                </a:extLst>
              </p:cNvPr>
              <p:cNvSpPr>
                <a:spLocks/>
              </p:cNvSpPr>
              <p:nvPr/>
            </p:nvSpPr>
            <p:spPr bwMode="auto">
              <a:xfrm>
                <a:off x="1152" y="1056"/>
                <a:ext cx="433" cy="1297"/>
              </a:xfrm>
              <a:custGeom>
                <a:avLst/>
                <a:gdLst>
                  <a:gd name="T0" fmla="*/ 0 w 433"/>
                  <a:gd name="T1" fmla="*/ 0 h 1297"/>
                  <a:gd name="T2" fmla="*/ 0 w 433"/>
                  <a:gd name="T3" fmla="*/ 1296 h 1297"/>
                  <a:gd name="T4" fmla="*/ 192 w 433"/>
                  <a:gd name="T5" fmla="*/ 1296 h 1297"/>
                  <a:gd name="T6" fmla="*/ 192 w 433"/>
                  <a:gd name="T7" fmla="*/ 864 h 1297"/>
                  <a:gd name="T8" fmla="*/ 432 w 433"/>
                  <a:gd name="T9" fmla="*/ 864 h 1297"/>
                  <a:gd name="T10" fmla="*/ 432 w 433"/>
                  <a:gd name="T11" fmla="*/ 0 h 1297"/>
                  <a:gd name="T12" fmla="*/ 0 w 433"/>
                  <a:gd name="T13" fmla="*/ 0 h 12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 h="1297">
                    <a:moveTo>
                      <a:pt x="0" y="0"/>
                    </a:moveTo>
                    <a:lnTo>
                      <a:pt x="0" y="1296"/>
                    </a:lnTo>
                    <a:lnTo>
                      <a:pt x="192" y="1296"/>
                    </a:lnTo>
                    <a:lnTo>
                      <a:pt x="192" y="864"/>
                    </a:lnTo>
                    <a:lnTo>
                      <a:pt x="432" y="864"/>
                    </a:lnTo>
                    <a:lnTo>
                      <a:pt x="432" y="0"/>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53" name="Oval 542">
                <a:extLst>
                  <a:ext uri="{FF2B5EF4-FFF2-40B4-BE49-F238E27FC236}">
                    <a16:creationId xmlns:a16="http://schemas.microsoft.com/office/drawing/2014/main" id="{078023D9-9166-E54B-82E9-2D15319CE9B6}"/>
                  </a:ext>
                </a:extLst>
              </p:cNvPr>
              <p:cNvSpPr>
                <a:spLocks noChangeArrowheads="1"/>
              </p:cNvSpPr>
              <p:nvPr/>
            </p:nvSpPr>
            <p:spPr bwMode="auto">
              <a:xfrm>
                <a:off x="121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54" name="Line 543">
                <a:extLst>
                  <a:ext uri="{FF2B5EF4-FFF2-40B4-BE49-F238E27FC236}">
                    <a16:creationId xmlns:a16="http://schemas.microsoft.com/office/drawing/2014/main" id="{BDCC4ABE-2BD3-9C47-B7A1-8BB96A319FC5}"/>
                  </a:ext>
                </a:extLst>
              </p:cNvPr>
              <p:cNvSpPr>
                <a:spLocks noChangeShapeType="1"/>
              </p:cNvSpPr>
              <p:nvPr/>
            </p:nvSpPr>
            <p:spPr bwMode="auto">
              <a:xfrm flipV="1">
                <a:off x="1348" y="2300"/>
                <a:ext cx="88"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55" name="Line 544">
                <a:extLst>
                  <a:ext uri="{FF2B5EF4-FFF2-40B4-BE49-F238E27FC236}">
                    <a16:creationId xmlns:a16="http://schemas.microsoft.com/office/drawing/2014/main" id="{0020A9DE-6567-7345-8752-5C6969F521D0}"/>
                  </a:ext>
                </a:extLst>
              </p:cNvPr>
              <p:cNvSpPr>
                <a:spLocks noChangeShapeType="1"/>
              </p:cNvSpPr>
              <p:nvPr/>
            </p:nvSpPr>
            <p:spPr bwMode="auto">
              <a:xfrm flipV="1">
                <a:off x="1440" y="1916"/>
                <a:ext cx="0" cy="3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56" name="Line 545">
                <a:extLst>
                  <a:ext uri="{FF2B5EF4-FFF2-40B4-BE49-F238E27FC236}">
                    <a16:creationId xmlns:a16="http://schemas.microsoft.com/office/drawing/2014/main" id="{BBF19CD6-F402-264D-B698-ADCECC3A9243}"/>
                  </a:ext>
                </a:extLst>
              </p:cNvPr>
              <p:cNvSpPr>
                <a:spLocks noChangeShapeType="1"/>
              </p:cNvSpPr>
              <p:nvPr/>
            </p:nvSpPr>
            <p:spPr bwMode="auto">
              <a:xfrm flipV="1">
                <a:off x="1588" y="1868"/>
                <a:ext cx="88"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57" name="Line 546">
                <a:extLst>
                  <a:ext uri="{FF2B5EF4-FFF2-40B4-BE49-F238E27FC236}">
                    <a16:creationId xmlns:a16="http://schemas.microsoft.com/office/drawing/2014/main" id="{2EFAF5EE-1AB5-6942-970B-C0D94EB0A0E3}"/>
                  </a:ext>
                </a:extLst>
              </p:cNvPr>
              <p:cNvSpPr>
                <a:spLocks noChangeShapeType="1"/>
              </p:cNvSpPr>
              <p:nvPr/>
            </p:nvSpPr>
            <p:spPr bwMode="auto">
              <a:xfrm>
                <a:off x="1680" y="1876"/>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58" name="Line 547">
                <a:extLst>
                  <a:ext uri="{FF2B5EF4-FFF2-40B4-BE49-F238E27FC236}">
                    <a16:creationId xmlns:a16="http://schemas.microsoft.com/office/drawing/2014/main" id="{1E5335D0-4B21-A443-AB09-F75674C04AFC}"/>
                  </a:ext>
                </a:extLst>
              </p:cNvPr>
              <p:cNvSpPr>
                <a:spLocks noChangeShapeType="1"/>
              </p:cNvSpPr>
              <p:nvPr/>
            </p:nvSpPr>
            <p:spPr bwMode="auto">
              <a:xfrm flipV="1">
                <a:off x="1248" y="2348"/>
                <a:ext cx="0" cy="5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59" name="Freeform 548">
                <a:extLst>
                  <a:ext uri="{FF2B5EF4-FFF2-40B4-BE49-F238E27FC236}">
                    <a16:creationId xmlns:a16="http://schemas.microsoft.com/office/drawing/2014/main" id="{CAFDD853-BD05-6F4A-89D1-94472CF61DD7}"/>
                  </a:ext>
                </a:extLst>
              </p:cNvPr>
              <p:cNvSpPr>
                <a:spLocks/>
              </p:cNvSpPr>
              <p:nvPr/>
            </p:nvSpPr>
            <p:spPr bwMode="auto">
              <a:xfrm>
                <a:off x="1584"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04 h 2161"/>
                  <a:gd name="T10" fmla="*/ 0 w 577"/>
                  <a:gd name="T11" fmla="*/ 1152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04"/>
                    </a:lnTo>
                    <a:lnTo>
                      <a:pt x="0" y="1152"/>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60" name="Freeform 549">
                <a:extLst>
                  <a:ext uri="{FF2B5EF4-FFF2-40B4-BE49-F238E27FC236}">
                    <a16:creationId xmlns:a16="http://schemas.microsoft.com/office/drawing/2014/main" id="{38842641-1068-BD42-A9CF-C1244D190E1E}"/>
                  </a:ext>
                </a:extLst>
              </p:cNvPr>
              <p:cNvSpPr>
                <a:spLocks/>
              </p:cNvSpPr>
              <p:nvPr/>
            </p:nvSpPr>
            <p:spPr bwMode="auto">
              <a:xfrm>
                <a:off x="1248" y="1872"/>
                <a:ext cx="433" cy="1057"/>
              </a:xfrm>
              <a:custGeom>
                <a:avLst/>
                <a:gdLst>
                  <a:gd name="T0" fmla="*/ 0 w 433"/>
                  <a:gd name="T1" fmla="*/ 480 h 1057"/>
                  <a:gd name="T2" fmla="*/ 0 w 433"/>
                  <a:gd name="T3" fmla="*/ 1056 h 1057"/>
                  <a:gd name="T4" fmla="*/ 432 w 433"/>
                  <a:gd name="T5" fmla="*/ 1056 h 1057"/>
                  <a:gd name="T6" fmla="*/ 432 w 433"/>
                  <a:gd name="T7" fmla="*/ 0 h 1057"/>
                  <a:gd name="T8" fmla="*/ 336 w 433"/>
                  <a:gd name="T9" fmla="*/ 48 h 1057"/>
                  <a:gd name="T10" fmla="*/ 192 w 433"/>
                  <a:gd name="T11" fmla="*/ 48 h 1057"/>
                  <a:gd name="T12" fmla="*/ 192 w 433"/>
                  <a:gd name="T13" fmla="*/ 432 h 1057"/>
                  <a:gd name="T14" fmla="*/ 96 w 433"/>
                  <a:gd name="T15" fmla="*/ 480 h 1057"/>
                  <a:gd name="T16" fmla="*/ 0 w 433"/>
                  <a:gd name="T17" fmla="*/ 480 h 10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1057">
                    <a:moveTo>
                      <a:pt x="0" y="480"/>
                    </a:moveTo>
                    <a:lnTo>
                      <a:pt x="0" y="1056"/>
                    </a:lnTo>
                    <a:lnTo>
                      <a:pt x="432" y="1056"/>
                    </a:lnTo>
                    <a:lnTo>
                      <a:pt x="432" y="0"/>
                    </a:lnTo>
                    <a:lnTo>
                      <a:pt x="336" y="48"/>
                    </a:lnTo>
                    <a:lnTo>
                      <a:pt x="192" y="48"/>
                    </a:lnTo>
                    <a:lnTo>
                      <a:pt x="192" y="432"/>
                    </a:lnTo>
                    <a:lnTo>
                      <a:pt x="96" y="480"/>
                    </a:lnTo>
                    <a:lnTo>
                      <a:pt x="0" y="48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23961" name="Group 550">
                <a:extLst>
                  <a:ext uri="{FF2B5EF4-FFF2-40B4-BE49-F238E27FC236}">
                    <a16:creationId xmlns:a16="http://schemas.microsoft.com/office/drawing/2014/main" id="{03669BDA-DCBE-184C-A467-79E57718BDD9}"/>
                  </a:ext>
                </a:extLst>
              </p:cNvPr>
              <p:cNvGrpSpPr>
                <a:grpSpLocks/>
              </p:cNvGrpSpPr>
              <p:nvPr/>
            </p:nvGrpSpPr>
            <p:grpSpPr bwMode="auto">
              <a:xfrm>
                <a:off x="1321" y="2398"/>
                <a:ext cx="88" cy="226"/>
                <a:chOff x="1321" y="2398"/>
                <a:chExt cx="88" cy="226"/>
              </a:xfrm>
            </p:grpSpPr>
            <p:sp>
              <p:nvSpPr>
                <p:cNvPr id="23999" name="AutoShape 551">
                  <a:extLst>
                    <a:ext uri="{FF2B5EF4-FFF2-40B4-BE49-F238E27FC236}">
                      <a16:creationId xmlns:a16="http://schemas.microsoft.com/office/drawing/2014/main" id="{3AB3445F-47D2-464D-9F75-E85E4C3ED41D}"/>
                    </a:ext>
                  </a:extLst>
                </p:cNvPr>
                <p:cNvSpPr>
                  <a:spLocks noChangeArrowheads="1"/>
                </p:cNvSpPr>
                <p:nvPr/>
              </p:nvSpPr>
              <p:spPr bwMode="auto">
                <a:xfrm>
                  <a:off x="1321" y="2398"/>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4000" name="Group 552">
                  <a:extLst>
                    <a:ext uri="{FF2B5EF4-FFF2-40B4-BE49-F238E27FC236}">
                      <a16:creationId xmlns:a16="http://schemas.microsoft.com/office/drawing/2014/main" id="{D04780DE-739A-EC41-B725-8BF5070B17BE}"/>
                    </a:ext>
                  </a:extLst>
                </p:cNvPr>
                <p:cNvGrpSpPr>
                  <a:grpSpLocks/>
                </p:cNvGrpSpPr>
                <p:nvPr/>
              </p:nvGrpSpPr>
              <p:grpSpPr bwMode="auto">
                <a:xfrm>
                  <a:off x="1338" y="2427"/>
                  <a:ext cx="52" cy="169"/>
                  <a:chOff x="1338" y="2427"/>
                  <a:chExt cx="52" cy="169"/>
                </a:xfrm>
              </p:grpSpPr>
              <p:sp>
                <p:nvSpPr>
                  <p:cNvPr id="24001" name="Freeform 553">
                    <a:extLst>
                      <a:ext uri="{FF2B5EF4-FFF2-40B4-BE49-F238E27FC236}">
                        <a16:creationId xmlns:a16="http://schemas.microsoft.com/office/drawing/2014/main" id="{4FEB6D5D-8EF9-964B-BDAC-C4C48064E30D}"/>
                      </a:ext>
                    </a:extLst>
                  </p:cNvPr>
                  <p:cNvSpPr>
                    <a:spLocks/>
                  </p:cNvSpPr>
                  <p:nvPr/>
                </p:nvSpPr>
                <p:spPr bwMode="auto">
                  <a:xfrm>
                    <a:off x="1339" y="2427"/>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4002" name="Freeform 554">
                    <a:extLst>
                      <a:ext uri="{FF2B5EF4-FFF2-40B4-BE49-F238E27FC236}">
                        <a16:creationId xmlns:a16="http://schemas.microsoft.com/office/drawing/2014/main" id="{CB28F173-6BCB-CC4A-9F27-FB0291142E66}"/>
                      </a:ext>
                    </a:extLst>
                  </p:cNvPr>
                  <p:cNvSpPr>
                    <a:spLocks/>
                  </p:cNvSpPr>
                  <p:nvPr/>
                </p:nvSpPr>
                <p:spPr bwMode="auto">
                  <a:xfrm>
                    <a:off x="1338" y="2428"/>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sp>
            <p:nvSpPr>
              <p:cNvPr id="23962" name="Rectangle 555">
                <a:extLst>
                  <a:ext uri="{FF2B5EF4-FFF2-40B4-BE49-F238E27FC236}">
                    <a16:creationId xmlns:a16="http://schemas.microsoft.com/office/drawing/2014/main" id="{16F6D7F7-892D-0649-85D2-7726AC17BCD8}"/>
                  </a:ext>
                </a:extLst>
              </p:cNvPr>
              <p:cNvSpPr>
                <a:spLocks noChangeArrowheads="1"/>
              </p:cNvSpPr>
              <p:nvPr/>
            </p:nvSpPr>
            <p:spPr bwMode="auto">
              <a:xfrm>
                <a:off x="1204" y="1924"/>
                <a:ext cx="40" cy="376"/>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63" name="AutoShape 556">
                <a:extLst>
                  <a:ext uri="{FF2B5EF4-FFF2-40B4-BE49-F238E27FC236}">
                    <a16:creationId xmlns:a16="http://schemas.microsoft.com/office/drawing/2014/main" id="{4C28CDEF-FB78-DD47-9C35-BB02AB239E3E}"/>
                  </a:ext>
                </a:extLst>
              </p:cNvPr>
              <p:cNvSpPr>
                <a:spLocks noChangeArrowheads="1"/>
              </p:cNvSpPr>
              <p:nvPr/>
            </p:nvSpPr>
            <p:spPr bwMode="auto">
              <a:xfrm>
                <a:off x="1300" y="2692"/>
                <a:ext cx="88" cy="88"/>
              </a:xfrm>
              <a:prstGeom prst="octagon">
                <a:avLst>
                  <a:gd name="adj" fmla="val 29282"/>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964" name="Group 557">
                <a:extLst>
                  <a:ext uri="{FF2B5EF4-FFF2-40B4-BE49-F238E27FC236}">
                    <a16:creationId xmlns:a16="http://schemas.microsoft.com/office/drawing/2014/main" id="{FAC9AE6C-0F0C-7F41-B919-40B592FACAC9}"/>
                  </a:ext>
                </a:extLst>
              </p:cNvPr>
              <p:cNvGrpSpPr>
                <a:grpSpLocks/>
              </p:cNvGrpSpPr>
              <p:nvPr/>
            </p:nvGrpSpPr>
            <p:grpSpPr bwMode="auto">
              <a:xfrm>
                <a:off x="1513" y="1966"/>
                <a:ext cx="88" cy="226"/>
                <a:chOff x="1513" y="1966"/>
                <a:chExt cx="88" cy="226"/>
              </a:xfrm>
            </p:grpSpPr>
            <p:sp>
              <p:nvSpPr>
                <p:cNvPr id="23995" name="AutoShape 558">
                  <a:extLst>
                    <a:ext uri="{FF2B5EF4-FFF2-40B4-BE49-F238E27FC236}">
                      <a16:creationId xmlns:a16="http://schemas.microsoft.com/office/drawing/2014/main" id="{396DAFAE-9A22-9246-9D08-B2AAE5F82FFD}"/>
                    </a:ext>
                  </a:extLst>
                </p:cNvPr>
                <p:cNvSpPr>
                  <a:spLocks noChangeArrowheads="1"/>
                </p:cNvSpPr>
                <p:nvPr/>
              </p:nvSpPr>
              <p:spPr bwMode="auto">
                <a:xfrm>
                  <a:off x="1513" y="1966"/>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996" name="Group 559">
                  <a:extLst>
                    <a:ext uri="{FF2B5EF4-FFF2-40B4-BE49-F238E27FC236}">
                      <a16:creationId xmlns:a16="http://schemas.microsoft.com/office/drawing/2014/main" id="{F4975B78-94A2-9D4D-A917-6CFDC72F2D0D}"/>
                    </a:ext>
                  </a:extLst>
                </p:cNvPr>
                <p:cNvGrpSpPr>
                  <a:grpSpLocks/>
                </p:cNvGrpSpPr>
                <p:nvPr/>
              </p:nvGrpSpPr>
              <p:grpSpPr bwMode="auto">
                <a:xfrm>
                  <a:off x="1530" y="1995"/>
                  <a:ext cx="52" cy="169"/>
                  <a:chOff x="1530" y="1995"/>
                  <a:chExt cx="52" cy="169"/>
                </a:xfrm>
              </p:grpSpPr>
              <p:sp>
                <p:nvSpPr>
                  <p:cNvPr id="23997" name="Freeform 560">
                    <a:extLst>
                      <a:ext uri="{FF2B5EF4-FFF2-40B4-BE49-F238E27FC236}">
                        <a16:creationId xmlns:a16="http://schemas.microsoft.com/office/drawing/2014/main" id="{3B99F602-F508-664E-9EBD-AADA9ACDEB26}"/>
                      </a:ext>
                    </a:extLst>
                  </p:cNvPr>
                  <p:cNvSpPr>
                    <a:spLocks/>
                  </p:cNvSpPr>
                  <p:nvPr/>
                </p:nvSpPr>
                <p:spPr bwMode="auto">
                  <a:xfrm>
                    <a:off x="1531" y="1995"/>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98" name="Freeform 561">
                    <a:extLst>
                      <a:ext uri="{FF2B5EF4-FFF2-40B4-BE49-F238E27FC236}">
                        <a16:creationId xmlns:a16="http://schemas.microsoft.com/office/drawing/2014/main" id="{9D8301B1-8951-9F4D-BD77-C16FDA49DA81}"/>
                      </a:ext>
                    </a:extLst>
                  </p:cNvPr>
                  <p:cNvSpPr>
                    <a:spLocks/>
                  </p:cNvSpPr>
                  <p:nvPr/>
                </p:nvSpPr>
                <p:spPr bwMode="auto">
                  <a:xfrm>
                    <a:off x="1530" y="1996"/>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23965" name="Group 562">
                <a:extLst>
                  <a:ext uri="{FF2B5EF4-FFF2-40B4-BE49-F238E27FC236}">
                    <a16:creationId xmlns:a16="http://schemas.microsoft.com/office/drawing/2014/main" id="{1F9ECDC6-FC29-C74D-B281-7E123B425365}"/>
                  </a:ext>
                </a:extLst>
              </p:cNvPr>
              <p:cNvGrpSpPr>
                <a:grpSpLocks/>
              </p:cNvGrpSpPr>
              <p:nvPr/>
            </p:nvGrpSpPr>
            <p:grpSpPr bwMode="auto">
              <a:xfrm>
                <a:off x="1444" y="1204"/>
                <a:ext cx="40" cy="376"/>
                <a:chOff x="1444" y="1204"/>
                <a:chExt cx="40" cy="376"/>
              </a:xfrm>
            </p:grpSpPr>
            <p:sp>
              <p:nvSpPr>
                <p:cNvPr id="23984" name="Rectangle 563">
                  <a:extLst>
                    <a:ext uri="{FF2B5EF4-FFF2-40B4-BE49-F238E27FC236}">
                      <a16:creationId xmlns:a16="http://schemas.microsoft.com/office/drawing/2014/main" id="{0535DAE6-6E13-9C42-AC83-1B135530A01D}"/>
                    </a:ext>
                  </a:extLst>
                </p:cNvPr>
                <p:cNvSpPr>
                  <a:spLocks noChangeArrowheads="1"/>
                </p:cNvSpPr>
                <p:nvPr/>
              </p:nvSpPr>
              <p:spPr bwMode="auto">
                <a:xfrm>
                  <a:off x="1444"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5" name="Rectangle 564">
                  <a:extLst>
                    <a:ext uri="{FF2B5EF4-FFF2-40B4-BE49-F238E27FC236}">
                      <a16:creationId xmlns:a16="http://schemas.microsoft.com/office/drawing/2014/main" id="{022DC9BA-24CB-BF4B-9727-C8005315C4A4}"/>
                    </a:ext>
                  </a:extLst>
                </p:cNvPr>
                <p:cNvSpPr>
                  <a:spLocks noChangeArrowheads="1"/>
                </p:cNvSpPr>
                <p:nvPr/>
              </p:nvSpPr>
              <p:spPr bwMode="auto">
                <a:xfrm>
                  <a:off x="1444"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6" name="Rectangle 565">
                  <a:extLst>
                    <a:ext uri="{FF2B5EF4-FFF2-40B4-BE49-F238E27FC236}">
                      <a16:creationId xmlns:a16="http://schemas.microsoft.com/office/drawing/2014/main" id="{598B3160-63C8-C54F-A8AB-FC7DF48805A7}"/>
                    </a:ext>
                  </a:extLst>
                </p:cNvPr>
                <p:cNvSpPr>
                  <a:spLocks noChangeArrowheads="1"/>
                </p:cNvSpPr>
                <p:nvPr/>
              </p:nvSpPr>
              <p:spPr bwMode="auto">
                <a:xfrm>
                  <a:off x="1444"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7" name="Rectangle 566">
                  <a:extLst>
                    <a:ext uri="{FF2B5EF4-FFF2-40B4-BE49-F238E27FC236}">
                      <a16:creationId xmlns:a16="http://schemas.microsoft.com/office/drawing/2014/main" id="{5E132AE0-AFEF-DB41-BDBF-1B0FA6722088}"/>
                    </a:ext>
                  </a:extLst>
                </p:cNvPr>
                <p:cNvSpPr>
                  <a:spLocks noChangeArrowheads="1"/>
                </p:cNvSpPr>
                <p:nvPr/>
              </p:nvSpPr>
              <p:spPr bwMode="auto">
                <a:xfrm>
                  <a:off x="1444"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8" name="Rectangle 567">
                  <a:extLst>
                    <a:ext uri="{FF2B5EF4-FFF2-40B4-BE49-F238E27FC236}">
                      <a16:creationId xmlns:a16="http://schemas.microsoft.com/office/drawing/2014/main" id="{7AFD870C-D71F-0F46-8262-B77961BF2039}"/>
                    </a:ext>
                  </a:extLst>
                </p:cNvPr>
                <p:cNvSpPr>
                  <a:spLocks noChangeArrowheads="1"/>
                </p:cNvSpPr>
                <p:nvPr/>
              </p:nvSpPr>
              <p:spPr bwMode="auto">
                <a:xfrm>
                  <a:off x="1444"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9" name="Rectangle 568">
                  <a:extLst>
                    <a:ext uri="{FF2B5EF4-FFF2-40B4-BE49-F238E27FC236}">
                      <a16:creationId xmlns:a16="http://schemas.microsoft.com/office/drawing/2014/main" id="{B838265A-2459-0E45-BCC1-AFF50657D005}"/>
                    </a:ext>
                  </a:extLst>
                </p:cNvPr>
                <p:cNvSpPr>
                  <a:spLocks noChangeArrowheads="1"/>
                </p:cNvSpPr>
                <p:nvPr/>
              </p:nvSpPr>
              <p:spPr bwMode="auto">
                <a:xfrm>
                  <a:off x="1444"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90" name="Rectangle 569">
                  <a:extLst>
                    <a:ext uri="{FF2B5EF4-FFF2-40B4-BE49-F238E27FC236}">
                      <a16:creationId xmlns:a16="http://schemas.microsoft.com/office/drawing/2014/main" id="{3E5BEB51-4338-DD41-B3AE-6BE328C9356F}"/>
                    </a:ext>
                  </a:extLst>
                </p:cNvPr>
                <p:cNvSpPr>
                  <a:spLocks noChangeArrowheads="1"/>
                </p:cNvSpPr>
                <p:nvPr/>
              </p:nvSpPr>
              <p:spPr bwMode="auto">
                <a:xfrm>
                  <a:off x="1444"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91" name="Rectangle 570">
                  <a:extLst>
                    <a:ext uri="{FF2B5EF4-FFF2-40B4-BE49-F238E27FC236}">
                      <a16:creationId xmlns:a16="http://schemas.microsoft.com/office/drawing/2014/main" id="{414E8BDB-255E-EB4F-8218-D0175D476CEC}"/>
                    </a:ext>
                  </a:extLst>
                </p:cNvPr>
                <p:cNvSpPr>
                  <a:spLocks noChangeArrowheads="1"/>
                </p:cNvSpPr>
                <p:nvPr/>
              </p:nvSpPr>
              <p:spPr bwMode="auto">
                <a:xfrm>
                  <a:off x="1444"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92" name="Rectangle 571">
                  <a:extLst>
                    <a:ext uri="{FF2B5EF4-FFF2-40B4-BE49-F238E27FC236}">
                      <a16:creationId xmlns:a16="http://schemas.microsoft.com/office/drawing/2014/main" id="{A4D1E4AA-DFEC-3349-821A-5B445A3BA123}"/>
                    </a:ext>
                  </a:extLst>
                </p:cNvPr>
                <p:cNvSpPr>
                  <a:spLocks noChangeArrowheads="1"/>
                </p:cNvSpPr>
                <p:nvPr/>
              </p:nvSpPr>
              <p:spPr bwMode="auto">
                <a:xfrm>
                  <a:off x="1444"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93" name="Rectangle 572">
                  <a:extLst>
                    <a:ext uri="{FF2B5EF4-FFF2-40B4-BE49-F238E27FC236}">
                      <a16:creationId xmlns:a16="http://schemas.microsoft.com/office/drawing/2014/main" id="{3284E6EF-7D4A-CE4C-AB22-AC8EF4290ABD}"/>
                    </a:ext>
                  </a:extLst>
                </p:cNvPr>
                <p:cNvSpPr>
                  <a:spLocks noChangeArrowheads="1"/>
                </p:cNvSpPr>
                <p:nvPr/>
              </p:nvSpPr>
              <p:spPr bwMode="auto">
                <a:xfrm>
                  <a:off x="1444"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94" name="Rectangle 573">
                  <a:extLst>
                    <a:ext uri="{FF2B5EF4-FFF2-40B4-BE49-F238E27FC236}">
                      <a16:creationId xmlns:a16="http://schemas.microsoft.com/office/drawing/2014/main" id="{AA23E8C4-63D7-5E40-AD10-2BEFC3B9B24E}"/>
                    </a:ext>
                  </a:extLst>
                </p:cNvPr>
                <p:cNvSpPr>
                  <a:spLocks noChangeArrowheads="1"/>
                </p:cNvSpPr>
                <p:nvPr/>
              </p:nvSpPr>
              <p:spPr bwMode="auto">
                <a:xfrm>
                  <a:off x="1444"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966" name="Group 574">
                <a:extLst>
                  <a:ext uri="{FF2B5EF4-FFF2-40B4-BE49-F238E27FC236}">
                    <a16:creationId xmlns:a16="http://schemas.microsoft.com/office/drawing/2014/main" id="{1AEE54E4-49E9-2340-97BE-0A23C70AC8C7}"/>
                  </a:ext>
                </a:extLst>
              </p:cNvPr>
              <p:cNvGrpSpPr>
                <a:grpSpLocks/>
              </p:cNvGrpSpPr>
              <p:nvPr/>
            </p:nvGrpSpPr>
            <p:grpSpPr bwMode="auto">
              <a:xfrm>
                <a:off x="1204" y="1204"/>
                <a:ext cx="40" cy="376"/>
                <a:chOff x="1204" y="1204"/>
                <a:chExt cx="40" cy="376"/>
              </a:xfrm>
            </p:grpSpPr>
            <p:sp>
              <p:nvSpPr>
                <p:cNvPr id="23973" name="Rectangle 575">
                  <a:extLst>
                    <a:ext uri="{FF2B5EF4-FFF2-40B4-BE49-F238E27FC236}">
                      <a16:creationId xmlns:a16="http://schemas.microsoft.com/office/drawing/2014/main" id="{D2477E96-FE37-334B-8081-F93166CAD71E}"/>
                    </a:ext>
                  </a:extLst>
                </p:cNvPr>
                <p:cNvSpPr>
                  <a:spLocks noChangeArrowheads="1"/>
                </p:cNvSpPr>
                <p:nvPr/>
              </p:nvSpPr>
              <p:spPr bwMode="auto">
                <a:xfrm>
                  <a:off x="1204"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4" name="Rectangle 576">
                  <a:extLst>
                    <a:ext uri="{FF2B5EF4-FFF2-40B4-BE49-F238E27FC236}">
                      <a16:creationId xmlns:a16="http://schemas.microsoft.com/office/drawing/2014/main" id="{CDDEB16C-33B7-7C4B-A90E-0B7417853637}"/>
                    </a:ext>
                  </a:extLst>
                </p:cNvPr>
                <p:cNvSpPr>
                  <a:spLocks noChangeArrowheads="1"/>
                </p:cNvSpPr>
                <p:nvPr/>
              </p:nvSpPr>
              <p:spPr bwMode="auto">
                <a:xfrm>
                  <a:off x="1204"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5" name="Rectangle 577">
                  <a:extLst>
                    <a:ext uri="{FF2B5EF4-FFF2-40B4-BE49-F238E27FC236}">
                      <a16:creationId xmlns:a16="http://schemas.microsoft.com/office/drawing/2014/main" id="{C358D6FD-D95F-B847-9542-5445BACBB97C}"/>
                    </a:ext>
                  </a:extLst>
                </p:cNvPr>
                <p:cNvSpPr>
                  <a:spLocks noChangeArrowheads="1"/>
                </p:cNvSpPr>
                <p:nvPr/>
              </p:nvSpPr>
              <p:spPr bwMode="auto">
                <a:xfrm>
                  <a:off x="1204"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6" name="Rectangle 578">
                  <a:extLst>
                    <a:ext uri="{FF2B5EF4-FFF2-40B4-BE49-F238E27FC236}">
                      <a16:creationId xmlns:a16="http://schemas.microsoft.com/office/drawing/2014/main" id="{D347914B-6304-5943-AB33-849FE808B31A}"/>
                    </a:ext>
                  </a:extLst>
                </p:cNvPr>
                <p:cNvSpPr>
                  <a:spLocks noChangeArrowheads="1"/>
                </p:cNvSpPr>
                <p:nvPr/>
              </p:nvSpPr>
              <p:spPr bwMode="auto">
                <a:xfrm>
                  <a:off x="1204"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7" name="Rectangle 579">
                  <a:extLst>
                    <a:ext uri="{FF2B5EF4-FFF2-40B4-BE49-F238E27FC236}">
                      <a16:creationId xmlns:a16="http://schemas.microsoft.com/office/drawing/2014/main" id="{1E42B665-6BEF-1B4C-AC54-6C7E33C6D679}"/>
                    </a:ext>
                  </a:extLst>
                </p:cNvPr>
                <p:cNvSpPr>
                  <a:spLocks noChangeArrowheads="1"/>
                </p:cNvSpPr>
                <p:nvPr/>
              </p:nvSpPr>
              <p:spPr bwMode="auto">
                <a:xfrm>
                  <a:off x="1204"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8" name="Rectangle 580">
                  <a:extLst>
                    <a:ext uri="{FF2B5EF4-FFF2-40B4-BE49-F238E27FC236}">
                      <a16:creationId xmlns:a16="http://schemas.microsoft.com/office/drawing/2014/main" id="{0BC58F50-A45D-7F4F-8CED-8B46FE92B27C}"/>
                    </a:ext>
                  </a:extLst>
                </p:cNvPr>
                <p:cNvSpPr>
                  <a:spLocks noChangeArrowheads="1"/>
                </p:cNvSpPr>
                <p:nvPr/>
              </p:nvSpPr>
              <p:spPr bwMode="auto">
                <a:xfrm>
                  <a:off x="1204"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79" name="Rectangle 581">
                  <a:extLst>
                    <a:ext uri="{FF2B5EF4-FFF2-40B4-BE49-F238E27FC236}">
                      <a16:creationId xmlns:a16="http://schemas.microsoft.com/office/drawing/2014/main" id="{8C1D8A28-CED8-F842-9889-D398ACF03DCA}"/>
                    </a:ext>
                  </a:extLst>
                </p:cNvPr>
                <p:cNvSpPr>
                  <a:spLocks noChangeArrowheads="1"/>
                </p:cNvSpPr>
                <p:nvPr/>
              </p:nvSpPr>
              <p:spPr bwMode="auto">
                <a:xfrm>
                  <a:off x="1204"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0" name="Rectangle 582">
                  <a:extLst>
                    <a:ext uri="{FF2B5EF4-FFF2-40B4-BE49-F238E27FC236}">
                      <a16:creationId xmlns:a16="http://schemas.microsoft.com/office/drawing/2014/main" id="{1B770947-A99B-B54A-9B83-E9629761E4BB}"/>
                    </a:ext>
                  </a:extLst>
                </p:cNvPr>
                <p:cNvSpPr>
                  <a:spLocks noChangeArrowheads="1"/>
                </p:cNvSpPr>
                <p:nvPr/>
              </p:nvSpPr>
              <p:spPr bwMode="auto">
                <a:xfrm>
                  <a:off x="1204"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1" name="Rectangle 583">
                  <a:extLst>
                    <a:ext uri="{FF2B5EF4-FFF2-40B4-BE49-F238E27FC236}">
                      <a16:creationId xmlns:a16="http://schemas.microsoft.com/office/drawing/2014/main" id="{1510C72B-E574-804B-8E6E-41759C9674AC}"/>
                    </a:ext>
                  </a:extLst>
                </p:cNvPr>
                <p:cNvSpPr>
                  <a:spLocks noChangeArrowheads="1"/>
                </p:cNvSpPr>
                <p:nvPr/>
              </p:nvSpPr>
              <p:spPr bwMode="auto">
                <a:xfrm>
                  <a:off x="1204"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2" name="Rectangle 584">
                  <a:extLst>
                    <a:ext uri="{FF2B5EF4-FFF2-40B4-BE49-F238E27FC236}">
                      <a16:creationId xmlns:a16="http://schemas.microsoft.com/office/drawing/2014/main" id="{1990F8E0-7A5C-6D43-BF3A-CD1611C9B0FA}"/>
                    </a:ext>
                  </a:extLst>
                </p:cNvPr>
                <p:cNvSpPr>
                  <a:spLocks noChangeArrowheads="1"/>
                </p:cNvSpPr>
                <p:nvPr/>
              </p:nvSpPr>
              <p:spPr bwMode="auto">
                <a:xfrm>
                  <a:off x="1204"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83" name="Rectangle 585">
                  <a:extLst>
                    <a:ext uri="{FF2B5EF4-FFF2-40B4-BE49-F238E27FC236}">
                      <a16:creationId xmlns:a16="http://schemas.microsoft.com/office/drawing/2014/main" id="{7A46ACD0-0115-9E4E-B43D-715D887A4066}"/>
                    </a:ext>
                  </a:extLst>
                </p:cNvPr>
                <p:cNvSpPr>
                  <a:spLocks noChangeArrowheads="1"/>
                </p:cNvSpPr>
                <p:nvPr/>
              </p:nvSpPr>
              <p:spPr bwMode="auto">
                <a:xfrm>
                  <a:off x="1204"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967" name="Rectangle 586">
                <a:extLst>
                  <a:ext uri="{FF2B5EF4-FFF2-40B4-BE49-F238E27FC236}">
                    <a16:creationId xmlns:a16="http://schemas.microsoft.com/office/drawing/2014/main" id="{E683FD1B-1A0D-4B4B-8833-C33FECF49146}"/>
                  </a:ext>
                </a:extLst>
              </p:cNvPr>
              <p:cNvSpPr>
                <a:spLocks noChangeArrowheads="1"/>
              </p:cNvSpPr>
              <p:nvPr/>
            </p:nvSpPr>
            <p:spPr bwMode="auto">
              <a:xfrm rot="-3540000">
                <a:off x="1270" y="1714"/>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68" name="Freeform 587">
                <a:extLst>
                  <a:ext uri="{FF2B5EF4-FFF2-40B4-BE49-F238E27FC236}">
                    <a16:creationId xmlns:a16="http://schemas.microsoft.com/office/drawing/2014/main" id="{68A72303-34B9-F241-B882-E9895C306A16}"/>
                  </a:ext>
                </a:extLst>
              </p:cNvPr>
              <p:cNvSpPr>
                <a:spLocks/>
              </p:cNvSpPr>
              <p:nvPr/>
            </p:nvSpPr>
            <p:spPr bwMode="auto">
              <a:xfrm>
                <a:off x="1170" y="1662"/>
                <a:ext cx="97" cy="49"/>
              </a:xfrm>
              <a:custGeom>
                <a:avLst/>
                <a:gdLst>
                  <a:gd name="T0" fmla="*/ 0 w 97"/>
                  <a:gd name="T1" fmla="*/ 0 h 49"/>
                  <a:gd name="T2" fmla="*/ 48 w 97"/>
                  <a:gd name="T3" fmla="*/ 0 h 49"/>
                  <a:gd name="T4" fmla="*/ 96 w 97"/>
                  <a:gd name="T5" fmla="*/ 48 h 49"/>
                  <a:gd name="T6" fmla="*/ 0 60000 65536"/>
                  <a:gd name="T7" fmla="*/ 0 60000 65536"/>
                  <a:gd name="T8" fmla="*/ 0 60000 65536"/>
                </a:gdLst>
                <a:ahLst/>
                <a:cxnLst>
                  <a:cxn ang="T6">
                    <a:pos x="T0" y="T1"/>
                  </a:cxn>
                  <a:cxn ang="T7">
                    <a:pos x="T2" y="T3"/>
                  </a:cxn>
                  <a:cxn ang="T8">
                    <a:pos x="T4" y="T5"/>
                  </a:cxn>
                </a:cxnLst>
                <a:rect l="0" t="0" r="r" b="b"/>
                <a:pathLst>
                  <a:path w="97" h="49">
                    <a:moveTo>
                      <a:pt x="0" y="0"/>
                    </a:moveTo>
                    <a:lnTo>
                      <a:pt x="48" y="0"/>
                    </a:lnTo>
                    <a:lnTo>
                      <a:pt x="96" y="48"/>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69" name="Freeform 588">
                <a:extLst>
                  <a:ext uri="{FF2B5EF4-FFF2-40B4-BE49-F238E27FC236}">
                    <a16:creationId xmlns:a16="http://schemas.microsoft.com/office/drawing/2014/main" id="{76E4CA58-16F5-754F-B468-07313151A883}"/>
                  </a:ext>
                </a:extLst>
              </p:cNvPr>
              <p:cNvSpPr>
                <a:spLocks/>
              </p:cNvSpPr>
              <p:nvPr/>
            </p:nvSpPr>
            <p:spPr bwMode="auto">
              <a:xfrm>
                <a:off x="1170" y="1806"/>
                <a:ext cx="97" cy="49"/>
              </a:xfrm>
              <a:custGeom>
                <a:avLst/>
                <a:gdLst>
                  <a:gd name="T0" fmla="*/ 0 w 97"/>
                  <a:gd name="T1" fmla="*/ 48 h 49"/>
                  <a:gd name="T2" fmla="*/ 48 w 97"/>
                  <a:gd name="T3" fmla="*/ 48 h 49"/>
                  <a:gd name="T4" fmla="*/ 96 w 97"/>
                  <a:gd name="T5" fmla="*/ 0 h 49"/>
                  <a:gd name="T6" fmla="*/ 0 60000 65536"/>
                  <a:gd name="T7" fmla="*/ 0 60000 65536"/>
                  <a:gd name="T8" fmla="*/ 0 60000 65536"/>
                </a:gdLst>
                <a:ahLst/>
                <a:cxnLst>
                  <a:cxn ang="T6">
                    <a:pos x="T0" y="T1"/>
                  </a:cxn>
                  <a:cxn ang="T7">
                    <a:pos x="T2" y="T3"/>
                  </a:cxn>
                  <a:cxn ang="T8">
                    <a:pos x="T4" y="T5"/>
                  </a:cxn>
                </a:cxnLst>
                <a:rect l="0" t="0" r="r" b="b"/>
                <a:pathLst>
                  <a:path w="97" h="49">
                    <a:moveTo>
                      <a:pt x="0" y="48"/>
                    </a:moveTo>
                    <a:lnTo>
                      <a:pt x="48" y="48"/>
                    </a:lnTo>
                    <a:lnTo>
                      <a:pt x="96" y="0"/>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970" name="Line 589">
                <a:extLst>
                  <a:ext uri="{FF2B5EF4-FFF2-40B4-BE49-F238E27FC236}">
                    <a16:creationId xmlns:a16="http://schemas.microsoft.com/office/drawing/2014/main" id="{9BF4EE0F-1894-784E-B2B3-F575DAB25ACE}"/>
                  </a:ext>
                </a:extLst>
              </p:cNvPr>
              <p:cNvSpPr>
                <a:spLocks noChangeShapeType="1"/>
              </p:cNvSpPr>
              <p:nvPr/>
            </p:nvSpPr>
            <p:spPr bwMode="auto">
              <a:xfrm>
                <a:off x="1177" y="1728"/>
                <a:ext cx="3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71" name="Line 590">
                <a:extLst>
                  <a:ext uri="{FF2B5EF4-FFF2-40B4-BE49-F238E27FC236}">
                    <a16:creationId xmlns:a16="http://schemas.microsoft.com/office/drawing/2014/main" id="{9EBD4685-C21E-9845-B58F-2D5C159FE475}"/>
                  </a:ext>
                </a:extLst>
              </p:cNvPr>
              <p:cNvSpPr>
                <a:spLocks noChangeShapeType="1"/>
              </p:cNvSpPr>
              <p:nvPr/>
            </p:nvSpPr>
            <p:spPr bwMode="auto">
              <a:xfrm>
                <a:off x="1180" y="1794"/>
                <a:ext cx="3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972" name="Oval 591">
                <a:extLst>
                  <a:ext uri="{FF2B5EF4-FFF2-40B4-BE49-F238E27FC236}">
                    <a16:creationId xmlns:a16="http://schemas.microsoft.com/office/drawing/2014/main" id="{5A4A2BA4-7020-D84A-95FD-EBD78DF26F95}"/>
                  </a:ext>
                </a:extLst>
              </p:cNvPr>
              <p:cNvSpPr>
                <a:spLocks noChangeArrowheads="1"/>
              </p:cNvSpPr>
              <p:nvPr/>
            </p:nvSpPr>
            <p:spPr bwMode="auto">
              <a:xfrm>
                <a:off x="1270" y="1762"/>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1451" name="Group 971">
            <a:extLst>
              <a:ext uri="{FF2B5EF4-FFF2-40B4-BE49-F238E27FC236}">
                <a16:creationId xmlns:a16="http://schemas.microsoft.com/office/drawing/2014/main" id="{295F41AC-E43F-C041-BDFD-8305052C622F}"/>
              </a:ext>
            </a:extLst>
          </p:cNvPr>
          <p:cNvGrpSpPr>
            <a:grpSpLocks/>
          </p:cNvGrpSpPr>
          <p:nvPr/>
        </p:nvGrpSpPr>
        <p:grpSpPr bwMode="auto">
          <a:xfrm>
            <a:off x="3819526" y="1219200"/>
            <a:ext cx="1363663" cy="4764088"/>
            <a:chOff x="1686" y="768"/>
            <a:chExt cx="859" cy="3001"/>
          </a:xfrm>
        </p:grpSpPr>
        <p:sp>
          <p:nvSpPr>
            <p:cNvPr id="23885" name="Rectangle 530">
              <a:extLst>
                <a:ext uri="{FF2B5EF4-FFF2-40B4-BE49-F238E27FC236}">
                  <a16:creationId xmlns:a16="http://schemas.microsoft.com/office/drawing/2014/main" id="{005755D5-8D7D-AA41-8751-339CBC4CCBE7}"/>
                </a:ext>
              </a:extLst>
            </p:cNvPr>
            <p:cNvSpPr>
              <a:spLocks noChangeArrowheads="1"/>
            </p:cNvSpPr>
            <p:nvPr/>
          </p:nvSpPr>
          <p:spPr bwMode="auto">
            <a:xfrm>
              <a:off x="1686" y="3398"/>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DI</a:t>
              </a:r>
            </a:p>
          </p:txBody>
        </p:sp>
        <p:grpSp>
          <p:nvGrpSpPr>
            <p:cNvPr id="23886" name="Group 592">
              <a:extLst>
                <a:ext uri="{FF2B5EF4-FFF2-40B4-BE49-F238E27FC236}">
                  <a16:creationId xmlns:a16="http://schemas.microsoft.com/office/drawing/2014/main" id="{F91CF596-19A2-EB49-B62F-BE791561BD20}"/>
                </a:ext>
              </a:extLst>
            </p:cNvPr>
            <p:cNvGrpSpPr>
              <a:grpSpLocks/>
            </p:cNvGrpSpPr>
            <p:nvPr/>
          </p:nvGrpSpPr>
          <p:grpSpPr bwMode="auto">
            <a:xfrm>
              <a:off x="1728" y="768"/>
              <a:ext cx="817" cy="2588"/>
              <a:chOff x="1728" y="768"/>
              <a:chExt cx="817" cy="2588"/>
            </a:xfrm>
          </p:grpSpPr>
          <p:sp>
            <p:nvSpPr>
              <p:cNvPr id="23887" name="AutoShape 593">
                <a:extLst>
                  <a:ext uri="{FF2B5EF4-FFF2-40B4-BE49-F238E27FC236}">
                    <a16:creationId xmlns:a16="http://schemas.microsoft.com/office/drawing/2014/main" id="{7818D250-2CFB-0F43-BB26-BAB7C036086D}"/>
                  </a:ext>
                </a:extLst>
              </p:cNvPr>
              <p:cNvSpPr>
                <a:spLocks noChangeArrowheads="1"/>
              </p:cNvSpPr>
              <p:nvPr/>
            </p:nvSpPr>
            <p:spPr bwMode="auto">
              <a:xfrm rot="16200000" flipH="1">
                <a:off x="1721" y="3128"/>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888" name="Group 594">
                <a:extLst>
                  <a:ext uri="{FF2B5EF4-FFF2-40B4-BE49-F238E27FC236}">
                    <a16:creationId xmlns:a16="http://schemas.microsoft.com/office/drawing/2014/main" id="{5B2B2322-98C8-7542-9EF7-1C459D741A1C}"/>
                  </a:ext>
                </a:extLst>
              </p:cNvPr>
              <p:cNvGrpSpPr>
                <a:grpSpLocks/>
              </p:cNvGrpSpPr>
              <p:nvPr/>
            </p:nvGrpSpPr>
            <p:grpSpPr bwMode="auto">
              <a:xfrm>
                <a:off x="1728" y="768"/>
                <a:ext cx="817" cy="2209"/>
                <a:chOff x="1728" y="768"/>
                <a:chExt cx="817" cy="2209"/>
              </a:xfrm>
            </p:grpSpPr>
            <p:sp>
              <p:nvSpPr>
                <p:cNvPr id="23889" name="Freeform 595">
                  <a:extLst>
                    <a:ext uri="{FF2B5EF4-FFF2-40B4-BE49-F238E27FC236}">
                      <a16:creationId xmlns:a16="http://schemas.microsoft.com/office/drawing/2014/main" id="{F84C9A81-E9C8-8542-A4D1-B7EF0B32C021}"/>
                    </a:ext>
                  </a:extLst>
                </p:cNvPr>
                <p:cNvSpPr>
                  <a:spLocks/>
                </p:cNvSpPr>
                <p:nvPr/>
              </p:nvSpPr>
              <p:spPr bwMode="auto">
                <a:xfrm>
                  <a:off x="1728"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90" name="Rectangle 596">
                  <a:extLst>
                    <a:ext uri="{FF2B5EF4-FFF2-40B4-BE49-F238E27FC236}">
                      <a16:creationId xmlns:a16="http://schemas.microsoft.com/office/drawing/2014/main" id="{AE970EA9-9E2D-2843-9A40-1BAD296FB38C}"/>
                    </a:ext>
                  </a:extLst>
                </p:cNvPr>
                <p:cNvSpPr>
                  <a:spLocks noChangeArrowheads="1"/>
                </p:cNvSpPr>
                <p:nvPr/>
              </p:nvSpPr>
              <p:spPr bwMode="auto">
                <a:xfrm>
                  <a:off x="1732"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91" name="Rectangle 597">
                  <a:extLst>
                    <a:ext uri="{FF2B5EF4-FFF2-40B4-BE49-F238E27FC236}">
                      <a16:creationId xmlns:a16="http://schemas.microsoft.com/office/drawing/2014/main" id="{468D79B9-D0D5-F240-9BB8-A37DAE4611F5}"/>
                    </a:ext>
                  </a:extLst>
                </p:cNvPr>
                <p:cNvSpPr>
                  <a:spLocks noChangeArrowheads="1"/>
                </p:cNvSpPr>
                <p:nvPr/>
              </p:nvSpPr>
              <p:spPr bwMode="auto">
                <a:xfrm>
                  <a:off x="1788"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892" name="Group 598">
                  <a:extLst>
                    <a:ext uri="{FF2B5EF4-FFF2-40B4-BE49-F238E27FC236}">
                      <a16:creationId xmlns:a16="http://schemas.microsoft.com/office/drawing/2014/main" id="{C3625CD1-4ABE-B14E-A065-60C55A8758E9}"/>
                    </a:ext>
                  </a:extLst>
                </p:cNvPr>
                <p:cNvGrpSpPr>
                  <a:grpSpLocks/>
                </p:cNvGrpSpPr>
                <p:nvPr/>
              </p:nvGrpSpPr>
              <p:grpSpPr bwMode="auto">
                <a:xfrm>
                  <a:off x="1744" y="1270"/>
                  <a:ext cx="28" cy="1654"/>
                  <a:chOff x="1744" y="1270"/>
                  <a:chExt cx="28" cy="1654"/>
                </a:xfrm>
              </p:grpSpPr>
              <p:grpSp>
                <p:nvGrpSpPr>
                  <p:cNvPr id="23902" name="Group 599">
                    <a:extLst>
                      <a:ext uri="{FF2B5EF4-FFF2-40B4-BE49-F238E27FC236}">
                        <a16:creationId xmlns:a16="http://schemas.microsoft.com/office/drawing/2014/main" id="{BA8E03EB-A34A-7D43-AE2E-F7B5023B427C}"/>
                      </a:ext>
                    </a:extLst>
                  </p:cNvPr>
                  <p:cNvGrpSpPr>
                    <a:grpSpLocks/>
                  </p:cNvGrpSpPr>
                  <p:nvPr/>
                </p:nvGrpSpPr>
                <p:grpSpPr bwMode="auto">
                  <a:xfrm>
                    <a:off x="1744" y="2141"/>
                    <a:ext cx="28" cy="783"/>
                    <a:chOff x="1744" y="2141"/>
                    <a:chExt cx="28" cy="783"/>
                  </a:xfrm>
                </p:grpSpPr>
                <p:grpSp>
                  <p:nvGrpSpPr>
                    <p:cNvPr id="23922" name="Group 600">
                      <a:extLst>
                        <a:ext uri="{FF2B5EF4-FFF2-40B4-BE49-F238E27FC236}">
                          <a16:creationId xmlns:a16="http://schemas.microsoft.com/office/drawing/2014/main" id="{2A7F19E3-2C56-9B4A-A0C4-6F535E6403E1}"/>
                        </a:ext>
                      </a:extLst>
                    </p:cNvPr>
                    <p:cNvGrpSpPr>
                      <a:grpSpLocks/>
                    </p:cNvGrpSpPr>
                    <p:nvPr/>
                  </p:nvGrpSpPr>
                  <p:grpSpPr bwMode="auto">
                    <a:xfrm>
                      <a:off x="1744" y="2141"/>
                      <a:ext cx="28" cy="348"/>
                      <a:chOff x="1744" y="2141"/>
                      <a:chExt cx="28" cy="348"/>
                    </a:xfrm>
                  </p:grpSpPr>
                  <p:sp>
                    <p:nvSpPr>
                      <p:cNvPr id="23932" name="Rectangle 601">
                        <a:extLst>
                          <a:ext uri="{FF2B5EF4-FFF2-40B4-BE49-F238E27FC236}">
                            <a16:creationId xmlns:a16="http://schemas.microsoft.com/office/drawing/2014/main" id="{04F56692-FD78-CA43-B70B-A9CC74B5F8B2}"/>
                          </a:ext>
                        </a:extLst>
                      </p:cNvPr>
                      <p:cNvSpPr>
                        <a:spLocks noChangeArrowheads="1"/>
                      </p:cNvSpPr>
                      <p:nvPr/>
                    </p:nvSpPr>
                    <p:spPr bwMode="auto">
                      <a:xfrm>
                        <a:off x="1744"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3" name="Rectangle 602">
                        <a:extLst>
                          <a:ext uri="{FF2B5EF4-FFF2-40B4-BE49-F238E27FC236}">
                            <a16:creationId xmlns:a16="http://schemas.microsoft.com/office/drawing/2014/main" id="{3A6BD727-6F6C-2843-BF81-772F0B44F895}"/>
                          </a:ext>
                        </a:extLst>
                      </p:cNvPr>
                      <p:cNvSpPr>
                        <a:spLocks noChangeArrowheads="1"/>
                      </p:cNvSpPr>
                      <p:nvPr/>
                    </p:nvSpPr>
                    <p:spPr bwMode="auto">
                      <a:xfrm>
                        <a:off x="1744"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4" name="Rectangle 603">
                        <a:extLst>
                          <a:ext uri="{FF2B5EF4-FFF2-40B4-BE49-F238E27FC236}">
                            <a16:creationId xmlns:a16="http://schemas.microsoft.com/office/drawing/2014/main" id="{6EA3CE2C-EF2B-6B48-9614-8D30BB59C15D}"/>
                          </a:ext>
                        </a:extLst>
                      </p:cNvPr>
                      <p:cNvSpPr>
                        <a:spLocks noChangeArrowheads="1"/>
                      </p:cNvSpPr>
                      <p:nvPr/>
                    </p:nvSpPr>
                    <p:spPr bwMode="auto">
                      <a:xfrm>
                        <a:off x="1744"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5" name="Rectangle 604">
                        <a:extLst>
                          <a:ext uri="{FF2B5EF4-FFF2-40B4-BE49-F238E27FC236}">
                            <a16:creationId xmlns:a16="http://schemas.microsoft.com/office/drawing/2014/main" id="{FB71A797-65A2-E341-967D-C2F9C4F929C8}"/>
                          </a:ext>
                        </a:extLst>
                      </p:cNvPr>
                      <p:cNvSpPr>
                        <a:spLocks noChangeArrowheads="1"/>
                      </p:cNvSpPr>
                      <p:nvPr/>
                    </p:nvSpPr>
                    <p:spPr bwMode="auto">
                      <a:xfrm>
                        <a:off x="1744"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6" name="Rectangle 605">
                        <a:extLst>
                          <a:ext uri="{FF2B5EF4-FFF2-40B4-BE49-F238E27FC236}">
                            <a16:creationId xmlns:a16="http://schemas.microsoft.com/office/drawing/2014/main" id="{DB826066-BAAF-5747-AE26-870D3469184B}"/>
                          </a:ext>
                        </a:extLst>
                      </p:cNvPr>
                      <p:cNvSpPr>
                        <a:spLocks noChangeArrowheads="1"/>
                      </p:cNvSpPr>
                      <p:nvPr/>
                    </p:nvSpPr>
                    <p:spPr bwMode="auto">
                      <a:xfrm>
                        <a:off x="1744"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7" name="Rectangle 606">
                        <a:extLst>
                          <a:ext uri="{FF2B5EF4-FFF2-40B4-BE49-F238E27FC236}">
                            <a16:creationId xmlns:a16="http://schemas.microsoft.com/office/drawing/2014/main" id="{9D455C75-C487-B841-A331-EE3299933BB6}"/>
                          </a:ext>
                        </a:extLst>
                      </p:cNvPr>
                      <p:cNvSpPr>
                        <a:spLocks noChangeArrowheads="1"/>
                      </p:cNvSpPr>
                      <p:nvPr/>
                    </p:nvSpPr>
                    <p:spPr bwMode="auto">
                      <a:xfrm>
                        <a:off x="1744"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8" name="Rectangle 607">
                        <a:extLst>
                          <a:ext uri="{FF2B5EF4-FFF2-40B4-BE49-F238E27FC236}">
                            <a16:creationId xmlns:a16="http://schemas.microsoft.com/office/drawing/2014/main" id="{171394BB-55E4-AF4F-86C7-030D15E77831}"/>
                          </a:ext>
                        </a:extLst>
                      </p:cNvPr>
                      <p:cNvSpPr>
                        <a:spLocks noChangeArrowheads="1"/>
                      </p:cNvSpPr>
                      <p:nvPr/>
                    </p:nvSpPr>
                    <p:spPr bwMode="auto">
                      <a:xfrm>
                        <a:off x="1744"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9" name="Rectangle 608">
                        <a:extLst>
                          <a:ext uri="{FF2B5EF4-FFF2-40B4-BE49-F238E27FC236}">
                            <a16:creationId xmlns:a16="http://schemas.microsoft.com/office/drawing/2014/main" id="{286507A1-2DAB-D549-8291-337D30DBCDE0}"/>
                          </a:ext>
                        </a:extLst>
                      </p:cNvPr>
                      <p:cNvSpPr>
                        <a:spLocks noChangeArrowheads="1"/>
                      </p:cNvSpPr>
                      <p:nvPr/>
                    </p:nvSpPr>
                    <p:spPr bwMode="auto">
                      <a:xfrm>
                        <a:off x="1744"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923" name="Group 609">
                      <a:extLst>
                        <a:ext uri="{FF2B5EF4-FFF2-40B4-BE49-F238E27FC236}">
                          <a16:creationId xmlns:a16="http://schemas.microsoft.com/office/drawing/2014/main" id="{FCA83C99-F5D3-DA4A-A6F7-3D9C08086D2E}"/>
                        </a:ext>
                      </a:extLst>
                    </p:cNvPr>
                    <p:cNvGrpSpPr>
                      <a:grpSpLocks/>
                    </p:cNvGrpSpPr>
                    <p:nvPr/>
                  </p:nvGrpSpPr>
                  <p:grpSpPr bwMode="auto">
                    <a:xfrm>
                      <a:off x="1744" y="2576"/>
                      <a:ext cx="28" cy="348"/>
                      <a:chOff x="1744" y="2576"/>
                      <a:chExt cx="28" cy="348"/>
                    </a:xfrm>
                  </p:grpSpPr>
                  <p:sp>
                    <p:nvSpPr>
                      <p:cNvPr id="23924" name="Rectangle 610">
                        <a:extLst>
                          <a:ext uri="{FF2B5EF4-FFF2-40B4-BE49-F238E27FC236}">
                            <a16:creationId xmlns:a16="http://schemas.microsoft.com/office/drawing/2014/main" id="{36A28F33-C2DD-8A43-817A-74C22A6E354A}"/>
                          </a:ext>
                        </a:extLst>
                      </p:cNvPr>
                      <p:cNvSpPr>
                        <a:spLocks noChangeArrowheads="1"/>
                      </p:cNvSpPr>
                      <p:nvPr/>
                    </p:nvSpPr>
                    <p:spPr bwMode="auto">
                      <a:xfrm>
                        <a:off x="1744"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5" name="Rectangle 611">
                        <a:extLst>
                          <a:ext uri="{FF2B5EF4-FFF2-40B4-BE49-F238E27FC236}">
                            <a16:creationId xmlns:a16="http://schemas.microsoft.com/office/drawing/2014/main" id="{A151A3F1-E9E7-AF48-9614-8A746DECADF3}"/>
                          </a:ext>
                        </a:extLst>
                      </p:cNvPr>
                      <p:cNvSpPr>
                        <a:spLocks noChangeArrowheads="1"/>
                      </p:cNvSpPr>
                      <p:nvPr/>
                    </p:nvSpPr>
                    <p:spPr bwMode="auto">
                      <a:xfrm>
                        <a:off x="1744"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6" name="Rectangle 612">
                        <a:extLst>
                          <a:ext uri="{FF2B5EF4-FFF2-40B4-BE49-F238E27FC236}">
                            <a16:creationId xmlns:a16="http://schemas.microsoft.com/office/drawing/2014/main" id="{73DB517A-DCBE-034F-8E5D-D4D88F35C54E}"/>
                          </a:ext>
                        </a:extLst>
                      </p:cNvPr>
                      <p:cNvSpPr>
                        <a:spLocks noChangeArrowheads="1"/>
                      </p:cNvSpPr>
                      <p:nvPr/>
                    </p:nvSpPr>
                    <p:spPr bwMode="auto">
                      <a:xfrm>
                        <a:off x="1744"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7" name="Rectangle 613">
                        <a:extLst>
                          <a:ext uri="{FF2B5EF4-FFF2-40B4-BE49-F238E27FC236}">
                            <a16:creationId xmlns:a16="http://schemas.microsoft.com/office/drawing/2014/main" id="{B9A79A4A-1982-B94C-8B0D-604D8DFE410E}"/>
                          </a:ext>
                        </a:extLst>
                      </p:cNvPr>
                      <p:cNvSpPr>
                        <a:spLocks noChangeArrowheads="1"/>
                      </p:cNvSpPr>
                      <p:nvPr/>
                    </p:nvSpPr>
                    <p:spPr bwMode="auto">
                      <a:xfrm>
                        <a:off x="1744"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8" name="Rectangle 614">
                        <a:extLst>
                          <a:ext uri="{FF2B5EF4-FFF2-40B4-BE49-F238E27FC236}">
                            <a16:creationId xmlns:a16="http://schemas.microsoft.com/office/drawing/2014/main" id="{A4D88856-5F32-2743-A7B7-3C4BA4B77408}"/>
                          </a:ext>
                        </a:extLst>
                      </p:cNvPr>
                      <p:cNvSpPr>
                        <a:spLocks noChangeArrowheads="1"/>
                      </p:cNvSpPr>
                      <p:nvPr/>
                    </p:nvSpPr>
                    <p:spPr bwMode="auto">
                      <a:xfrm>
                        <a:off x="1744"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9" name="Rectangle 615">
                        <a:extLst>
                          <a:ext uri="{FF2B5EF4-FFF2-40B4-BE49-F238E27FC236}">
                            <a16:creationId xmlns:a16="http://schemas.microsoft.com/office/drawing/2014/main" id="{348F21AC-934A-3D48-85CF-7DB38476F8A0}"/>
                          </a:ext>
                        </a:extLst>
                      </p:cNvPr>
                      <p:cNvSpPr>
                        <a:spLocks noChangeArrowheads="1"/>
                      </p:cNvSpPr>
                      <p:nvPr/>
                    </p:nvSpPr>
                    <p:spPr bwMode="auto">
                      <a:xfrm>
                        <a:off x="1744"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0" name="Rectangle 616">
                        <a:extLst>
                          <a:ext uri="{FF2B5EF4-FFF2-40B4-BE49-F238E27FC236}">
                            <a16:creationId xmlns:a16="http://schemas.microsoft.com/office/drawing/2014/main" id="{3DCECB95-1DD7-0944-831A-4373098137BE}"/>
                          </a:ext>
                        </a:extLst>
                      </p:cNvPr>
                      <p:cNvSpPr>
                        <a:spLocks noChangeArrowheads="1"/>
                      </p:cNvSpPr>
                      <p:nvPr/>
                    </p:nvSpPr>
                    <p:spPr bwMode="auto">
                      <a:xfrm>
                        <a:off x="1744"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31" name="Rectangle 617">
                        <a:extLst>
                          <a:ext uri="{FF2B5EF4-FFF2-40B4-BE49-F238E27FC236}">
                            <a16:creationId xmlns:a16="http://schemas.microsoft.com/office/drawing/2014/main" id="{2490FA45-01BF-7149-8526-B1F0668E3822}"/>
                          </a:ext>
                        </a:extLst>
                      </p:cNvPr>
                      <p:cNvSpPr>
                        <a:spLocks noChangeArrowheads="1"/>
                      </p:cNvSpPr>
                      <p:nvPr/>
                    </p:nvSpPr>
                    <p:spPr bwMode="auto">
                      <a:xfrm>
                        <a:off x="1744"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3903" name="Group 618">
                    <a:extLst>
                      <a:ext uri="{FF2B5EF4-FFF2-40B4-BE49-F238E27FC236}">
                        <a16:creationId xmlns:a16="http://schemas.microsoft.com/office/drawing/2014/main" id="{48E10A39-4FDF-F14B-8138-8CC341674A2B}"/>
                      </a:ext>
                    </a:extLst>
                  </p:cNvPr>
                  <p:cNvGrpSpPr>
                    <a:grpSpLocks/>
                  </p:cNvGrpSpPr>
                  <p:nvPr/>
                </p:nvGrpSpPr>
                <p:grpSpPr bwMode="auto">
                  <a:xfrm>
                    <a:off x="1744" y="1270"/>
                    <a:ext cx="28" cy="783"/>
                    <a:chOff x="1744" y="1270"/>
                    <a:chExt cx="28" cy="783"/>
                  </a:xfrm>
                </p:grpSpPr>
                <p:grpSp>
                  <p:nvGrpSpPr>
                    <p:cNvPr id="23904" name="Group 619">
                      <a:extLst>
                        <a:ext uri="{FF2B5EF4-FFF2-40B4-BE49-F238E27FC236}">
                          <a16:creationId xmlns:a16="http://schemas.microsoft.com/office/drawing/2014/main" id="{D92ED664-A510-DC4D-AB2E-6A3CAA8F3376}"/>
                        </a:ext>
                      </a:extLst>
                    </p:cNvPr>
                    <p:cNvGrpSpPr>
                      <a:grpSpLocks/>
                    </p:cNvGrpSpPr>
                    <p:nvPr/>
                  </p:nvGrpSpPr>
                  <p:grpSpPr bwMode="auto">
                    <a:xfrm>
                      <a:off x="1744" y="1270"/>
                      <a:ext cx="28" cy="348"/>
                      <a:chOff x="1744" y="1270"/>
                      <a:chExt cx="28" cy="348"/>
                    </a:xfrm>
                  </p:grpSpPr>
                  <p:sp>
                    <p:nvSpPr>
                      <p:cNvPr id="23914" name="Rectangle 620">
                        <a:extLst>
                          <a:ext uri="{FF2B5EF4-FFF2-40B4-BE49-F238E27FC236}">
                            <a16:creationId xmlns:a16="http://schemas.microsoft.com/office/drawing/2014/main" id="{A6978AEB-6706-D84D-BF85-0ECC32D8F3D6}"/>
                          </a:ext>
                        </a:extLst>
                      </p:cNvPr>
                      <p:cNvSpPr>
                        <a:spLocks noChangeArrowheads="1"/>
                      </p:cNvSpPr>
                      <p:nvPr/>
                    </p:nvSpPr>
                    <p:spPr bwMode="auto">
                      <a:xfrm>
                        <a:off x="1744"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5" name="Rectangle 621">
                        <a:extLst>
                          <a:ext uri="{FF2B5EF4-FFF2-40B4-BE49-F238E27FC236}">
                            <a16:creationId xmlns:a16="http://schemas.microsoft.com/office/drawing/2014/main" id="{E8453BF2-5C33-4144-906F-82EA00ED83A6}"/>
                          </a:ext>
                        </a:extLst>
                      </p:cNvPr>
                      <p:cNvSpPr>
                        <a:spLocks noChangeArrowheads="1"/>
                      </p:cNvSpPr>
                      <p:nvPr/>
                    </p:nvSpPr>
                    <p:spPr bwMode="auto">
                      <a:xfrm>
                        <a:off x="1744"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6" name="Rectangle 622">
                        <a:extLst>
                          <a:ext uri="{FF2B5EF4-FFF2-40B4-BE49-F238E27FC236}">
                            <a16:creationId xmlns:a16="http://schemas.microsoft.com/office/drawing/2014/main" id="{EA5A7DE6-4A1A-8349-96F1-658AD5A3F40A}"/>
                          </a:ext>
                        </a:extLst>
                      </p:cNvPr>
                      <p:cNvSpPr>
                        <a:spLocks noChangeArrowheads="1"/>
                      </p:cNvSpPr>
                      <p:nvPr/>
                    </p:nvSpPr>
                    <p:spPr bwMode="auto">
                      <a:xfrm>
                        <a:off x="1744"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7" name="Rectangle 623">
                        <a:extLst>
                          <a:ext uri="{FF2B5EF4-FFF2-40B4-BE49-F238E27FC236}">
                            <a16:creationId xmlns:a16="http://schemas.microsoft.com/office/drawing/2014/main" id="{A6EF38E1-7D71-B94E-B853-011F094B6D04}"/>
                          </a:ext>
                        </a:extLst>
                      </p:cNvPr>
                      <p:cNvSpPr>
                        <a:spLocks noChangeArrowheads="1"/>
                      </p:cNvSpPr>
                      <p:nvPr/>
                    </p:nvSpPr>
                    <p:spPr bwMode="auto">
                      <a:xfrm>
                        <a:off x="1744"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8" name="Rectangle 624">
                        <a:extLst>
                          <a:ext uri="{FF2B5EF4-FFF2-40B4-BE49-F238E27FC236}">
                            <a16:creationId xmlns:a16="http://schemas.microsoft.com/office/drawing/2014/main" id="{9AEA9A06-6BD7-B04E-861E-3F7846E38038}"/>
                          </a:ext>
                        </a:extLst>
                      </p:cNvPr>
                      <p:cNvSpPr>
                        <a:spLocks noChangeArrowheads="1"/>
                      </p:cNvSpPr>
                      <p:nvPr/>
                    </p:nvSpPr>
                    <p:spPr bwMode="auto">
                      <a:xfrm>
                        <a:off x="1744"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9" name="Rectangle 625">
                        <a:extLst>
                          <a:ext uri="{FF2B5EF4-FFF2-40B4-BE49-F238E27FC236}">
                            <a16:creationId xmlns:a16="http://schemas.microsoft.com/office/drawing/2014/main" id="{D122E3A2-EE34-1441-AD1B-AB4B4FB45B5F}"/>
                          </a:ext>
                        </a:extLst>
                      </p:cNvPr>
                      <p:cNvSpPr>
                        <a:spLocks noChangeArrowheads="1"/>
                      </p:cNvSpPr>
                      <p:nvPr/>
                    </p:nvSpPr>
                    <p:spPr bwMode="auto">
                      <a:xfrm>
                        <a:off x="1744"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0" name="Rectangle 626">
                        <a:extLst>
                          <a:ext uri="{FF2B5EF4-FFF2-40B4-BE49-F238E27FC236}">
                            <a16:creationId xmlns:a16="http://schemas.microsoft.com/office/drawing/2014/main" id="{E3049038-4A59-014F-9552-3866D5FBBD07}"/>
                          </a:ext>
                        </a:extLst>
                      </p:cNvPr>
                      <p:cNvSpPr>
                        <a:spLocks noChangeArrowheads="1"/>
                      </p:cNvSpPr>
                      <p:nvPr/>
                    </p:nvSpPr>
                    <p:spPr bwMode="auto">
                      <a:xfrm>
                        <a:off x="1744"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21" name="Rectangle 627">
                        <a:extLst>
                          <a:ext uri="{FF2B5EF4-FFF2-40B4-BE49-F238E27FC236}">
                            <a16:creationId xmlns:a16="http://schemas.microsoft.com/office/drawing/2014/main" id="{9905480F-B48D-7C45-85FB-E7255A9DBCA0}"/>
                          </a:ext>
                        </a:extLst>
                      </p:cNvPr>
                      <p:cNvSpPr>
                        <a:spLocks noChangeArrowheads="1"/>
                      </p:cNvSpPr>
                      <p:nvPr/>
                    </p:nvSpPr>
                    <p:spPr bwMode="auto">
                      <a:xfrm>
                        <a:off x="1744"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905" name="Group 628">
                      <a:extLst>
                        <a:ext uri="{FF2B5EF4-FFF2-40B4-BE49-F238E27FC236}">
                          <a16:creationId xmlns:a16="http://schemas.microsoft.com/office/drawing/2014/main" id="{DFEBEBFE-744C-864D-9598-CDFC404C0FB4}"/>
                        </a:ext>
                      </a:extLst>
                    </p:cNvPr>
                    <p:cNvGrpSpPr>
                      <a:grpSpLocks/>
                    </p:cNvGrpSpPr>
                    <p:nvPr/>
                  </p:nvGrpSpPr>
                  <p:grpSpPr bwMode="auto">
                    <a:xfrm>
                      <a:off x="1744" y="1705"/>
                      <a:ext cx="28" cy="348"/>
                      <a:chOff x="1744" y="1705"/>
                      <a:chExt cx="28" cy="348"/>
                    </a:xfrm>
                  </p:grpSpPr>
                  <p:sp>
                    <p:nvSpPr>
                      <p:cNvPr id="23906" name="Rectangle 629">
                        <a:extLst>
                          <a:ext uri="{FF2B5EF4-FFF2-40B4-BE49-F238E27FC236}">
                            <a16:creationId xmlns:a16="http://schemas.microsoft.com/office/drawing/2014/main" id="{4A46A665-14FB-8C43-8EB4-FA278B0680D7}"/>
                          </a:ext>
                        </a:extLst>
                      </p:cNvPr>
                      <p:cNvSpPr>
                        <a:spLocks noChangeArrowheads="1"/>
                      </p:cNvSpPr>
                      <p:nvPr/>
                    </p:nvSpPr>
                    <p:spPr bwMode="auto">
                      <a:xfrm>
                        <a:off x="1744"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07" name="Rectangle 630">
                        <a:extLst>
                          <a:ext uri="{FF2B5EF4-FFF2-40B4-BE49-F238E27FC236}">
                            <a16:creationId xmlns:a16="http://schemas.microsoft.com/office/drawing/2014/main" id="{4BFB0E03-6413-AD45-AEA6-08D46C6E0490}"/>
                          </a:ext>
                        </a:extLst>
                      </p:cNvPr>
                      <p:cNvSpPr>
                        <a:spLocks noChangeArrowheads="1"/>
                      </p:cNvSpPr>
                      <p:nvPr/>
                    </p:nvSpPr>
                    <p:spPr bwMode="auto">
                      <a:xfrm>
                        <a:off x="1744"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08" name="Rectangle 631">
                        <a:extLst>
                          <a:ext uri="{FF2B5EF4-FFF2-40B4-BE49-F238E27FC236}">
                            <a16:creationId xmlns:a16="http://schemas.microsoft.com/office/drawing/2014/main" id="{E9C96273-9EA5-5143-A11C-0E8D252351C4}"/>
                          </a:ext>
                        </a:extLst>
                      </p:cNvPr>
                      <p:cNvSpPr>
                        <a:spLocks noChangeArrowheads="1"/>
                      </p:cNvSpPr>
                      <p:nvPr/>
                    </p:nvSpPr>
                    <p:spPr bwMode="auto">
                      <a:xfrm>
                        <a:off x="1744"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09" name="Rectangle 632">
                        <a:extLst>
                          <a:ext uri="{FF2B5EF4-FFF2-40B4-BE49-F238E27FC236}">
                            <a16:creationId xmlns:a16="http://schemas.microsoft.com/office/drawing/2014/main" id="{5ABF7D2B-D8B1-9949-BF3F-9B000E8508FB}"/>
                          </a:ext>
                        </a:extLst>
                      </p:cNvPr>
                      <p:cNvSpPr>
                        <a:spLocks noChangeArrowheads="1"/>
                      </p:cNvSpPr>
                      <p:nvPr/>
                    </p:nvSpPr>
                    <p:spPr bwMode="auto">
                      <a:xfrm>
                        <a:off x="1744"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0" name="Rectangle 633">
                        <a:extLst>
                          <a:ext uri="{FF2B5EF4-FFF2-40B4-BE49-F238E27FC236}">
                            <a16:creationId xmlns:a16="http://schemas.microsoft.com/office/drawing/2014/main" id="{868FF17F-4B0E-4340-9180-DF551AAFD2C0}"/>
                          </a:ext>
                        </a:extLst>
                      </p:cNvPr>
                      <p:cNvSpPr>
                        <a:spLocks noChangeArrowheads="1"/>
                      </p:cNvSpPr>
                      <p:nvPr/>
                    </p:nvSpPr>
                    <p:spPr bwMode="auto">
                      <a:xfrm>
                        <a:off x="1744"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1" name="Rectangle 634">
                        <a:extLst>
                          <a:ext uri="{FF2B5EF4-FFF2-40B4-BE49-F238E27FC236}">
                            <a16:creationId xmlns:a16="http://schemas.microsoft.com/office/drawing/2014/main" id="{92CC9F4F-822F-7E4A-9B37-FA985D336229}"/>
                          </a:ext>
                        </a:extLst>
                      </p:cNvPr>
                      <p:cNvSpPr>
                        <a:spLocks noChangeArrowheads="1"/>
                      </p:cNvSpPr>
                      <p:nvPr/>
                    </p:nvSpPr>
                    <p:spPr bwMode="auto">
                      <a:xfrm>
                        <a:off x="1744"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2" name="Rectangle 635">
                        <a:extLst>
                          <a:ext uri="{FF2B5EF4-FFF2-40B4-BE49-F238E27FC236}">
                            <a16:creationId xmlns:a16="http://schemas.microsoft.com/office/drawing/2014/main" id="{AB7F4295-5107-F148-935D-20E0DA796F84}"/>
                          </a:ext>
                        </a:extLst>
                      </p:cNvPr>
                      <p:cNvSpPr>
                        <a:spLocks noChangeArrowheads="1"/>
                      </p:cNvSpPr>
                      <p:nvPr/>
                    </p:nvSpPr>
                    <p:spPr bwMode="auto">
                      <a:xfrm>
                        <a:off x="1744"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13" name="Rectangle 636">
                        <a:extLst>
                          <a:ext uri="{FF2B5EF4-FFF2-40B4-BE49-F238E27FC236}">
                            <a16:creationId xmlns:a16="http://schemas.microsoft.com/office/drawing/2014/main" id="{0CD83D80-B3EF-5D4A-9498-A9C0FFD7B38D}"/>
                          </a:ext>
                        </a:extLst>
                      </p:cNvPr>
                      <p:cNvSpPr>
                        <a:spLocks noChangeArrowheads="1"/>
                      </p:cNvSpPr>
                      <p:nvPr/>
                    </p:nvSpPr>
                    <p:spPr bwMode="auto">
                      <a:xfrm>
                        <a:off x="1744"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3893" name="Group 637">
                  <a:extLst>
                    <a:ext uri="{FF2B5EF4-FFF2-40B4-BE49-F238E27FC236}">
                      <a16:creationId xmlns:a16="http://schemas.microsoft.com/office/drawing/2014/main" id="{D34FB0C1-C52D-104C-9C52-5DB3A89377DF}"/>
                    </a:ext>
                  </a:extLst>
                </p:cNvPr>
                <p:cNvGrpSpPr>
                  <a:grpSpLocks/>
                </p:cNvGrpSpPr>
                <p:nvPr/>
              </p:nvGrpSpPr>
              <p:grpSpPr bwMode="auto">
                <a:xfrm>
                  <a:off x="1822" y="1084"/>
                  <a:ext cx="40" cy="136"/>
                  <a:chOff x="1822" y="1084"/>
                  <a:chExt cx="40" cy="136"/>
                </a:xfrm>
              </p:grpSpPr>
              <p:sp>
                <p:nvSpPr>
                  <p:cNvPr id="23900" name="Oval 638">
                    <a:extLst>
                      <a:ext uri="{FF2B5EF4-FFF2-40B4-BE49-F238E27FC236}">
                        <a16:creationId xmlns:a16="http://schemas.microsoft.com/office/drawing/2014/main" id="{A6A71F92-9600-904C-9D15-617B39B171EF}"/>
                      </a:ext>
                    </a:extLst>
                  </p:cNvPr>
                  <p:cNvSpPr>
                    <a:spLocks noChangeArrowheads="1"/>
                  </p:cNvSpPr>
                  <p:nvPr/>
                </p:nvSpPr>
                <p:spPr bwMode="auto">
                  <a:xfrm>
                    <a:off x="182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901" name="Oval 639">
                    <a:extLst>
                      <a:ext uri="{FF2B5EF4-FFF2-40B4-BE49-F238E27FC236}">
                        <a16:creationId xmlns:a16="http://schemas.microsoft.com/office/drawing/2014/main" id="{FD064105-89FB-5049-A6EA-304C20A97B08}"/>
                      </a:ext>
                    </a:extLst>
                  </p:cNvPr>
                  <p:cNvSpPr>
                    <a:spLocks noChangeArrowheads="1"/>
                  </p:cNvSpPr>
                  <p:nvPr/>
                </p:nvSpPr>
                <p:spPr bwMode="auto">
                  <a:xfrm>
                    <a:off x="1822"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894" name="Rectangle 640">
                  <a:extLst>
                    <a:ext uri="{FF2B5EF4-FFF2-40B4-BE49-F238E27FC236}">
                      <a16:creationId xmlns:a16="http://schemas.microsoft.com/office/drawing/2014/main" id="{40A23F17-911D-094C-BB5B-F193362F8F3D}"/>
                    </a:ext>
                  </a:extLst>
                </p:cNvPr>
                <p:cNvSpPr>
                  <a:spLocks noChangeArrowheads="1"/>
                </p:cNvSpPr>
                <p:nvPr/>
              </p:nvSpPr>
              <p:spPr bwMode="auto">
                <a:xfrm>
                  <a:off x="1812"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95" name="Freeform 641">
                  <a:extLst>
                    <a:ext uri="{FF2B5EF4-FFF2-40B4-BE49-F238E27FC236}">
                      <a16:creationId xmlns:a16="http://schemas.microsoft.com/office/drawing/2014/main" id="{C1725E59-6800-BE41-A971-E1BC96307753}"/>
                    </a:ext>
                  </a:extLst>
                </p:cNvPr>
                <p:cNvSpPr>
                  <a:spLocks/>
                </p:cNvSpPr>
                <p:nvPr/>
              </p:nvSpPr>
              <p:spPr bwMode="auto">
                <a:xfrm>
                  <a:off x="1968"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96" name="Freeform 642">
                  <a:extLst>
                    <a:ext uri="{FF2B5EF4-FFF2-40B4-BE49-F238E27FC236}">
                      <a16:creationId xmlns:a16="http://schemas.microsoft.com/office/drawing/2014/main" id="{069AF48D-4706-E840-88D9-CB958C2A8AF4}"/>
                    </a:ext>
                  </a:extLst>
                </p:cNvPr>
                <p:cNvSpPr>
                  <a:spLocks/>
                </p:cNvSpPr>
                <p:nvPr/>
              </p:nvSpPr>
              <p:spPr bwMode="auto">
                <a:xfrm>
                  <a:off x="187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97" name="Freeform 643">
                  <a:extLst>
                    <a:ext uri="{FF2B5EF4-FFF2-40B4-BE49-F238E27FC236}">
                      <a16:creationId xmlns:a16="http://schemas.microsoft.com/office/drawing/2014/main" id="{2C0B282F-A6FF-C843-8CD1-EBB91DC6980F}"/>
                    </a:ext>
                  </a:extLst>
                </p:cNvPr>
                <p:cNvSpPr>
                  <a:spLocks/>
                </p:cNvSpPr>
                <p:nvPr/>
              </p:nvSpPr>
              <p:spPr bwMode="auto">
                <a:xfrm>
                  <a:off x="196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98" name="Freeform 644">
                  <a:extLst>
                    <a:ext uri="{FF2B5EF4-FFF2-40B4-BE49-F238E27FC236}">
                      <a16:creationId xmlns:a16="http://schemas.microsoft.com/office/drawing/2014/main" id="{BF65F1C9-DA06-4E49-9602-54D0A1F09130}"/>
                    </a:ext>
                  </a:extLst>
                </p:cNvPr>
                <p:cNvSpPr>
                  <a:spLocks/>
                </p:cNvSpPr>
                <p:nvPr/>
              </p:nvSpPr>
              <p:spPr bwMode="auto">
                <a:xfrm>
                  <a:off x="206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99" name="Freeform 645">
                  <a:extLst>
                    <a:ext uri="{FF2B5EF4-FFF2-40B4-BE49-F238E27FC236}">
                      <a16:creationId xmlns:a16="http://schemas.microsoft.com/office/drawing/2014/main" id="{DBA9AE78-E73F-AE43-BF0B-98955AC0C79D}"/>
                    </a:ext>
                  </a:extLst>
                </p:cNvPr>
                <p:cNvSpPr>
                  <a:spLocks/>
                </p:cNvSpPr>
                <p:nvPr/>
              </p:nvSpPr>
              <p:spPr bwMode="auto">
                <a:xfrm>
                  <a:off x="216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grpSp>
        <p:nvGrpSpPr>
          <p:cNvPr id="21126" name="Group 646">
            <a:extLst>
              <a:ext uri="{FF2B5EF4-FFF2-40B4-BE49-F238E27FC236}">
                <a16:creationId xmlns:a16="http://schemas.microsoft.com/office/drawing/2014/main" id="{8931F9CA-F3AB-364E-B708-7A6C1F8FD438}"/>
              </a:ext>
            </a:extLst>
          </p:cNvPr>
          <p:cNvGrpSpPr>
            <a:grpSpLocks/>
          </p:cNvGrpSpPr>
          <p:nvPr/>
        </p:nvGrpSpPr>
        <p:grpSpPr bwMode="auto">
          <a:xfrm>
            <a:off x="4429126" y="1219200"/>
            <a:ext cx="1363663" cy="4764088"/>
            <a:chOff x="2070" y="768"/>
            <a:chExt cx="859" cy="3001"/>
          </a:xfrm>
        </p:grpSpPr>
        <p:sp>
          <p:nvSpPr>
            <p:cNvPr id="23831" name="AutoShape 647">
              <a:extLst>
                <a:ext uri="{FF2B5EF4-FFF2-40B4-BE49-F238E27FC236}">
                  <a16:creationId xmlns:a16="http://schemas.microsoft.com/office/drawing/2014/main" id="{F1F165D8-03C2-564A-A650-33B006DDD094}"/>
                </a:ext>
              </a:extLst>
            </p:cNvPr>
            <p:cNvSpPr>
              <a:spLocks noChangeArrowheads="1"/>
            </p:cNvSpPr>
            <p:nvPr/>
          </p:nvSpPr>
          <p:spPr bwMode="auto">
            <a:xfrm rot="16200000" flipH="1">
              <a:off x="2099" y="3128"/>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32" name="Rectangle 648">
              <a:extLst>
                <a:ext uri="{FF2B5EF4-FFF2-40B4-BE49-F238E27FC236}">
                  <a16:creationId xmlns:a16="http://schemas.microsoft.com/office/drawing/2014/main" id="{5BB84BF9-8EEB-064B-ACA8-19F04528CC32}"/>
                </a:ext>
              </a:extLst>
            </p:cNvPr>
            <p:cNvSpPr>
              <a:spLocks noChangeArrowheads="1"/>
            </p:cNvSpPr>
            <p:nvPr/>
          </p:nvSpPr>
          <p:spPr bwMode="auto">
            <a:xfrm>
              <a:off x="2070" y="3398"/>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DO</a:t>
              </a:r>
            </a:p>
          </p:txBody>
        </p:sp>
        <p:grpSp>
          <p:nvGrpSpPr>
            <p:cNvPr id="23833" name="Group 649">
              <a:extLst>
                <a:ext uri="{FF2B5EF4-FFF2-40B4-BE49-F238E27FC236}">
                  <a16:creationId xmlns:a16="http://schemas.microsoft.com/office/drawing/2014/main" id="{A0907F38-7480-774B-951D-8B6D914DEEA8}"/>
                </a:ext>
              </a:extLst>
            </p:cNvPr>
            <p:cNvGrpSpPr>
              <a:grpSpLocks/>
            </p:cNvGrpSpPr>
            <p:nvPr/>
          </p:nvGrpSpPr>
          <p:grpSpPr bwMode="auto">
            <a:xfrm>
              <a:off x="2112" y="768"/>
              <a:ext cx="817" cy="2209"/>
              <a:chOff x="2112" y="768"/>
              <a:chExt cx="817" cy="2209"/>
            </a:xfrm>
          </p:grpSpPr>
          <p:sp>
            <p:nvSpPr>
              <p:cNvPr id="23834" name="Freeform 650">
                <a:extLst>
                  <a:ext uri="{FF2B5EF4-FFF2-40B4-BE49-F238E27FC236}">
                    <a16:creationId xmlns:a16="http://schemas.microsoft.com/office/drawing/2014/main" id="{D5D52580-9425-A942-94FC-C6D03FA09F49}"/>
                  </a:ext>
                </a:extLst>
              </p:cNvPr>
              <p:cNvSpPr>
                <a:spLocks/>
              </p:cNvSpPr>
              <p:nvPr/>
            </p:nvSpPr>
            <p:spPr bwMode="auto">
              <a:xfrm>
                <a:off x="2112"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35" name="Rectangle 651">
                <a:extLst>
                  <a:ext uri="{FF2B5EF4-FFF2-40B4-BE49-F238E27FC236}">
                    <a16:creationId xmlns:a16="http://schemas.microsoft.com/office/drawing/2014/main" id="{1DC860FA-C159-404C-8A18-67D74BBED277}"/>
                  </a:ext>
                </a:extLst>
              </p:cNvPr>
              <p:cNvSpPr>
                <a:spLocks noChangeArrowheads="1"/>
              </p:cNvSpPr>
              <p:nvPr/>
            </p:nvSpPr>
            <p:spPr bwMode="auto">
              <a:xfrm>
                <a:off x="2116"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36" name="Rectangle 652">
                <a:extLst>
                  <a:ext uri="{FF2B5EF4-FFF2-40B4-BE49-F238E27FC236}">
                    <a16:creationId xmlns:a16="http://schemas.microsoft.com/office/drawing/2014/main" id="{3566E9AA-19C3-3045-BE03-CD786259F245}"/>
                  </a:ext>
                </a:extLst>
              </p:cNvPr>
              <p:cNvSpPr>
                <a:spLocks noChangeArrowheads="1"/>
              </p:cNvSpPr>
              <p:nvPr/>
            </p:nvSpPr>
            <p:spPr bwMode="auto">
              <a:xfrm>
                <a:off x="2172"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837" name="Group 653">
                <a:extLst>
                  <a:ext uri="{FF2B5EF4-FFF2-40B4-BE49-F238E27FC236}">
                    <a16:creationId xmlns:a16="http://schemas.microsoft.com/office/drawing/2014/main" id="{6297CD51-6408-AE42-809B-02F8BFA228B1}"/>
                  </a:ext>
                </a:extLst>
              </p:cNvPr>
              <p:cNvGrpSpPr>
                <a:grpSpLocks/>
              </p:cNvGrpSpPr>
              <p:nvPr/>
            </p:nvGrpSpPr>
            <p:grpSpPr bwMode="auto">
              <a:xfrm>
                <a:off x="2128" y="1270"/>
                <a:ext cx="28" cy="1654"/>
                <a:chOff x="2128" y="1270"/>
                <a:chExt cx="28" cy="1654"/>
              </a:xfrm>
            </p:grpSpPr>
            <p:grpSp>
              <p:nvGrpSpPr>
                <p:cNvPr id="23847" name="Group 654">
                  <a:extLst>
                    <a:ext uri="{FF2B5EF4-FFF2-40B4-BE49-F238E27FC236}">
                      <a16:creationId xmlns:a16="http://schemas.microsoft.com/office/drawing/2014/main" id="{7F48FBB1-E812-4D40-8F57-FF606FE39F14}"/>
                    </a:ext>
                  </a:extLst>
                </p:cNvPr>
                <p:cNvGrpSpPr>
                  <a:grpSpLocks/>
                </p:cNvGrpSpPr>
                <p:nvPr/>
              </p:nvGrpSpPr>
              <p:grpSpPr bwMode="auto">
                <a:xfrm>
                  <a:off x="2128" y="2141"/>
                  <a:ext cx="28" cy="783"/>
                  <a:chOff x="2128" y="2141"/>
                  <a:chExt cx="28" cy="783"/>
                </a:xfrm>
              </p:grpSpPr>
              <p:grpSp>
                <p:nvGrpSpPr>
                  <p:cNvPr id="23867" name="Group 655">
                    <a:extLst>
                      <a:ext uri="{FF2B5EF4-FFF2-40B4-BE49-F238E27FC236}">
                        <a16:creationId xmlns:a16="http://schemas.microsoft.com/office/drawing/2014/main" id="{76E2D548-E991-3A47-83CA-B64307743382}"/>
                      </a:ext>
                    </a:extLst>
                  </p:cNvPr>
                  <p:cNvGrpSpPr>
                    <a:grpSpLocks/>
                  </p:cNvGrpSpPr>
                  <p:nvPr/>
                </p:nvGrpSpPr>
                <p:grpSpPr bwMode="auto">
                  <a:xfrm>
                    <a:off x="2128" y="2141"/>
                    <a:ext cx="28" cy="348"/>
                    <a:chOff x="2128" y="2141"/>
                    <a:chExt cx="28" cy="348"/>
                  </a:xfrm>
                </p:grpSpPr>
                <p:sp>
                  <p:nvSpPr>
                    <p:cNvPr id="23877" name="Rectangle 656">
                      <a:extLst>
                        <a:ext uri="{FF2B5EF4-FFF2-40B4-BE49-F238E27FC236}">
                          <a16:creationId xmlns:a16="http://schemas.microsoft.com/office/drawing/2014/main" id="{A9CEA290-1E37-FB4F-8DAD-465102838869}"/>
                        </a:ext>
                      </a:extLst>
                    </p:cNvPr>
                    <p:cNvSpPr>
                      <a:spLocks noChangeArrowheads="1"/>
                    </p:cNvSpPr>
                    <p:nvPr/>
                  </p:nvSpPr>
                  <p:spPr bwMode="auto">
                    <a:xfrm>
                      <a:off x="2128"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8" name="Rectangle 657">
                      <a:extLst>
                        <a:ext uri="{FF2B5EF4-FFF2-40B4-BE49-F238E27FC236}">
                          <a16:creationId xmlns:a16="http://schemas.microsoft.com/office/drawing/2014/main" id="{EA0EACE5-ABE5-A147-BB9D-D74CC97984A0}"/>
                        </a:ext>
                      </a:extLst>
                    </p:cNvPr>
                    <p:cNvSpPr>
                      <a:spLocks noChangeArrowheads="1"/>
                    </p:cNvSpPr>
                    <p:nvPr/>
                  </p:nvSpPr>
                  <p:spPr bwMode="auto">
                    <a:xfrm>
                      <a:off x="2128"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9" name="Rectangle 658">
                      <a:extLst>
                        <a:ext uri="{FF2B5EF4-FFF2-40B4-BE49-F238E27FC236}">
                          <a16:creationId xmlns:a16="http://schemas.microsoft.com/office/drawing/2014/main" id="{2242B0AA-F5D5-2C47-87C7-3609919FC13F}"/>
                        </a:ext>
                      </a:extLst>
                    </p:cNvPr>
                    <p:cNvSpPr>
                      <a:spLocks noChangeArrowheads="1"/>
                    </p:cNvSpPr>
                    <p:nvPr/>
                  </p:nvSpPr>
                  <p:spPr bwMode="auto">
                    <a:xfrm>
                      <a:off x="2128"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80" name="Rectangle 659">
                      <a:extLst>
                        <a:ext uri="{FF2B5EF4-FFF2-40B4-BE49-F238E27FC236}">
                          <a16:creationId xmlns:a16="http://schemas.microsoft.com/office/drawing/2014/main" id="{4DB24BF6-86F3-B74C-BE74-FCB4E18951E9}"/>
                        </a:ext>
                      </a:extLst>
                    </p:cNvPr>
                    <p:cNvSpPr>
                      <a:spLocks noChangeArrowheads="1"/>
                    </p:cNvSpPr>
                    <p:nvPr/>
                  </p:nvSpPr>
                  <p:spPr bwMode="auto">
                    <a:xfrm>
                      <a:off x="2128"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81" name="Rectangle 660">
                      <a:extLst>
                        <a:ext uri="{FF2B5EF4-FFF2-40B4-BE49-F238E27FC236}">
                          <a16:creationId xmlns:a16="http://schemas.microsoft.com/office/drawing/2014/main" id="{69068BEC-9475-C14F-9328-DBB4B89DCFD4}"/>
                        </a:ext>
                      </a:extLst>
                    </p:cNvPr>
                    <p:cNvSpPr>
                      <a:spLocks noChangeArrowheads="1"/>
                    </p:cNvSpPr>
                    <p:nvPr/>
                  </p:nvSpPr>
                  <p:spPr bwMode="auto">
                    <a:xfrm>
                      <a:off x="2128"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82" name="Rectangle 661">
                      <a:extLst>
                        <a:ext uri="{FF2B5EF4-FFF2-40B4-BE49-F238E27FC236}">
                          <a16:creationId xmlns:a16="http://schemas.microsoft.com/office/drawing/2014/main" id="{C12DCB21-F7D6-7844-9082-80AEBA117CEB}"/>
                        </a:ext>
                      </a:extLst>
                    </p:cNvPr>
                    <p:cNvSpPr>
                      <a:spLocks noChangeArrowheads="1"/>
                    </p:cNvSpPr>
                    <p:nvPr/>
                  </p:nvSpPr>
                  <p:spPr bwMode="auto">
                    <a:xfrm>
                      <a:off x="2128"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83" name="Rectangle 662">
                      <a:extLst>
                        <a:ext uri="{FF2B5EF4-FFF2-40B4-BE49-F238E27FC236}">
                          <a16:creationId xmlns:a16="http://schemas.microsoft.com/office/drawing/2014/main" id="{BDFE183B-B9A1-804F-A147-AC00D079BB75}"/>
                        </a:ext>
                      </a:extLst>
                    </p:cNvPr>
                    <p:cNvSpPr>
                      <a:spLocks noChangeArrowheads="1"/>
                    </p:cNvSpPr>
                    <p:nvPr/>
                  </p:nvSpPr>
                  <p:spPr bwMode="auto">
                    <a:xfrm>
                      <a:off x="2128"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84" name="Rectangle 663">
                      <a:extLst>
                        <a:ext uri="{FF2B5EF4-FFF2-40B4-BE49-F238E27FC236}">
                          <a16:creationId xmlns:a16="http://schemas.microsoft.com/office/drawing/2014/main" id="{CDFABEE3-ABAC-194C-B40C-7779EF257976}"/>
                        </a:ext>
                      </a:extLst>
                    </p:cNvPr>
                    <p:cNvSpPr>
                      <a:spLocks noChangeArrowheads="1"/>
                    </p:cNvSpPr>
                    <p:nvPr/>
                  </p:nvSpPr>
                  <p:spPr bwMode="auto">
                    <a:xfrm>
                      <a:off x="2128"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868" name="Group 664">
                    <a:extLst>
                      <a:ext uri="{FF2B5EF4-FFF2-40B4-BE49-F238E27FC236}">
                        <a16:creationId xmlns:a16="http://schemas.microsoft.com/office/drawing/2014/main" id="{23389AEB-4464-954C-89CF-69C95112E302}"/>
                      </a:ext>
                    </a:extLst>
                  </p:cNvPr>
                  <p:cNvGrpSpPr>
                    <a:grpSpLocks/>
                  </p:cNvGrpSpPr>
                  <p:nvPr/>
                </p:nvGrpSpPr>
                <p:grpSpPr bwMode="auto">
                  <a:xfrm>
                    <a:off x="2128" y="2576"/>
                    <a:ext cx="28" cy="348"/>
                    <a:chOff x="2128" y="2576"/>
                    <a:chExt cx="28" cy="348"/>
                  </a:xfrm>
                </p:grpSpPr>
                <p:sp>
                  <p:nvSpPr>
                    <p:cNvPr id="23869" name="Rectangle 665">
                      <a:extLst>
                        <a:ext uri="{FF2B5EF4-FFF2-40B4-BE49-F238E27FC236}">
                          <a16:creationId xmlns:a16="http://schemas.microsoft.com/office/drawing/2014/main" id="{8577E3F4-D506-AC44-A532-330CF4EE3E0A}"/>
                        </a:ext>
                      </a:extLst>
                    </p:cNvPr>
                    <p:cNvSpPr>
                      <a:spLocks noChangeArrowheads="1"/>
                    </p:cNvSpPr>
                    <p:nvPr/>
                  </p:nvSpPr>
                  <p:spPr bwMode="auto">
                    <a:xfrm>
                      <a:off x="2128"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0" name="Rectangle 666">
                      <a:extLst>
                        <a:ext uri="{FF2B5EF4-FFF2-40B4-BE49-F238E27FC236}">
                          <a16:creationId xmlns:a16="http://schemas.microsoft.com/office/drawing/2014/main" id="{D8873B54-AB6C-D746-953E-F656179E5106}"/>
                        </a:ext>
                      </a:extLst>
                    </p:cNvPr>
                    <p:cNvSpPr>
                      <a:spLocks noChangeArrowheads="1"/>
                    </p:cNvSpPr>
                    <p:nvPr/>
                  </p:nvSpPr>
                  <p:spPr bwMode="auto">
                    <a:xfrm>
                      <a:off x="2128"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1" name="Rectangle 667">
                      <a:extLst>
                        <a:ext uri="{FF2B5EF4-FFF2-40B4-BE49-F238E27FC236}">
                          <a16:creationId xmlns:a16="http://schemas.microsoft.com/office/drawing/2014/main" id="{B5DDFBC9-48DE-7A4B-A448-AB052B08B20B}"/>
                        </a:ext>
                      </a:extLst>
                    </p:cNvPr>
                    <p:cNvSpPr>
                      <a:spLocks noChangeArrowheads="1"/>
                    </p:cNvSpPr>
                    <p:nvPr/>
                  </p:nvSpPr>
                  <p:spPr bwMode="auto">
                    <a:xfrm>
                      <a:off x="2128"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2" name="Rectangle 668">
                      <a:extLst>
                        <a:ext uri="{FF2B5EF4-FFF2-40B4-BE49-F238E27FC236}">
                          <a16:creationId xmlns:a16="http://schemas.microsoft.com/office/drawing/2014/main" id="{3202F7C0-DB2F-B040-B365-2CA5FE4A0218}"/>
                        </a:ext>
                      </a:extLst>
                    </p:cNvPr>
                    <p:cNvSpPr>
                      <a:spLocks noChangeArrowheads="1"/>
                    </p:cNvSpPr>
                    <p:nvPr/>
                  </p:nvSpPr>
                  <p:spPr bwMode="auto">
                    <a:xfrm>
                      <a:off x="2128"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3" name="Rectangle 669">
                      <a:extLst>
                        <a:ext uri="{FF2B5EF4-FFF2-40B4-BE49-F238E27FC236}">
                          <a16:creationId xmlns:a16="http://schemas.microsoft.com/office/drawing/2014/main" id="{34F5530A-EE31-FC47-895C-4B5D99E76E02}"/>
                        </a:ext>
                      </a:extLst>
                    </p:cNvPr>
                    <p:cNvSpPr>
                      <a:spLocks noChangeArrowheads="1"/>
                    </p:cNvSpPr>
                    <p:nvPr/>
                  </p:nvSpPr>
                  <p:spPr bwMode="auto">
                    <a:xfrm>
                      <a:off x="2128"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4" name="Rectangle 670">
                      <a:extLst>
                        <a:ext uri="{FF2B5EF4-FFF2-40B4-BE49-F238E27FC236}">
                          <a16:creationId xmlns:a16="http://schemas.microsoft.com/office/drawing/2014/main" id="{6E44FF6F-C704-3344-A036-F08E098D3D47}"/>
                        </a:ext>
                      </a:extLst>
                    </p:cNvPr>
                    <p:cNvSpPr>
                      <a:spLocks noChangeArrowheads="1"/>
                    </p:cNvSpPr>
                    <p:nvPr/>
                  </p:nvSpPr>
                  <p:spPr bwMode="auto">
                    <a:xfrm>
                      <a:off x="2128"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5" name="Rectangle 671">
                      <a:extLst>
                        <a:ext uri="{FF2B5EF4-FFF2-40B4-BE49-F238E27FC236}">
                          <a16:creationId xmlns:a16="http://schemas.microsoft.com/office/drawing/2014/main" id="{8AA051D2-DB89-C64F-B56B-EB7E37C3AF87}"/>
                        </a:ext>
                      </a:extLst>
                    </p:cNvPr>
                    <p:cNvSpPr>
                      <a:spLocks noChangeArrowheads="1"/>
                    </p:cNvSpPr>
                    <p:nvPr/>
                  </p:nvSpPr>
                  <p:spPr bwMode="auto">
                    <a:xfrm>
                      <a:off x="2128"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76" name="Rectangle 672">
                      <a:extLst>
                        <a:ext uri="{FF2B5EF4-FFF2-40B4-BE49-F238E27FC236}">
                          <a16:creationId xmlns:a16="http://schemas.microsoft.com/office/drawing/2014/main" id="{0B944DB4-4298-0D4D-9AB3-1B6B8E52635D}"/>
                        </a:ext>
                      </a:extLst>
                    </p:cNvPr>
                    <p:cNvSpPr>
                      <a:spLocks noChangeArrowheads="1"/>
                    </p:cNvSpPr>
                    <p:nvPr/>
                  </p:nvSpPr>
                  <p:spPr bwMode="auto">
                    <a:xfrm>
                      <a:off x="2128"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3848" name="Group 673">
                  <a:extLst>
                    <a:ext uri="{FF2B5EF4-FFF2-40B4-BE49-F238E27FC236}">
                      <a16:creationId xmlns:a16="http://schemas.microsoft.com/office/drawing/2014/main" id="{F3400C05-715E-2240-9772-F687FCEB0F4F}"/>
                    </a:ext>
                  </a:extLst>
                </p:cNvPr>
                <p:cNvGrpSpPr>
                  <a:grpSpLocks/>
                </p:cNvGrpSpPr>
                <p:nvPr/>
              </p:nvGrpSpPr>
              <p:grpSpPr bwMode="auto">
                <a:xfrm>
                  <a:off x="2128" y="1270"/>
                  <a:ext cx="28" cy="783"/>
                  <a:chOff x="2128" y="1270"/>
                  <a:chExt cx="28" cy="783"/>
                </a:xfrm>
              </p:grpSpPr>
              <p:grpSp>
                <p:nvGrpSpPr>
                  <p:cNvPr id="23849" name="Group 674">
                    <a:extLst>
                      <a:ext uri="{FF2B5EF4-FFF2-40B4-BE49-F238E27FC236}">
                        <a16:creationId xmlns:a16="http://schemas.microsoft.com/office/drawing/2014/main" id="{A735EFBF-E6C1-7F44-BEE3-47B4AFA97826}"/>
                      </a:ext>
                    </a:extLst>
                  </p:cNvPr>
                  <p:cNvGrpSpPr>
                    <a:grpSpLocks/>
                  </p:cNvGrpSpPr>
                  <p:nvPr/>
                </p:nvGrpSpPr>
                <p:grpSpPr bwMode="auto">
                  <a:xfrm>
                    <a:off x="2128" y="1270"/>
                    <a:ext cx="28" cy="348"/>
                    <a:chOff x="2128" y="1270"/>
                    <a:chExt cx="28" cy="348"/>
                  </a:xfrm>
                </p:grpSpPr>
                <p:sp>
                  <p:nvSpPr>
                    <p:cNvPr id="23859" name="Rectangle 675">
                      <a:extLst>
                        <a:ext uri="{FF2B5EF4-FFF2-40B4-BE49-F238E27FC236}">
                          <a16:creationId xmlns:a16="http://schemas.microsoft.com/office/drawing/2014/main" id="{B4638114-9B0E-F842-B83C-E45B99AA8EF8}"/>
                        </a:ext>
                      </a:extLst>
                    </p:cNvPr>
                    <p:cNvSpPr>
                      <a:spLocks noChangeArrowheads="1"/>
                    </p:cNvSpPr>
                    <p:nvPr/>
                  </p:nvSpPr>
                  <p:spPr bwMode="auto">
                    <a:xfrm>
                      <a:off x="2128"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0" name="Rectangle 676">
                      <a:extLst>
                        <a:ext uri="{FF2B5EF4-FFF2-40B4-BE49-F238E27FC236}">
                          <a16:creationId xmlns:a16="http://schemas.microsoft.com/office/drawing/2014/main" id="{402B85C2-46BF-AB4D-BB10-6A45136726C5}"/>
                        </a:ext>
                      </a:extLst>
                    </p:cNvPr>
                    <p:cNvSpPr>
                      <a:spLocks noChangeArrowheads="1"/>
                    </p:cNvSpPr>
                    <p:nvPr/>
                  </p:nvSpPr>
                  <p:spPr bwMode="auto">
                    <a:xfrm>
                      <a:off x="2128"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1" name="Rectangle 677">
                      <a:extLst>
                        <a:ext uri="{FF2B5EF4-FFF2-40B4-BE49-F238E27FC236}">
                          <a16:creationId xmlns:a16="http://schemas.microsoft.com/office/drawing/2014/main" id="{F4931330-79D0-3C43-A760-01B534691A3E}"/>
                        </a:ext>
                      </a:extLst>
                    </p:cNvPr>
                    <p:cNvSpPr>
                      <a:spLocks noChangeArrowheads="1"/>
                    </p:cNvSpPr>
                    <p:nvPr/>
                  </p:nvSpPr>
                  <p:spPr bwMode="auto">
                    <a:xfrm>
                      <a:off x="2128"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2" name="Rectangle 678">
                      <a:extLst>
                        <a:ext uri="{FF2B5EF4-FFF2-40B4-BE49-F238E27FC236}">
                          <a16:creationId xmlns:a16="http://schemas.microsoft.com/office/drawing/2014/main" id="{07CD62D0-A61B-554C-BF50-C65FAE5D32C1}"/>
                        </a:ext>
                      </a:extLst>
                    </p:cNvPr>
                    <p:cNvSpPr>
                      <a:spLocks noChangeArrowheads="1"/>
                    </p:cNvSpPr>
                    <p:nvPr/>
                  </p:nvSpPr>
                  <p:spPr bwMode="auto">
                    <a:xfrm>
                      <a:off x="2128"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3" name="Rectangle 679">
                      <a:extLst>
                        <a:ext uri="{FF2B5EF4-FFF2-40B4-BE49-F238E27FC236}">
                          <a16:creationId xmlns:a16="http://schemas.microsoft.com/office/drawing/2014/main" id="{A819BE60-17A7-A142-96D9-F1C5A9B759D3}"/>
                        </a:ext>
                      </a:extLst>
                    </p:cNvPr>
                    <p:cNvSpPr>
                      <a:spLocks noChangeArrowheads="1"/>
                    </p:cNvSpPr>
                    <p:nvPr/>
                  </p:nvSpPr>
                  <p:spPr bwMode="auto">
                    <a:xfrm>
                      <a:off x="2128"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4" name="Rectangle 680">
                      <a:extLst>
                        <a:ext uri="{FF2B5EF4-FFF2-40B4-BE49-F238E27FC236}">
                          <a16:creationId xmlns:a16="http://schemas.microsoft.com/office/drawing/2014/main" id="{6B2AFC09-6E97-2847-8466-DBAA445E5729}"/>
                        </a:ext>
                      </a:extLst>
                    </p:cNvPr>
                    <p:cNvSpPr>
                      <a:spLocks noChangeArrowheads="1"/>
                    </p:cNvSpPr>
                    <p:nvPr/>
                  </p:nvSpPr>
                  <p:spPr bwMode="auto">
                    <a:xfrm>
                      <a:off x="2128"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5" name="Rectangle 681">
                      <a:extLst>
                        <a:ext uri="{FF2B5EF4-FFF2-40B4-BE49-F238E27FC236}">
                          <a16:creationId xmlns:a16="http://schemas.microsoft.com/office/drawing/2014/main" id="{41C4B246-99DB-4C4A-94A2-83F1492AF063}"/>
                        </a:ext>
                      </a:extLst>
                    </p:cNvPr>
                    <p:cNvSpPr>
                      <a:spLocks noChangeArrowheads="1"/>
                    </p:cNvSpPr>
                    <p:nvPr/>
                  </p:nvSpPr>
                  <p:spPr bwMode="auto">
                    <a:xfrm>
                      <a:off x="2128"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66" name="Rectangle 682">
                      <a:extLst>
                        <a:ext uri="{FF2B5EF4-FFF2-40B4-BE49-F238E27FC236}">
                          <a16:creationId xmlns:a16="http://schemas.microsoft.com/office/drawing/2014/main" id="{EE65CEE6-DC40-9649-A124-33346C201EAC}"/>
                        </a:ext>
                      </a:extLst>
                    </p:cNvPr>
                    <p:cNvSpPr>
                      <a:spLocks noChangeArrowheads="1"/>
                    </p:cNvSpPr>
                    <p:nvPr/>
                  </p:nvSpPr>
                  <p:spPr bwMode="auto">
                    <a:xfrm>
                      <a:off x="2128"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850" name="Group 683">
                    <a:extLst>
                      <a:ext uri="{FF2B5EF4-FFF2-40B4-BE49-F238E27FC236}">
                        <a16:creationId xmlns:a16="http://schemas.microsoft.com/office/drawing/2014/main" id="{7F5DA784-8F87-3C4B-832E-B7133623D486}"/>
                      </a:ext>
                    </a:extLst>
                  </p:cNvPr>
                  <p:cNvGrpSpPr>
                    <a:grpSpLocks/>
                  </p:cNvGrpSpPr>
                  <p:nvPr/>
                </p:nvGrpSpPr>
                <p:grpSpPr bwMode="auto">
                  <a:xfrm>
                    <a:off x="2128" y="1705"/>
                    <a:ext cx="28" cy="348"/>
                    <a:chOff x="2128" y="1705"/>
                    <a:chExt cx="28" cy="348"/>
                  </a:xfrm>
                </p:grpSpPr>
                <p:sp>
                  <p:nvSpPr>
                    <p:cNvPr id="23851" name="Rectangle 684">
                      <a:extLst>
                        <a:ext uri="{FF2B5EF4-FFF2-40B4-BE49-F238E27FC236}">
                          <a16:creationId xmlns:a16="http://schemas.microsoft.com/office/drawing/2014/main" id="{D73B0C3F-724B-174B-A272-88579B5B18DC}"/>
                        </a:ext>
                      </a:extLst>
                    </p:cNvPr>
                    <p:cNvSpPr>
                      <a:spLocks noChangeArrowheads="1"/>
                    </p:cNvSpPr>
                    <p:nvPr/>
                  </p:nvSpPr>
                  <p:spPr bwMode="auto">
                    <a:xfrm>
                      <a:off x="2128"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2" name="Rectangle 685">
                      <a:extLst>
                        <a:ext uri="{FF2B5EF4-FFF2-40B4-BE49-F238E27FC236}">
                          <a16:creationId xmlns:a16="http://schemas.microsoft.com/office/drawing/2014/main" id="{1C0C8244-5074-8840-905F-D1799CF81E94}"/>
                        </a:ext>
                      </a:extLst>
                    </p:cNvPr>
                    <p:cNvSpPr>
                      <a:spLocks noChangeArrowheads="1"/>
                    </p:cNvSpPr>
                    <p:nvPr/>
                  </p:nvSpPr>
                  <p:spPr bwMode="auto">
                    <a:xfrm>
                      <a:off x="2128"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3" name="Rectangle 686">
                      <a:extLst>
                        <a:ext uri="{FF2B5EF4-FFF2-40B4-BE49-F238E27FC236}">
                          <a16:creationId xmlns:a16="http://schemas.microsoft.com/office/drawing/2014/main" id="{3CA01D11-920C-AE4B-BA1C-2BDB1DE9BC80}"/>
                        </a:ext>
                      </a:extLst>
                    </p:cNvPr>
                    <p:cNvSpPr>
                      <a:spLocks noChangeArrowheads="1"/>
                    </p:cNvSpPr>
                    <p:nvPr/>
                  </p:nvSpPr>
                  <p:spPr bwMode="auto">
                    <a:xfrm>
                      <a:off x="2128"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4" name="Rectangle 687">
                      <a:extLst>
                        <a:ext uri="{FF2B5EF4-FFF2-40B4-BE49-F238E27FC236}">
                          <a16:creationId xmlns:a16="http://schemas.microsoft.com/office/drawing/2014/main" id="{2417A32E-DEE6-8E4D-9544-2B1AE7F600D8}"/>
                        </a:ext>
                      </a:extLst>
                    </p:cNvPr>
                    <p:cNvSpPr>
                      <a:spLocks noChangeArrowheads="1"/>
                    </p:cNvSpPr>
                    <p:nvPr/>
                  </p:nvSpPr>
                  <p:spPr bwMode="auto">
                    <a:xfrm>
                      <a:off x="2128"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5" name="Rectangle 688">
                      <a:extLst>
                        <a:ext uri="{FF2B5EF4-FFF2-40B4-BE49-F238E27FC236}">
                          <a16:creationId xmlns:a16="http://schemas.microsoft.com/office/drawing/2014/main" id="{2BB67EE1-E41D-3546-9BF8-6DEEBAA8D679}"/>
                        </a:ext>
                      </a:extLst>
                    </p:cNvPr>
                    <p:cNvSpPr>
                      <a:spLocks noChangeArrowheads="1"/>
                    </p:cNvSpPr>
                    <p:nvPr/>
                  </p:nvSpPr>
                  <p:spPr bwMode="auto">
                    <a:xfrm>
                      <a:off x="2128"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6" name="Rectangle 689">
                      <a:extLst>
                        <a:ext uri="{FF2B5EF4-FFF2-40B4-BE49-F238E27FC236}">
                          <a16:creationId xmlns:a16="http://schemas.microsoft.com/office/drawing/2014/main" id="{6146A59A-7D14-D244-9DB0-C4EB6811D2D6}"/>
                        </a:ext>
                      </a:extLst>
                    </p:cNvPr>
                    <p:cNvSpPr>
                      <a:spLocks noChangeArrowheads="1"/>
                    </p:cNvSpPr>
                    <p:nvPr/>
                  </p:nvSpPr>
                  <p:spPr bwMode="auto">
                    <a:xfrm>
                      <a:off x="2128"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7" name="Rectangle 690">
                      <a:extLst>
                        <a:ext uri="{FF2B5EF4-FFF2-40B4-BE49-F238E27FC236}">
                          <a16:creationId xmlns:a16="http://schemas.microsoft.com/office/drawing/2014/main" id="{A6F0B952-429D-A546-A947-D27587814A7E}"/>
                        </a:ext>
                      </a:extLst>
                    </p:cNvPr>
                    <p:cNvSpPr>
                      <a:spLocks noChangeArrowheads="1"/>
                    </p:cNvSpPr>
                    <p:nvPr/>
                  </p:nvSpPr>
                  <p:spPr bwMode="auto">
                    <a:xfrm>
                      <a:off x="2128"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58" name="Rectangle 691">
                      <a:extLst>
                        <a:ext uri="{FF2B5EF4-FFF2-40B4-BE49-F238E27FC236}">
                          <a16:creationId xmlns:a16="http://schemas.microsoft.com/office/drawing/2014/main" id="{3657F242-0A2F-2042-844E-ACEF4F53F5EC}"/>
                        </a:ext>
                      </a:extLst>
                    </p:cNvPr>
                    <p:cNvSpPr>
                      <a:spLocks noChangeArrowheads="1"/>
                    </p:cNvSpPr>
                    <p:nvPr/>
                  </p:nvSpPr>
                  <p:spPr bwMode="auto">
                    <a:xfrm>
                      <a:off x="2128"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3838" name="Group 692">
                <a:extLst>
                  <a:ext uri="{FF2B5EF4-FFF2-40B4-BE49-F238E27FC236}">
                    <a16:creationId xmlns:a16="http://schemas.microsoft.com/office/drawing/2014/main" id="{B6304BE3-BF55-4449-B99C-D3EA329D05EF}"/>
                  </a:ext>
                </a:extLst>
              </p:cNvPr>
              <p:cNvGrpSpPr>
                <a:grpSpLocks/>
              </p:cNvGrpSpPr>
              <p:nvPr/>
            </p:nvGrpSpPr>
            <p:grpSpPr bwMode="auto">
              <a:xfrm>
                <a:off x="2206" y="1084"/>
                <a:ext cx="40" cy="136"/>
                <a:chOff x="2206" y="1084"/>
                <a:chExt cx="40" cy="136"/>
              </a:xfrm>
            </p:grpSpPr>
            <p:sp>
              <p:nvSpPr>
                <p:cNvPr id="23845" name="Oval 693">
                  <a:extLst>
                    <a:ext uri="{FF2B5EF4-FFF2-40B4-BE49-F238E27FC236}">
                      <a16:creationId xmlns:a16="http://schemas.microsoft.com/office/drawing/2014/main" id="{69730ABC-E3E4-CE49-965C-8256EA8CFFC8}"/>
                    </a:ext>
                  </a:extLst>
                </p:cNvPr>
                <p:cNvSpPr>
                  <a:spLocks noChangeArrowheads="1"/>
                </p:cNvSpPr>
                <p:nvPr/>
              </p:nvSpPr>
              <p:spPr bwMode="auto">
                <a:xfrm>
                  <a:off x="2206"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46" name="Oval 694">
                  <a:extLst>
                    <a:ext uri="{FF2B5EF4-FFF2-40B4-BE49-F238E27FC236}">
                      <a16:creationId xmlns:a16="http://schemas.microsoft.com/office/drawing/2014/main" id="{9A02382E-7BBD-BF4B-AB1D-B0324A3F816A}"/>
                    </a:ext>
                  </a:extLst>
                </p:cNvPr>
                <p:cNvSpPr>
                  <a:spLocks noChangeArrowheads="1"/>
                </p:cNvSpPr>
                <p:nvPr/>
              </p:nvSpPr>
              <p:spPr bwMode="auto">
                <a:xfrm>
                  <a:off x="2206"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839" name="Rectangle 695">
                <a:extLst>
                  <a:ext uri="{FF2B5EF4-FFF2-40B4-BE49-F238E27FC236}">
                    <a16:creationId xmlns:a16="http://schemas.microsoft.com/office/drawing/2014/main" id="{EF3BBA88-4243-9149-B674-3D5B5976F07E}"/>
                  </a:ext>
                </a:extLst>
              </p:cNvPr>
              <p:cNvSpPr>
                <a:spLocks noChangeArrowheads="1"/>
              </p:cNvSpPr>
              <p:nvPr/>
            </p:nvSpPr>
            <p:spPr bwMode="auto">
              <a:xfrm>
                <a:off x="2196"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40" name="Freeform 696">
                <a:extLst>
                  <a:ext uri="{FF2B5EF4-FFF2-40B4-BE49-F238E27FC236}">
                    <a16:creationId xmlns:a16="http://schemas.microsoft.com/office/drawing/2014/main" id="{04ADDCC0-A8A3-2947-9FA0-E55454E2DD62}"/>
                  </a:ext>
                </a:extLst>
              </p:cNvPr>
              <p:cNvSpPr>
                <a:spLocks/>
              </p:cNvSpPr>
              <p:nvPr/>
            </p:nvSpPr>
            <p:spPr bwMode="auto">
              <a:xfrm>
                <a:off x="2352"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41" name="Freeform 697">
                <a:extLst>
                  <a:ext uri="{FF2B5EF4-FFF2-40B4-BE49-F238E27FC236}">
                    <a16:creationId xmlns:a16="http://schemas.microsoft.com/office/drawing/2014/main" id="{D3D96A8C-C394-9445-A9F8-74DC8024885E}"/>
                  </a:ext>
                </a:extLst>
              </p:cNvPr>
              <p:cNvSpPr>
                <a:spLocks/>
              </p:cNvSpPr>
              <p:nvPr/>
            </p:nvSpPr>
            <p:spPr bwMode="auto">
              <a:xfrm>
                <a:off x="22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42" name="Freeform 698">
                <a:extLst>
                  <a:ext uri="{FF2B5EF4-FFF2-40B4-BE49-F238E27FC236}">
                    <a16:creationId xmlns:a16="http://schemas.microsoft.com/office/drawing/2014/main" id="{D8CDC4CB-3857-F344-8057-1539DB6B3A58}"/>
                  </a:ext>
                </a:extLst>
              </p:cNvPr>
              <p:cNvSpPr>
                <a:spLocks/>
              </p:cNvSpPr>
              <p:nvPr/>
            </p:nvSpPr>
            <p:spPr bwMode="auto">
              <a:xfrm>
                <a:off x="235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43" name="Freeform 699">
                <a:extLst>
                  <a:ext uri="{FF2B5EF4-FFF2-40B4-BE49-F238E27FC236}">
                    <a16:creationId xmlns:a16="http://schemas.microsoft.com/office/drawing/2014/main" id="{B9C26C56-BDA8-984E-BFE6-C67461A2679A}"/>
                  </a:ext>
                </a:extLst>
              </p:cNvPr>
              <p:cNvSpPr>
                <a:spLocks/>
              </p:cNvSpPr>
              <p:nvPr/>
            </p:nvSpPr>
            <p:spPr bwMode="auto">
              <a:xfrm>
                <a:off x="24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844" name="Freeform 700">
                <a:extLst>
                  <a:ext uri="{FF2B5EF4-FFF2-40B4-BE49-F238E27FC236}">
                    <a16:creationId xmlns:a16="http://schemas.microsoft.com/office/drawing/2014/main" id="{789653C9-4CE8-474F-85C4-8C06333D514C}"/>
                  </a:ext>
                </a:extLst>
              </p:cNvPr>
              <p:cNvSpPr>
                <a:spLocks/>
              </p:cNvSpPr>
              <p:nvPr/>
            </p:nvSpPr>
            <p:spPr bwMode="auto">
              <a:xfrm>
                <a:off x="254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21181" name="Group 701">
            <a:extLst>
              <a:ext uri="{FF2B5EF4-FFF2-40B4-BE49-F238E27FC236}">
                <a16:creationId xmlns:a16="http://schemas.microsoft.com/office/drawing/2014/main" id="{1C60D1D0-9014-744B-BC66-8E30FAC04169}"/>
              </a:ext>
            </a:extLst>
          </p:cNvPr>
          <p:cNvGrpSpPr>
            <a:grpSpLocks/>
          </p:cNvGrpSpPr>
          <p:nvPr/>
        </p:nvGrpSpPr>
        <p:grpSpPr bwMode="auto">
          <a:xfrm>
            <a:off x="5105400" y="1219200"/>
            <a:ext cx="1296988" cy="4764088"/>
            <a:chOff x="2496" y="768"/>
            <a:chExt cx="817" cy="3001"/>
          </a:xfrm>
        </p:grpSpPr>
        <p:sp>
          <p:nvSpPr>
            <p:cNvPr id="23777" name="AutoShape 702">
              <a:extLst>
                <a:ext uri="{FF2B5EF4-FFF2-40B4-BE49-F238E27FC236}">
                  <a16:creationId xmlns:a16="http://schemas.microsoft.com/office/drawing/2014/main" id="{53F8BD9B-8891-3D41-8D39-80BFE3733E5D}"/>
                </a:ext>
              </a:extLst>
            </p:cNvPr>
            <p:cNvSpPr>
              <a:spLocks noChangeArrowheads="1"/>
            </p:cNvSpPr>
            <p:nvPr/>
          </p:nvSpPr>
          <p:spPr bwMode="auto">
            <a:xfrm rot="16200000" flipH="1">
              <a:off x="2537" y="3128"/>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8" name="Rectangle 703">
              <a:extLst>
                <a:ext uri="{FF2B5EF4-FFF2-40B4-BE49-F238E27FC236}">
                  <a16:creationId xmlns:a16="http://schemas.microsoft.com/office/drawing/2014/main" id="{8151E8F3-F7E8-BF4E-8DBF-10D5D606FAC3}"/>
                </a:ext>
              </a:extLst>
            </p:cNvPr>
            <p:cNvSpPr>
              <a:spLocks noChangeArrowheads="1"/>
            </p:cNvSpPr>
            <p:nvPr/>
          </p:nvSpPr>
          <p:spPr bwMode="auto">
            <a:xfrm>
              <a:off x="2502" y="3398"/>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AI</a:t>
              </a:r>
            </a:p>
          </p:txBody>
        </p:sp>
        <p:grpSp>
          <p:nvGrpSpPr>
            <p:cNvPr id="23779" name="Group 704">
              <a:extLst>
                <a:ext uri="{FF2B5EF4-FFF2-40B4-BE49-F238E27FC236}">
                  <a16:creationId xmlns:a16="http://schemas.microsoft.com/office/drawing/2014/main" id="{0C82DB96-7A68-F046-9FB8-D4BC871CBF71}"/>
                </a:ext>
              </a:extLst>
            </p:cNvPr>
            <p:cNvGrpSpPr>
              <a:grpSpLocks/>
            </p:cNvGrpSpPr>
            <p:nvPr/>
          </p:nvGrpSpPr>
          <p:grpSpPr bwMode="auto">
            <a:xfrm>
              <a:off x="2496" y="768"/>
              <a:ext cx="817" cy="2209"/>
              <a:chOff x="2496" y="768"/>
              <a:chExt cx="817" cy="2209"/>
            </a:xfrm>
          </p:grpSpPr>
          <p:sp>
            <p:nvSpPr>
              <p:cNvPr id="23780" name="Freeform 705">
                <a:extLst>
                  <a:ext uri="{FF2B5EF4-FFF2-40B4-BE49-F238E27FC236}">
                    <a16:creationId xmlns:a16="http://schemas.microsoft.com/office/drawing/2014/main" id="{7819D42D-9905-4242-A64F-9F39ACD89F21}"/>
                  </a:ext>
                </a:extLst>
              </p:cNvPr>
              <p:cNvSpPr>
                <a:spLocks/>
              </p:cNvSpPr>
              <p:nvPr/>
            </p:nvSpPr>
            <p:spPr bwMode="auto">
              <a:xfrm>
                <a:off x="2496"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81" name="Rectangle 706">
                <a:extLst>
                  <a:ext uri="{FF2B5EF4-FFF2-40B4-BE49-F238E27FC236}">
                    <a16:creationId xmlns:a16="http://schemas.microsoft.com/office/drawing/2014/main" id="{E974C31F-723C-E145-8097-0E38D7B7EEC1}"/>
                  </a:ext>
                </a:extLst>
              </p:cNvPr>
              <p:cNvSpPr>
                <a:spLocks noChangeArrowheads="1"/>
              </p:cNvSpPr>
              <p:nvPr/>
            </p:nvSpPr>
            <p:spPr bwMode="auto">
              <a:xfrm>
                <a:off x="2500"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82" name="Rectangle 707">
                <a:extLst>
                  <a:ext uri="{FF2B5EF4-FFF2-40B4-BE49-F238E27FC236}">
                    <a16:creationId xmlns:a16="http://schemas.microsoft.com/office/drawing/2014/main" id="{60D2B202-C219-8741-9300-5290B462CB2E}"/>
                  </a:ext>
                </a:extLst>
              </p:cNvPr>
              <p:cNvSpPr>
                <a:spLocks noChangeArrowheads="1"/>
              </p:cNvSpPr>
              <p:nvPr/>
            </p:nvSpPr>
            <p:spPr bwMode="auto">
              <a:xfrm>
                <a:off x="2556"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783" name="Group 708">
                <a:extLst>
                  <a:ext uri="{FF2B5EF4-FFF2-40B4-BE49-F238E27FC236}">
                    <a16:creationId xmlns:a16="http://schemas.microsoft.com/office/drawing/2014/main" id="{9C74D2EB-3099-5B4F-AB38-F6FDFC8A3135}"/>
                  </a:ext>
                </a:extLst>
              </p:cNvPr>
              <p:cNvGrpSpPr>
                <a:grpSpLocks/>
              </p:cNvGrpSpPr>
              <p:nvPr/>
            </p:nvGrpSpPr>
            <p:grpSpPr bwMode="auto">
              <a:xfrm>
                <a:off x="2512" y="1270"/>
                <a:ext cx="28" cy="1654"/>
                <a:chOff x="2512" y="1270"/>
                <a:chExt cx="28" cy="1654"/>
              </a:xfrm>
            </p:grpSpPr>
            <p:grpSp>
              <p:nvGrpSpPr>
                <p:cNvPr id="23793" name="Group 709">
                  <a:extLst>
                    <a:ext uri="{FF2B5EF4-FFF2-40B4-BE49-F238E27FC236}">
                      <a16:creationId xmlns:a16="http://schemas.microsoft.com/office/drawing/2014/main" id="{4233B943-094F-B246-85F0-50FEFC4943A1}"/>
                    </a:ext>
                  </a:extLst>
                </p:cNvPr>
                <p:cNvGrpSpPr>
                  <a:grpSpLocks/>
                </p:cNvGrpSpPr>
                <p:nvPr/>
              </p:nvGrpSpPr>
              <p:grpSpPr bwMode="auto">
                <a:xfrm>
                  <a:off x="2512" y="2141"/>
                  <a:ext cx="28" cy="783"/>
                  <a:chOff x="2512" y="2141"/>
                  <a:chExt cx="28" cy="783"/>
                </a:xfrm>
              </p:grpSpPr>
              <p:grpSp>
                <p:nvGrpSpPr>
                  <p:cNvPr id="23813" name="Group 710">
                    <a:extLst>
                      <a:ext uri="{FF2B5EF4-FFF2-40B4-BE49-F238E27FC236}">
                        <a16:creationId xmlns:a16="http://schemas.microsoft.com/office/drawing/2014/main" id="{658C997B-95C4-8943-A6D5-C738AA6750A7}"/>
                      </a:ext>
                    </a:extLst>
                  </p:cNvPr>
                  <p:cNvGrpSpPr>
                    <a:grpSpLocks/>
                  </p:cNvGrpSpPr>
                  <p:nvPr/>
                </p:nvGrpSpPr>
                <p:grpSpPr bwMode="auto">
                  <a:xfrm>
                    <a:off x="2512" y="2141"/>
                    <a:ext cx="28" cy="348"/>
                    <a:chOff x="2512" y="2141"/>
                    <a:chExt cx="28" cy="348"/>
                  </a:xfrm>
                </p:grpSpPr>
                <p:sp>
                  <p:nvSpPr>
                    <p:cNvPr id="23823" name="Rectangle 711">
                      <a:extLst>
                        <a:ext uri="{FF2B5EF4-FFF2-40B4-BE49-F238E27FC236}">
                          <a16:creationId xmlns:a16="http://schemas.microsoft.com/office/drawing/2014/main" id="{7ED11D33-BAA6-D24B-A631-37542575A0AE}"/>
                        </a:ext>
                      </a:extLst>
                    </p:cNvPr>
                    <p:cNvSpPr>
                      <a:spLocks noChangeArrowheads="1"/>
                    </p:cNvSpPr>
                    <p:nvPr/>
                  </p:nvSpPr>
                  <p:spPr bwMode="auto">
                    <a:xfrm>
                      <a:off x="2512"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4" name="Rectangle 712">
                      <a:extLst>
                        <a:ext uri="{FF2B5EF4-FFF2-40B4-BE49-F238E27FC236}">
                          <a16:creationId xmlns:a16="http://schemas.microsoft.com/office/drawing/2014/main" id="{2592D1A8-875E-4B48-8C93-B3CD4AD089E9}"/>
                        </a:ext>
                      </a:extLst>
                    </p:cNvPr>
                    <p:cNvSpPr>
                      <a:spLocks noChangeArrowheads="1"/>
                    </p:cNvSpPr>
                    <p:nvPr/>
                  </p:nvSpPr>
                  <p:spPr bwMode="auto">
                    <a:xfrm>
                      <a:off x="2512"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5" name="Rectangle 713">
                      <a:extLst>
                        <a:ext uri="{FF2B5EF4-FFF2-40B4-BE49-F238E27FC236}">
                          <a16:creationId xmlns:a16="http://schemas.microsoft.com/office/drawing/2014/main" id="{B64410A5-1FE9-0941-B39B-A9F7D8D02BD5}"/>
                        </a:ext>
                      </a:extLst>
                    </p:cNvPr>
                    <p:cNvSpPr>
                      <a:spLocks noChangeArrowheads="1"/>
                    </p:cNvSpPr>
                    <p:nvPr/>
                  </p:nvSpPr>
                  <p:spPr bwMode="auto">
                    <a:xfrm>
                      <a:off x="2512"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6" name="Rectangle 714">
                      <a:extLst>
                        <a:ext uri="{FF2B5EF4-FFF2-40B4-BE49-F238E27FC236}">
                          <a16:creationId xmlns:a16="http://schemas.microsoft.com/office/drawing/2014/main" id="{10E65A71-0654-7345-A7E4-B42C01C31414}"/>
                        </a:ext>
                      </a:extLst>
                    </p:cNvPr>
                    <p:cNvSpPr>
                      <a:spLocks noChangeArrowheads="1"/>
                    </p:cNvSpPr>
                    <p:nvPr/>
                  </p:nvSpPr>
                  <p:spPr bwMode="auto">
                    <a:xfrm>
                      <a:off x="2512"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7" name="Rectangle 715">
                      <a:extLst>
                        <a:ext uri="{FF2B5EF4-FFF2-40B4-BE49-F238E27FC236}">
                          <a16:creationId xmlns:a16="http://schemas.microsoft.com/office/drawing/2014/main" id="{BA19CD14-1F5E-B847-8C46-8CD1DED79C11}"/>
                        </a:ext>
                      </a:extLst>
                    </p:cNvPr>
                    <p:cNvSpPr>
                      <a:spLocks noChangeArrowheads="1"/>
                    </p:cNvSpPr>
                    <p:nvPr/>
                  </p:nvSpPr>
                  <p:spPr bwMode="auto">
                    <a:xfrm>
                      <a:off x="2512"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8" name="Rectangle 716">
                      <a:extLst>
                        <a:ext uri="{FF2B5EF4-FFF2-40B4-BE49-F238E27FC236}">
                          <a16:creationId xmlns:a16="http://schemas.microsoft.com/office/drawing/2014/main" id="{B550A82A-D36E-CE4A-8B69-81C1E42B9B79}"/>
                        </a:ext>
                      </a:extLst>
                    </p:cNvPr>
                    <p:cNvSpPr>
                      <a:spLocks noChangeArrowheads="1"/>
                    </p:cNvSpPr>
                    <p:nvPr/>
                  </p:nvSpPr>
                  <p:spPr bwMode="auto">
                    <a:xfrm>
                      <a:off x="2512"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9" name="Rectangle 717">
                      <a:extLst>
                        <a:ext uri="{FF2B5EF4-FFF2-40B4-BE49-F238E27FC236}">
                          <a16:creationId xmlns:a16="http://schemas.microsoft.com/office/drawing/2014/main" id="{72083C8B-0F84-2942-912D-C5403FBD692F}"/>
                        </a:ext>
                      </a:extLst>
                    </p:cNvPr>
                    <p:cNvSpPr>
                      <a:spLocks noChangeArrowheads="1"/>
                    </p:cNvSpPr>
                    <p:nvPr/>
                  </p:nvSpPr>
                  <p:spPr bwMode="auto">
                    <a:xfrm>
                      <a:off x="2512"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30" name="Rectangle 718">
                      <a:extLst>
                        <a:ext uri="{FF2B5EF4-FFF2-40B4-BE49-F238E27FC236}">
                          <a16:creationId xmlns:a16="http://schemas.microsoft.com/office/drawing/2014/main" id="{1913A9AB-0D19-6C44-8791-F7B113E3D23C}"/>
                        </a:ext>
                      </a:extLst>
                    </p:cNvPr>
                    <p:cNvSpPr>
                      <a:spLocks noChangeArrowheads="1"/>
                    </p:cNvSpPr>
                    <p:nvPr/>
                  </p:nvSpPr>
                  <p:spPr bwMode="auto">
                    <a:xfrm>
                      <a:off x="2512"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814" name="Group 719">
                    <a:extLst>
                      <a:ext uri="{FF2B5EF4-FFF2-40B4-BE49-F238E27FC236}">
                        <a16:creationId xmlns:a16="http://schemas.microsoft.com/office/drawing/2014/main" id="{0FE00144-3C48-3B46-84BC-0AF9123E03A3}"/>
                      </a:ext>
                    </a:extLst>
                  </p:cNvPr>
                  <p:cNvGrpSpPr>
                    <a:grpSpLocks/>
                  </p:cNvGrpSpPr>
                  <p:nvPr/>
                </p:nvGrpSpPr>
                <p:grpSpPr bwMode="auto">
                  <a:xfrm>
                    <a:off x="2512" y="2576"/>
                    <a:ext cx="28" cy="348"/>
                    <a:chOff x="2512" y="2576"/>
                    <a:chExt cx="28" cy="348"/>
                  </a:xfrm>
                </p:grpSpPr>
                <p:sp>
                  <p:nvSpPr>
                    <p:cNvPr id="23815" name="Rectangle 720">
                      <a:extLst>
                        <a:ext uri="{FF2B5EF4-FFF2-40B4-BE49-F238E27FC236}">
                          <a16:creationId xmlns:a16="http://schemas.microsoft.com/office/drawing/2014/main" id="{A1A4ECC6-AA2E-F641-B55C-AF6FBC5BF76A}"/>
                        </a:ext>
                      </a:extLst>
                    </p:cNvPr>
                    <p:cNvSpPr>
                      <a:spLocks noChangeArrowheads="1"/>
                    </p:cNvSpPr>
                    <p:nvPr/>
                  </p:nvSpPr>
                  <p:spPr bwMode="auto">
                    <a:xfrm>
                      <a:off x="2512"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6" name="Rectangle 721">
                      <a:extLst>
                        <a:ext uri="{FF2B5EF4-FFF2-40B4-BE49-F238E27FC236}">
                          <a16:creationId xmlns:a16="http://schemas.microsoft.com/office/drawing/2014/main" id="{D7AAEBAC-0A08-974B-A976-6FF19B44FC1A}"/>
                        </a:ext>
                      </a:extLst>
                    </p:cNvPr>
                    <p:cNvSpPr>
                      <a:spLocks noChangeArrowheads="1"/>
                    </p:cNvSpPr>
                    <p:nvPr/>
                  </p:nvSpPr>
                  <p:spPr bwMode="auto">
                    <a:xfrm>
                      <a:off x="2512"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7" name="Rectangle 722">
                      <a:extLst>
                        <a:ext uri="{FF2B5EF4-FFF2-40B4-BE49-F238E27FC236}">
                          <a16:creationId xmlns:a16="http://schemas.microsoft.com/office/drawing/2014/main" id="{572DC818-949E-BA4F-A24C-628622A23680}"/>
                        </a:ext>
                      </a:extLst>
                    </p:cNvPr>
                    <p:cNvSpPr>
                      <a:spLocks noChangeArrowheads="1"/>
                    </p:cNvSpPr>
                    <p:nvPr/>
                  </p:nvSpPr>
                  <p:spPr bwMode="auto">
                    <a:xfrm>
                      <a:off x="2512"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8" name="Rectangle 723">
                      <a:extLst>
                        <a:ext uri="{FF2B5EF4-FFF2-40B4-BE49-F238E27FC236}">
                          <a16:creationId xmlns:a16="http://schemas.microsoft.com/office/drawing/2014/main" id="{8334766C-F9A6-8541-88B5-436ED209ADF1}"/>
                        </a:ext>
                      </a:extLst>
                    </p:cNvPr>
                    <p:cNvSpPr>
                      <a:spLocks noChangeArrowheads="1"/>
                    </p:cNvSpPr>
                    <p:nvPr/>
                  </p:nvSpPr>
                  <p:spPr bwMode="auto">
                    <a:xfrm>
                      <a:off x="2512"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9" name="Rectangle 724">
                      <a:extLst>
                        <a:ext uri="{FF2B5EF4-FFF2-40B4-BE49-F238E27FC236}">
                          <a16:creationId xmlns:a16="http://schemas.microsoft.com/office/drawing/2014/main" id="{902DA8FD-9D98-3A4F-8CAD-07447D6D7DE7}"/>
                        </a:ext>
                      </a:extLst>
                    </p:cNvPr>
                    <p:cNvSpPr>
                      <a:spLocks noChangeArrowheads="1"/>
                    </p:cNvSpPr>
                    <p:nvPr/>
                  </p:nvSpPr>
                  <p:spPr bwMode="auto">
                    <a:xfrm>
                      <a:off x="2512"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0" name="Rectangle 725">
                      <a:extLst>
                        <a:ext uri="{FF2B5EF4-FFF2-40B4-BE49-F238E27FC236}">
                          <a16:creationId xmlns:a16="http://schemas.microsoft.com/office/drawing/2014/main" id="{01055AD3-C01D-E04E-A194-7E12BAD9D81E}"/>
                        </a:ext>
                      </a:extLst>
                    </p:cNvPr>
                    <p:cNvSpPr>
                      <a:spLocks noChangeArrowheads="1"/>
                    </p:cNvSpPr>
                    <p:nvPr/>
                  </p:nvSpPr>
                  <p:spPr bwMode="auto">
                    <a:xfrm>
                      <a:off x="2512"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1" name="Rectangle 726">
                      <a:extLst>
                        <a:ext uri="{FF2B5EF4-FFF2-40B4-BE49-F238E27FC236}">
                          <a16:creationId xmlns:a16="http://schemas.microsoft.com/office/drawing/2014/main" id="{16535564-5AD4-1B4A-B802-364BF08B03DD}"/>
                        </a:ext>
                      </a:extLst>
                    </p:cNvPr>
                    <p:cNvSpPr>
                      <a:spLocks noChangeArrowheads="1"/>
                    </p:cNvSpPr>
                    <p:nvPr/>
                  </p:nvSpPr>
                  <p:spPr bwMode="auto">
                    <a:xfrm>
                      <a:off x="2512"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22" name="Rectangle 727">
                      <a:extLst>
                        <a:ext uri="{FF2B5EF4-FFF2-40B4-BE49-F238E27FC236}">
                          <a16:creationId xmlns:a16="http://schemas.microsoft.com/office/drawing/2014/main" id="{4B84CFDF-4202-9940-8F75-F558D8083AE0}"/>
                        </a:ext>
                      </a:extLst>
                    </p:cNvPr>
                    <p:cNvSpPr>
                      <a:spLocks noChangeArrowheads="1"/>
                    </p:cNvSpPr>
                    <p:nvPr/>
                  </p:nvSpPr>
                  <p:spPr bwMode="auto">
                    <a:xfrm>
                      <a:off x="2512"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3794" name="Group 728">
                  <a:extLst>
                    <a:ext uri="{FF2B5EF4-FFF2-40B4-BE49-F238E27FC236}">
                      <a16:creationId xmlns:a16="http://schemas.microsoft.com/office/drawing/2014/main" id="{29578FE9-F32B-694C-AC17-2E547764FE5C}"/>
                    </a:ext>
                  </a:extLst>
                </p:cNvPr>
                <p:cNvGrpSpPr>
                  <a:grpSpLocks/>
                </p:cNvGrpSpPr>
                <p:nvPr/>
              </p:nvGrpSpPr>
              <p:grpSpPr bwMode="auto">
                <a:xfrm>
                  <a:off x="2512" y="1270"/>
                  <a:ext cx="28" cy="783"/>
                  <a:chOff x="2512" y="1270"/>
                  <a:chExt cx="28" cy="783"/>
                </a:xfrm>
              </p:grpSpPr>
              <p:grpSp>
                <p:nvGrpSpPr>
                  <p:cNvPr id="23795" name="Group 729">
                    <a:extLst>
                      <a:ext uri="{FF2B5EF4-FFF2-40B4-BE49-F238E27FC236}">
                        <a16:creationId xmlns:a16="http://schemas.microsoft.com/office/drawing/2014/main" id="{EBACB42E-53C5-0F4E-9277-7302ED032CEB}"/>
                      </a:ext>
                    </a:extLst>
                  </p:cNvPr>
                  <p:cNvGrpSpPr>
                    <a:grpSpLocks/>
                  </p:cNvGrpSpPr>
                  <p:nvPr/>
                </p:nvGrpSpPr>
                <p:grpSpPr bwMode="auto">
                  <a:xfrm>
                    <a:off x="2512" y="1270"/>
                    <a:ext cx="28" cy="348"/>
                    <a:chOff x="2512" y="1270"/>
                    <a:chExt cx="28" cy="348"/>
                  </a:xfrm>
                </p:grpSpPr>
                <p:sp>
                  <p:nvSpPr>
                    <p:cNvPr id="23805" name="Rectangle 730">
                      <a:extLst>
                        <a:ext uri="{FF2B5EF4-FFF2-40B4-BE49-F238E27FC236}">
                          <a16:creationId xmlns:a16="http://schemas.microsoft.com/office/drawing/2014/main" id="{BE4C76E7-D967-2244-816C-FAD2A0788AA8}"/>
                        </a:ext>
                      </a:extLst>
                    </p:cNvPr>
                    <p:cNvSpPr>
                      <a:spLocks noChangeArrowheads="1"/>
                    </p:cNvSpPr>
                    <p:nvPr/>
                  </p:nvSpPr>
                  <p:spPr bwMode="auto">
                    <a:xfrm>
                      <a:off x="2512"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6" name="Rectangle 731">
                      <a:extLst>
                        <a:ext uri="{FF2B5EF4-FFF2-40B4-BE49-F238E27FC236}">
                          <a16:creationId xmlns:a16="http://schemas.microsoft.com/office/drawing/2014/main" id="{7999D0DB-6C8A-654F-B860-B655F03BF833}"/>
                        </a:ext>
                      </a:extLst>
                    </p:cNvPr>
                    <p:cNvSpPr>
                      <a:spLocks noChangeArrowheads="1"/>
                    </p:cNvSpPr>
                    <p:nvPr/>
                  </p:nvSpPr>
                  <p:spPr bwMode="auto">
                    <a:xfrm>
                      <a:off x="2512"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7" name="Rectangle 732">
                      <a:extLst>
                        <a:ext uri="{FF2B5EF4-FFF2-40B4-BE49-F238E27FC236}">
                          <a16:creationId xmlns:a16="http://schemas.microsoft.com/office/drawing/2014/main" id="{1264DEBD-0504-C747-9332-5920E43A8C09}"/>
                        </a:ext>
                      </a:extLst>
                    </p:cNvPr>
                    <p:cNvSpPr>
                      <a:spLocks noChangeArrowheads="1"/>
                    </p:cNvSpPr>
                    <p:nvPr/>
                  </p:nvSpPr>
                  <p:spPr bwMode="auto">
                    <a:xfrm>
                      <a:off x="2512"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8" name="Rectangle 733">
                      <a:extLst>
                        <a:ext uri="{FF2B5EF4-FFF2-40B4-BE49-F238E27FC236}">
                          <a16:creationId xmlns:a16="http://schemas.microsoft.com/office/drawing/2014/main" id="{15A5D419-CCC9-524B-AB1B-C3F44E473C67}"/>
                        </a:ext>
                      </a:extLst>
                    </p:cNvPr>
                    <p:cNvSpPr>
                      <a:spLocks noChangeArrowheads="1"/>
                    </p:cNvSpPr>
                    <p:nvPr/>
                  </p:nvSpPr>
                  <p:spPr bwMode="auto">
                    <a:xfrm>
                      <a:off x="2512"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9" name="Rectangle 734">
                      <a:extLst>
                        <a:ext uri="{FF2B5EF4-FFF2-40B4-BE49-F238E27FC236}">
                          <a16:creationId xmlns:a16="http://schemas.microsoft.com/office/drawing/2014/main" id="{BC3D7932-4B92-D144-A786-ACB928529B73}"/>
                        </a:ext>
                      </a:extLst>
                    </p:cNvPr>
                    <p:cNvSpPr>
                      <a:spLocks noChangeArrowheads="1"/>
                    </p:cNvSpPr>
                    <p:nvPr/>
                  </p:nvSpPr>
                  <p:spPr bwMode="auto">
                    <a:xfrm>
                      <a:off x="2512"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0" name="Rectangle 735">
                      <a:extLst>
                        <a:ext uri="{FF2B5EF4-FFF2-40B4-BE49-F238E27FC236}">
                          <a16:creationId xmlns:a16="http://schemas.microsoft.com/office/drawing/2014/main" id="{12767588-AF6C-1545-A243-A090D5E28F4E}"/>
                        </a:ext>
                      </a:extLst>
                    </p:cNvPr>
                    <p:cNvSpPr>
                      <a:spLocks noChangeArrowheads="1"/>
                    </p:cNvSpPr>
                    <p:nvPr/>
                  </p:nvSpPr>
                  <p:spPr bwMode="auto">
                    <a:xfrm>
                      <a:off x="2512"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1" name="Rectangle 736">
                      <a:extLst>
                        <a:ext uri="{FF2B5EF4-FFF2-40B4-BE49-F238E27FC236}">
                          <a16:creationId xmlns:a16="http://schemas.microsoft.com/office/drawing/2014/main" id="{4CC1AC85-E27B-EE48-8D1C-F92BD706009A}"/>
                        </a:ext>
                      </a:extLst>
                    </p:cNvPr>
                    <p:cNvSpPr>
                      <a:spLocks noChangeArrowheads="1"/>
                    </p:cNvSpPr>
                    <p:nvPr/>
                  </p:nvSpPr>
                  <p:spPr bwMode="auto">
                    <a:xfrm>
                      <a:off x="2512"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12" name="Rectangle 737">
                      <a:extLst>
                        <a:ext uri="{FF2B5EF4-FFF2-40B4-BE49-F238E27FC236}">
                          <a16:creationId xmlns:a16="http://schemas.microsoft.com/office/drawing/2014/main" id="{3155DBAE-8337-9442-9CD2-964E1F7D7159}"/>
                        </a:ext>
                      </a:extLst>
                    </p:cNvPr>
                    <p:cNvSpPr>
                      <a:spLocks noChangeArrowheads="1"/>
                    </p:cNvSpPr>
                    <p:nvPr/>
                  </p:nvSpPr>
                  <p:spPr bwMode="auto">
                    <a:xfrm>
                      <a:off x="2512"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796" name="Group 738">
                    <a:extLst>
                      <a:ext uri="{FF2B5EF4-FFF2-40B4-BE49-F238E27FC236}">
                        <a16:creationId xmlns:a16="http://schemas.microsoft.com/office/drawing/2014/main" id="{4BFE992F-DD09-1C4D-B540-8AE3EEEFA62E}"/>
                      </a:ext>
                    </a:extLst>
                  </p:cNvPr>
                  <p:cNvGrpSpPr>
                    <a:grpSpLocks/>
                  </p:cNvGrpSpPr>
                  <p:nvPr/>
                </p:nvGrpSpPr>
                <p:grpSpPr bwMode="auto">
                  <a:xfrm>
                    <a:off x="2512" y="1705"/>
                    <a:ext cx="28" cy="348"/>
                    <a:chOff x="2512" y="1705"/>
                    <a:chExt cx="28" cy="348"/>
                  </a:xfrm>
                </p:grpSpPr>
                <p:sp>
                  <p:nvSpPr>
                    <p:cNvPr id="23797" name="Rectangle 739">
                      <a:extLst>
                        <a:ext uri="{FF2B5EF4-FFF2-40B4-BE49-F238E27FC236}">
                          <a16:creationId xmlns:a16="http://schemas.microsoft.com/office/drawing/2014/main" id="{BFDE8717-B824-6E40-BCB3-3FD705F96BF0}"/>
                        </a:ext>
                      </a:extLst>
                    </p:cNvPr>
                    <p:cNvSpPr>
                      <a:spLocks noChangeArrowheads="1"/>
                    </p:cNvSpPr>
                    <p:nvPr/>
                  </p:nvSpPr>
                  <p:spPr bwMode="auto">
                    <a:xfrm>
                      <a:off x="2512"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98" name="Rectangle 740">
                      <a:extLst>
                        <a:ext uri="{FF2B5EF4-FFF2-40B4-BE49-F238E27FC236}">
                          <a16:creationId xmlns:a16="http://schemas.microsoft.com/office/drawing/2014/main" id="{508B3B94-03B2-774B-AAF9-A3A516AABA4C}"/>
                        </a:ext>
                      </a:extLst>
                    </p:cNvPr>
                    <p:cNvSpPr>
                      <a:spLocks noChangeArrowheads="1"/>
                    </p:cNvSpPr>
                    <p:nvPr/>
                  </p:nvSpPr>
                  <p:spPr bwMode="auto">
                    <a:xfrm>
                      <a:off x="2512"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99" name="Rectangle 741">
                      <a:extLst>
                        <a:ext uri="{FF2B5EF4-FFF2-40B4-BE49-F238E27FC236}">
                          <a16:creationId xmlns:a16="http://schemas.microsoft.com/office/drawing/2014/main" id="{34D3B744-7BDA-0146-A8E2-1907D0D0C6D1}"/>
                        </a:ext>
                      </a:extLst>
                    </p:cNvPr>
                    <p:cNvSpPr>
                      <a:spLocks noChangeArrowheads="1"/>
                    </p:cNvSpPr>
                    <p:nvPr/>
                  </p:nvSpPr>
                  <p:spPr bwMode="auto">
                    <a:xfrm>
                      <a:off x="2512"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0" name="Rectangle 742">
                      <a:extLst>
                        <a:ext uri="{FF2B5EF4-FFF2-40B4-BE49-F238E27FC236}">
                          <a16:creationId xmlns:a16="http://schemas.microsoft.com/office/drawing/2014/main" id="{ABC89B6C-949F-234A-9230-409B5D8670CB}"/>
                        </a:ext>
                      </a:extLst>
                    </p:cNvPr>
                    <p:cNvSpPr>
                      <a:spLocks noChangeArrowheads="1"/>
                    </p:cNvSpPr>
                    <p:nvPr/>
                  </p:nvSpPr>
                  <p:spPr bwMode="auto">
                    <a:xfrm>
                      <a:off x="2512"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1" name="Rectangle 743">
                      <a:extLst>
                        <a:ext uri="{FF2B5EF4-FFF2-40B4-BE49-F238E27FC236}">
                          <a16:creationId xmlns:a16="http://schemas.microsoft.com/office/drawing/2014/main" id="{23465612-60F6-A444-B5BE-3E3941F4D203}"/>
                        </a:ext>
                      </a:extLst>
                    </p:cNvPr>
                    <p:cNvSpPr>
                      <a:spLocks noChangeArrowheads="1"/>
                    </p:cNvSpPr>
                    <p:nvPr/>
                  </p:nvSpPr>
                  <p:spPr bwMode="auto">
                    <a:xfrm>
                      <a:off x="2512"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2" name="Rectangle 744">
                      <a:extLst>
                        <a:ext uri="{FF2B5EF4-FFF2-40B4-BE49-F238E27FC236}">
                          <a16:creationId xmlns:a16="http://schemas.microsoft.com/office/drawing/2014/main" id="{F21131C2-7DD4-C849-8B9F-8BBA0113E7BB}"/>
                        </a:ext>
                      </a:extLst>
                    </p:cNvPr>
                    <p:cNvSpPr>
                      <a:spLocks noChangeArrowheads="1"/>
                    </p:cNvSpPr>
                    <p:nvPr/>
                  </p:nvSpPr>
                  <p:spPr bwMode="auto">
                    <a:xfrm>
                      <a:off x="2512"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3" name="Rectangle 745">
                      <a:extLst>
                        <a:ext uri="{FF2B5EF4-FFF2-40B4-BE49-F238E27FC236}">
                          <a16:creationId xmlns:a16="http://schemas.microsoft.com/office/drawing/2014/main" id="{9F78547D-2133-6547-9387-8AC8470766C5}"/>
                        </a:ext>
                      </a:extLst>
                    </p:cNvPr>
                    <p:cNvSpPr>
                      <a:spLocks noChangeArrowheads="1"/>
                    </p:cNvSpPr>
                    <p:nvPr/>
                  </p:nvSpPr>
                  <p:spPr bwMode="auto">
                    <a:xfrm>
                      <a:off x="2512"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804" name="Rectangle 746">
                      <a:extLst>
                        <a:ext uri="{FF2B5EF4-FFF2-40B4-BE49-F238E27FC236}">
                          <a16:creationId xmlns:a16="http://schemas.microsoft.com/office/drawing/2014/main" id="{90BE899D-9805-2747-BA3B-20E295D16406}"/>
                        </a:ext>
                      </a:extLst>
                    </p:cNvPr>
                    <p:cNvSpPr>
                      <a:spLocks noChangeArrowheads="1"/>
                    </p:cNvSpPr>
                    <p:nvPr/>
                  </p:nvSpPr>
                  <p:spPr bwMode="auto">
                    <a:xfrm>
                      <a:off x="2512"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3784" name="Group 747">
                <a:extLst>
                  <a:ext uri="{FF2B5EF4-FFF2-40B4-BE49-F238E27FC236}">
                    <a16:creationId xmlns:a16="http://schemas.microsoft.com/office/drawing/2014/main" id="{70C0D307-2830-9643-AFBC-6A6B601F88D6}"/>
                  </a:ext>
                </a:extLst>
              </p:cNvPr>
              <p:cNvGrpSpPr>
                <a:grpSpLocks/>
              </p:cNvGrpSpPr>
              <p:nvPr/>
            </p:nvGrpSpPr>
            <p:grpSpPr bwMode="auto">
              <a:xfrm>
                <a:off x="2590" y="1084"/>
                <a:ext cx="40" cy="136"/>
                <a:chOff x="2590" y="1084"/>
                <a:chExt cx="40" cy="136"/>
              </a:xfrm>
            </p:grpSpPr>
            <p:sp>
              <p:nvSpPr>
                <p:cNvPr id="23791" name="Oval 748">
                  <a:extLst>
                    <a:ext uri="{FF2B5EF4-FFF2-40B4-BE49-F238E27FC236}">
                      <a16:creationId xmlns:a16="http://schemas.microsoft.com/office/drawing/2014/main" id="{A5C74653-E519-4848-9D9D-373AC3229E71}"/>
                    </a:ext>
                  </a:extLst>
                </p:cNvPr>
                <p:cNvSpPr>
                  <a:spLocks noChangeArrowheads="1"/>
                </p:cNvSpPr>
                <p:nvPr/>
              </p:nvSpPr>
              <p:spPr bwMode="auto">
                <a:xfrm>
                  <a:off x="259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92" name="Oval 749">
                  <a:extLst>
                    <a:ext uri="{FF2B5EF4-FFF2-40B4-BE49-F238E27FC236}">
                      <a16:creationId xmlns:a16="http://schemas.microsoft.com/office/drawing/2014/main" id="{F72692B6-B8AB-4143-9451-6E2903BF161E}"/>
                    </a:ext>
                  </a:extLst>
                </p:cNvPr>
                <p:cNvSpPr>
                  <a:spLocks noChangeArrowheads="1"/>
                </p:cNvSpPr>
                <p:nvPr/>
              </p:nvSpPr>
              <p:spPr bwMode="auto">
                <a:xfrm>
                  <a:off x="2590"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785" name="Rectangle 750">
                <a:extLst>
                  <a:ext uri="{FF2B5EF4-FFF2-40B4-BE49-F238E27FC236}">
                    <a16:creationId xmlns:a16="http://schemas.microsoft.com/office/drawing/2014/main" id="{9A84DC70-D3AA-CF43-89BD-045C35A0E5BA}"/>
                  </a:ext>
                </a:extLst>
              </p:cNvPr>
              <p:cNvSpPr>
                <a:spLocks noChangeArrowheads="1"/>
              </p:cNvSpPr>
              <p:nvPr/>
            </p:nvSpPr>
            <p:spPr bwMode="auto">
              <a:xfrm>
                <a:off x="2580"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86" name="Freeform 751">
                <a:extLst>
                  <a:ext uri="{FF2B5EF4-FFF2-40B4-BE49-F238E27FC236}">
                    <a16:creationId xmlns:a16="http://schemas.microsoft.com/office/drawing/2014/main" id="{250B37AB-D304-9A46-933C-B8D394E45CB8}"/>
                  </a:ext>
                </a:extLst>
              </p:cNvPr>
              <p:cNvSpPr>
                <a:spLocks/>
              </p:cNvSpPr>
              <p:nvPr/>
            </p:nvSpPr>
            <p:spPr bwMode="auto">
              <a:xfrm>
                <a:off x="2736"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87" name="Freeform 752">
                <a:extLst>
                  <a:ext uri="{FF2B5EF4-FFF2-40B4-BE49-F238E27FC236}">
                    <a16:creationId xmlns:a16="http://schemas.microsoft.com/office/drawing/2014/main" id="{F83A45E5-5628-CD4A-B547-C6D4FAB97B62}"/>
                  </a:ext>
                </a:extLst>
              </p:cNvPr>
              <p:cNvSpPr>
                <a:spLocks/>
              </p:cNvSpPr>
              <p:nvPr/>
            </p:nvSpPr>
            <p:spPr bwMode="auto">
              <a:xfrm>
                <a:off x="264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88" name="Freeform 753">
                <a:extLst>
                  <a:ext uri="{FF2B5EF4-FFF2-40B4-BE49-F238E27FC236}">
                    <a16:creationId xmlns:a16="http://schemas.microsoft.com/office/drawing/2014/main" id="{A125B28F-7DE6-8A47-8A33-9567B558A00F}"/>
                  </a:ext>
                </a:extLst>
              </p:cNvPr>
              <p:cNvSpPr>
                <a:spLocks/>
              </p:cNvSpPr>
              <p:nvPr/>
            </p:nvSpPr>
            <p:spPr bwMode="auto">
              <a:xfrm>
                <a:off x="273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89" name="Freeform 754">
                <a:extLst>
                  <a:ext uri="{FF2B5EF4-FFF2-40B4-BE49-F238E27FC236}">
                    <a16:creationId xmlns:a16="http://schemas.microsoft.com/office/drawing/2014/main" id="{FA9681A1-5C6B-0D4D-89A1-4C156A7FD272}"/>
                  </a:ext>
                </a:extLst>
              </p:cNvPr>
              <p:cNvSpPr>
                <a:spLocks/>
              </p:cNvSpPr>
              <p:nvPr/>
            </p:nvSpPr>
            <p:spPr bwMode="auto">
              <a:xfrm>
                <a:off x="283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90" name="Freeform 755">
                <a:extLst>
                  <a:ext uri="{FF2B5EF4-FFF2-40B4-BE49-F238E27FC236}">
                    <a16:creationId xmlns:a16="http://schemas.microsoft.com/office/drawing/2014/main" id="{CB79BBCE-EA3D-3E45-A4BE-68968BF4492C}"/>
                  </a:ext>
                </a:extLst>
              </p:cNvPr>
              <p:cNvSpPr>
                <a:spLocks/>
              </p:cNvSpPr>
              <p:nvPr/>
            </p:nvSpPr>
            <p:spPr bwMode="auto">
              <a:xfrm>
                <a:off x="292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21236" name="Group 756">
            <a:extLst>
              <a:ext uri="{FF2B5EF4-FFF2-40B4-BE49-F238E27FC236}">
                <a16:creationId xmlns:a16="http://schemas.microsoft.com/office/drawing/2014/main" id="{20CC65CB-6234-4D4B-B0AF-643750040188}"/>
              </a:ext>
            </a:extLst>
          </p:cNvPr>
          <p:cNvGrpSpPr>
            <a:grpSpLocks/>
          </p:cNvGrpSpPr>
          <p:nvPr/>
        </p:nvGrpSpPr>
        <p:grpSpPr bwMode="auto">
          <a:xfrm>
            <a:off x="5715000" y="1219200"/>
            <a:ext cx="1296988" cy="4764088"/>
            <a:chOff x="2880" y="768"/>
            <a:chExt cx="817" cy="3001"/>
          </a:xfrm>
        </p:grpSpPr>
        <p:sp>
          <p:nvSpPr>
            <p:cNvPr id="23723" name="AutoShape 757">
              <a:extLst>
                <a:ext uri="{FF2B5EF4-FFF2-40B4-BE49-F238E27FC236}">
                  <a16:creationId xmlns:a16="http://schemas.microsoft.com/office/drawing/2014/main" id="{592DEB83-9B1E-BA42-B066-4D2A0A23FA09}"/>
                </a:ext>
              </a:extLst>
            </p:cNvPr>
            <p:cNvSpPr>
              <a:spLocks noChangeArrowheads="1"/>
            </p:cNvSpPr>
            <p:nvPr/>
          </p:nvSpPr>
          <p:spPr bwMode="auto">
            <a:xfrm rot="16200000" flipH="1">
              <a:off x="2915" y="3128"/>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24" name="Rectangle 758">
              <a:extLst>
                <a:ext uri="{FF2B5EF4-FFF2-40B4-BE49-F238E27FC236}">
                  <a16:creationId xmlns:a16="http://schemas.microsoft.com/office/drawing/2014/main" id="{D203A5F5-9456-3941-A82A-5CD9D3099D13}"/>
                </a:ext>
              </a:extLst>
            </p:cNvPr>
            <p:cNvSpPr>
              <a:spLocks noChangeArrowheads="1"/>
            </p:cNvSpPr>
            <p:nvPr/>
          </p:nvSpPr>
          <p:spPr bwMode="auto">
            <a:xfrm>
              <a:off x="2886" y="3398"/>
              <a:ext cx="382"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a:p>
              <a:pPr>
                <a:spcBef>
                  <a:spcPct val="0"/>
                </a:spcBef>
                <a:buSzTx/>
                <a:buFontTx/>
                <a:buNone/>
              </a:pPr>
              <a:r>
                <a:rPr lang="de-DE" altLang="en-US"/>
                <a:t> AO</a:t>
              </a:r>
            </a:p>
          </p:txBody>
        </p:sp>
        <p:grpSp>
          <p:nvGrpSpPr>
            <p:cNvPr id="23725" name="Group 759">
              <a:extLst>
                <a:ext uri="{FF2B5EF4-FFF2-40B4-BE49-F238E27FC236}">
                  <a16:creationId xmlns:a16="http://schemas.microsoft.com/office/drawing/2014/main" id="{9F478485-0881-354C-9606-0C27D93783F3}"/>
                </a:ext>
              </a:extLst>
            </p:cNvPr>
            <p:cNvGrpSpPr>
              <a:grpSpLocks/>
            </p:cNvGrpSpPr>
            <p:nvPr/>
          </p:nvGrpSpPr>
          <p:grpSpPr bwMode="auto">
            <a:xfrm>
              <a:off x="2880" y="768"/>
              <a:ext cx="817" cy="2209"/>
              <a:chOff x="2880" y="768"/>
              <a:chExt cx="817" cy="2209"/>
            </a:xfrm>
          </p:grpSpPr>
          <p:sp>
            <p:nvSpPr>
              <p:cNvPr id="23726" name="Freeform 760">
                <a:extLst>
                  <a:ext uri="{FF2B5EF4-FFF2-40B4-BE49-F238E27FC236}">
                    <a16:creationId xmlns:a16="http://schemas.microsoft.com/office/drawing/2014/main" id="{0DD0AF99-70E3-D447-A5E9-9ABC8AA2A078}"/>
                  </a:ext>
                </a:extLst>
              </p:cNvPr>
              <p:cNvSpPr>
                <a:spLocks/>
              </p:cNvSpPr>
              <p:nvPr/>
            </p:nvSpPr>
            <p:spPr bwMode="auto">
              <a:xfrm>
                <a:off x="2880"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27" name="Rectangle 761">
                <a:extLst>
                  <a:ext uri="{FF2B5EF4-FFF2-40B4-BE49-F238E27FC236}">
                    <a16:creationId xmlns:a16="http://schemas.microsoft.com/office/drawing/2014/main" id="{104984DF-783D-4940-AF22-2F644DF268C8}"/>
                  </a:ext>
                </a:extLst>
              </p:cNvPr>
              <p:cNvSpPr>
                <a:spLocks noChangeArrowheads="1"/>
              </p:cNvSpPr>
              <p:nvPr/>
            </p:nvSpPr>
            <p:spPr bwMode="auto">
              <a:xfrm>
                <a:off x="2884"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28" name="Rectangle 762">
                <a:extLst>
                  <a:ext uri="{FF2B5EF4-FFF2-40B4-BE49-F238E27FC236}">
                    <a16:creationId xmlns:a16="http://schemas.microsoft.com/office/drawing/2014/main" id="{D87DF92C-5862-DE40-BD34-027DA8EAED7E}"/>
                  </a:ext>
                </a:extLst>
              </p:cNvPr>
              <p:cNvSpPr>
                <a:spLocks noChangeArrowheads="1"/>
              </p:cNvSpPr>
              <p:nvPr/>
            </p:nvSpPr>
            <p:spPr bwMode="auto">
              <a:xfrm>
                <a:off x="2940"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729" name="Group 763">
                <a:extLst>
                  <a:ext uri="{FF2B5EF4-FFF2-40B4-BE49-F238E27FC236}">
                    <a16:creationId xmlns:a16="http://schemas.microsoft.com/office/drawing/2014/main" id="{8A566BD3-3553-8C4E-B0C1-C535B3CC8F4D}"/>
                  </a:ext>
                </a:extLst>
              </p:cNvPr>
              <p:cNvGrpSpPr>
                <a:grpSpLocks/>
              </p:cNvGrpSpPr>
              <p:nvPr/>
            </p:nvGrpSpPr>
            <p:grpSpPr bwMode="auto">
              <a:xfrm>
                <a:off x="2896" y="1270"/>
                <a:ext cx="28" cy="1654"/>
                <a:chOff x="2896" y="1270"/>
                <a:chExt cx="28" cy="1654"/>
              </a:xfrm>
            </p:grpSpPr>
            <p:grpSp>
              <p:nvGrpSpPr>
                <p:cNvPr id="23739" name="Group 764">
                  <a:extLst>
                    <a:ext uri="{FF2B5EF4-FFF2-40B4-BE49-F238E27FC236}">
                      <a16:creationId xmlns:a16="http://schemas.microsoft.com/office/drawing/2014/main" id="{0A4A3779-3033-5547-9298-071698C9F42C}"/>
                    </a:ext>
                  </a:extLst>
                </p:cNvPr>
                <p:cNvGrpSpPr>
                  <a:grpSpLocks/>
                </p:cNvGrpSpPr>
                <p:nvPr/>
              </p:nvGrpSpPr>
              <p:grpSpPr bwMode="auto">
                <a:xfrm>
                  <a:off x="2896" y="2141"/>
                  <a:ext cx="28" cy="783"/>
                  <a:chOff x="2896" y="2141"/>
                  <a:chExt cx="28" cy="783"/>
                </a:xfrm>
              </p:grpSpPr>
              <p:grpSp>
                <p:nvGrpSpPr>
                  <p:cNvPr id="23759" name="Group 765">
                    <a:extLst>
                      <a:ext uri="{FF2B5EF4-FFF2-40B4-BE49-F238E27FC236}">
                        <a16:creationId xmlns:a16="http://schemas.microsoft.com/office/drawing/2014/main" id="{DB9FD559-5471-9347-9CB1-FAAF4684EF00}"/>
                      </a:ext>
                    </a:extLst>
                  </p:cNvPr>
                  <p:cNvGrpSpPr>
                    <a:grpSpLocks/>
                  </p:cNvGrpSpPr>
                  <p:nvPr/>
                </p:nvGrpSpPr>
                <p:grpSpPr bwMode="auto">
                  <a:xfrm>
                    <a:off x="2896" y="2141"/>
                    <a:ext cx="28" cy="348"/>
                    <a:chOff x="2896" y="2141"/>
                    <a:chExt cx="28" cy="348"/>
                  </a:xfrm>
                </p:grpSpPr>
                <p:sp>
                  <p:nvSpPr>
                    <p:cNvPr id="23769" name="Rectangle 766">
                      <a:extLst>
                        <a:ext uri="{FF2B5EF4-FFF2-40B4-BE49-F238E27FC236}">
                          <a16:creationId xmlns:a16="http://schemas.microsoft.com/office/drawing/2014/main" id="{F663684C-DFF5-FE45-81B3-27A8E9D76723}"/>
                        </a:ext>
                      </a:extLst>
                    </p:cNvPr>
                    <p:cNvSpPr>
                      <a:spLocks noChangeArrowheads="1"/>
                    </p:cNvSpPr>
                    <p:nvPr/>
                  </p:nvSpPr>
                  <p:spPr bwMode="auto">
                    <a:xfrm>
                      <a:off x="2896"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0" name="Rectangle 767">
                      <a:extLst>
                        <a:ext uri="{FF2B5EF4-FFF2-40B4-BE49-F238E27FC236}">
                          <a16:creationId xmlns:a16="http://schemas.microsoft.com/office/drawing/2014/main" id="{392E9D72-1CD0-BD43-A90B-5EED218B8EF8}"/>
                        </a:ext>
                      </a:extLst>
                    </p:cNvPr>
                    <p:cNvSpPr>
                      <a:spLocks noChangeArrowheads="1"/>
                    </p:cNvSpPr>
                    <p:nvPr/>
                  </p:nvSpPr>
                  <p:spPr bwMode="auto">
                    <a:xfrm>
                      <a:off x="2896"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1" name="Rectangle 768">
                      <a:extLst>
                        <a:ext uri="{FF2B5EF4-FFF2-40B4-BE49-F238E27FC236}">
                          <a16:creationId xmlns:a16="http://schemas.microsoft.com/office/drawing/2014/main" id="{4EC41149-0A6D-FB46-886A-3E559AA29C40}"/>
                        </a:ext>
                      </a:extLst>
                    </p:cNvPr>
                    <p:cNvSpPr>
                      <a:spLocks noChangeArrowheads="1"/>
                    </p:cNvSpPr>
                    <p:nvPr/>
                  </p:nvSpPr>
                  <p:spPr bwMode="auto">
                    <a:xfrm>
                      <a:off x="2896"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2" name="Rectangle 769">
                      <a:extLst>
                        <a:ext uri="{FF2B5EF4-FFF2-40B4-BE49-F238E27FC236}">
                          <a16:creationId xmlns:a16="http://schemas.microsoft.com/office/drawing/2014/main" id="{6A9C7742-2AFF-9042-8D14-CEC25C68FD8D}"/>
                        </a:ext>
                      </a:extLst>
                    </p:cNvPr>
                    <p:cNvSpPr>
                      <a:spLocks noChangeArrowheads="1"/>
                    </p:cNvSpPr>
                    <p:nvPr/>
                  </p:nvSpPr>
                  <p:spPr bwMode="auto">
                    <a:xfrm>
                      <a:off x="2896"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3" name="Rectangle 770">
                      <a:extLst>
                        <a:ext uri="{FF2B5EF4-FFF2-40B4-BE49-F238E27FC236}">
                          <a16:creationId xmlns:a16="http://schemas.microsoft.com/office/drawing/2014/main" id="{463FA7A8-AC70-374D-B79F-4C483F81454D}"/>
                        </a:ext>
                      </a:extLst>
                    </p:cNvPr>
                    <p:cNvSpPr>
                      <a:spLocks noChangeArrowheads="1"/>
                    </p:cNvSpPr>
                    <p:nvPr/>
                  </p:nvSpPr>
                  <p:spPr bwMode="auto">
                    <a:xfrm>
                      <a:off x="2896"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4" name="Rectangle 771">
                      <a:extLst>
                        <a:ext uri="{FF2B5EF4-FFF2-40B4-BE49-F238E27FC236}">
                          <a16:creationId xmlns:a16="http://schemas.microsoft.com/office/drawing/2014/main" id="{C09B3F7A-EED3-9145-8F7D-2CA7505D73E5}"/>
                        </a:ext>
                      </a:extLst>
                    </p:cNvPr>
                    <p:cNvSpPr>
                      <a:spLocks noChangeArrowheads="1"/>
                    </p:cNvSpPr>
                    <p:nvPr/>
                  </p:nvSpPr>
                  <p:spPr bwMode="auto">
                    <a:xfrm>
                      <a:off x="2896"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5" name="Rectangle 772">
                      <a:extLst>
                        <a:ext uri="{FF2B5EF4-FFF2-40B4-BE49-F238E27FC236}">
                          <a16:creationId xmlns:a16="http://schemas.microsoft.com/office/drawing/2014/main" id="{B9E9E8D8-E661-B447-B062-0CBFF1DB9EAA}"/>
                        </a:ext>
                      </a:extLst>
                    </p:cNvPr>
                    <p:cNvSpPr>
                      <a:spLocks noChangeArrowheads="1"/>
                    </p:cNvSpPr>
                    <p:nvPr/>
                  </p:nvSpPr>
                  <p:spPr bwMode="auto">
                    <a:xfrm>
                      <a:off x="2896"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76" name="Rectangle 773">
                      <a:extLst>
                        <a:ext uri="{FF2B5EF4-FFF2-40B4-BE49-F238E27FC236}">
                          <a16:creationId xmlns:a16="http://schemas.microsoft.com/office/drawing/2014/main" id="{603A55E8-23C0-9944-8F27-C1EA5F035BAE}"/>
                        </a:ext>
                      </a:extLst>
                    </p:cNvPr>
                    <p:cNvSpPr>
                      <a:spLocks noChangeArrowheads="1"/>
                    </p:cNvSpPr>
                    <p:nvPr/>
                  </p:nvSpPr>
                  <p:spPr bwMode="auto">
                    <a:xfrm>
                      <a:off x="2896"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760" name="Group 774">
                    <a:extLst>
                      <a:ext uri="{FF2B5EF4-FFF2-40B4-BE49-F238E27FC236}">
                        <a16:creationId xmlns:a16="http://schemas.microsoft.com/office/drawing/2014/main" id="{9A8B42D5-B8F2-7D4E-904A-10202E5D9855}"/>
                      </a:ext>
                    </a:extLst>
                  </p:cNvPr>
                  <p:cNvGrpSpPr>
                    <a:grpSpLocks/>
                  </p:cNvGrpSpPr>
                  <p:nvPr/>
                </p:nvGrpSpPr>
                <p:grpSpPr bwMode="auto">
                  <a:xfrm>
                    <a:off x="2896" y="2576"/>
                    <a:ext cx="28" cy="348"/>
                    <a:chOff x="2896" y="2576"/>
                    <a:chExt cx="28" cy="348"/>
                  </a:xfrm>
                </p:grpSpPr>
                <p:sp>
                  <p:nvSpPr>
                    <p:cNvPr id="23761" name="Rectangle 775">
                      <a:extLst>
                        <a:ext uri="{FF2B5EF4-FFF2-40B4-BE49-F238E27FC236}">
                          <a16:creationId xmlns:a16="http://schemas.microsoft.com/office/drawing/2014/main" id="{BA509B84-AA5D-0442-939A-3CEB6E052567}"/>
                        </a:ext>
                      </a:extLst>
                    </p:cNvPr>
                    <p:cNvSpPr>
                      <a:spLocks noChangeArrowheads="1"/>
                    </p:cNvSpPr>
                    <p:nvPr/>
                  </p:nvSpPr>
                  <p:spPr bwMode="auto">
                    <a:xfrm>
                      <a:off x="2896"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2" name="Rectangle 776">
                      <a:extLst>
                        <a:ext uri="{FF2B5EF4-FFF2-40B4-BE49-F238E27FC236}">
                          <a16:creationId xmlns:a16="http://schemas.microsoft.com/office/drawing/2014/main" id="{72DFB5CD-E796-9B47-9E4F-85FFB2BC7436}"/>
                        </a:ext>
                      </a:extLst>
                    </p:cNvPr>
                    <p:cNvSpPr>
                      <a:spLocks noChangeArrowheads="1"/>
                    </p:cNvSpPr>
                    <p:nvPr/>
                  </p:nvSpPr>
                  <p:spPr bwMode="auto">
                    <a:xfrm>
                      <a:off x="2896"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3" name="Rectangle 777">
                      <a:extLst>
                        <a:ext uri="{FF2B5EF4-FFF2-40B4-BE49-F238E27FC236}">
                          <a16:creationId xmlns:a16="http://schemas.microsoft.com/office/drawing/2014/main" id="{4C589FFC-6E66-CF48-A163-29B14BC03F18}"/>
                        </a:ext>
                      </a:extLst>
                    </p:cNvPr>
                    <p:cNvSpPr>
                      <a:spLocks noChangeArrowheads="1"/>
                    </p:cNvSpPr>
                    <p:nvPr/>
                  </p:nvSpPr>
                  <p:spPr bwMode="auto">
                    <a:xfrm>
                      <a:off x="2896"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4" name="Rectangle 778">
                      <a:extLst>
                        <a:ext uri="{FF2B5EF4-FFF2-40B4-BE49-F238E27FC236}">
                          <a16:creationId xmlns:a16="http://schemas.microsoft.com/office/drawing/2014/main" id="{C4886459-A990-C14D-8B1A-8BCD1A48B3B5}"/>
                        </a:ext>
                      </a:extLst>
                    </p:cNvPr>
                    <p:cNvSpPr>
                      <a:spLocks noChangeArrowheads="1"/>
                    </p:cNvSpPr>
                    <p:nvPr/>
                  </p:nvSpPr>
                  <p:spPr bwMode="auto">
                    <a:xfrm>
                      <a:off x="2896"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5" name="Rectangle 779">
                      <a:extLst>
                        <a:ext uri="{FF2B5EF4-FFF2-40B4-BE49-F238E27FC236}">
                          <a16:creationId xmlns:a16="http://schemas.microsoft.com/office/drawing/2014/main" id="{E03DEF0F-1DF1-3245-93CC-50F6F62EF7E9}"/>
                        </a:ext>
                      </a:extLst>
                    </p:cNvPr>
                    <p:cNvSpPr>
                      <a:spLocks noChangeArrowheads="1"/>
                    </p:cNvSpPr>
                    <p:nvPr/>
                  </p:nvSpPr>
                  <p:spPr bwMode="auto">
                    <a:xfrm>
                      <a:off x="2896"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6" name="Rectangle 780">
                      <a:extLst>
                        <a:ext uri="{FF2B5EF4-FFF2-40B4-BE49-F238E27FC236}">
                          <a16:creationId xmlns:a16="http://schemas.microsoft.com/office/drawing/2014/main" id="{11D9BD44-DFC4-754D-B2BF-AC6915ED0247}"/>
                        </a:ext>
                      </a:extLst>
                    </p:cNvPr>
                    <p:cNvSpPr>
                      <a:spLocks noChangeArrowheads="1"/>
                    </p:cNvSpPr>
                    <p:nvPr/>
                  </p:nvSpPr>
                  <p:spPr bwMode="auto">
                    <a:xfrm>
                      <a:off x="2896"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7" name="Rectangle 781">
                      <a:extLst>
                        <a:ext uri="{FF2B5EF4-FFF2-40B4-BE49-F238E27FC236}">
                          <a16:creationId xmlns:a16="http://schemas.microsoft.com/office/drawing/2014/main" id="{F05721EE-F900-594D-B860-13D27863D2A8}"/>
                        </a:ext>
                      </a:extLst>
                    </p:cNvPr>
                    <p:cNvSpPr>
                      <a:spLocks noChangeArrowheads="1"/>
                    </p:cNvSpPr>
                    <p:nvPr/>
                  </p:nvSpPr>
                  <p:spPr bwMode="auto">
                    <a:xfrm>
                      <a:off x="2896"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68" name="Rectangle 782">
                      <a:extLst>
                        <a:ext uri="{FF2B5EF4-FFF2-40B4-BE49-F238E27FC236}">
                          <a16:creationId xmlns:a16="http://schemas.microsoft.com/office/drawing/2014/main" id="{10579129-95F8-454F-8984-BB9BC91DD3E9}"/>
                        </a:ext>
                      </a:extLst>
                    </p:cNvPr>
                    <p:cNvSpPr>
                      <a:spLocks noChangeArrowheads="1"/>
                    </p:cNvSpPr>
                    <p:nvPr/>
                  </p:nvSpPr>
                  <p:spPr bwMode="auto">
                    <a:xfrm>
                      <a:off x="2896"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3740" name="Group 783">
                  <a:extLst>
                    <a:ext uri="{FF2B5EF4-FFF2-40B4-BE49-F238E27FC236}">
                      <a16:creationId xmlns:a16="http://schemas.microsoft.com/office/drawing/2014/main" id="{D63CABE4-EA28-194D-BE7A-1F93A341B2B9}"/>
                    </a:ext>
                  </a:extLst>
                </p:cNvPr>
                <p:cNvGrpSpPr>
                  <a:grpSpLocks/>
                </p:cNvGrpSpPr>
                <p:nvPr/>
              </p:nvGrpSpPr>
              <p:grpSpPr bwMode="auto">
                <a:xfrm>
                  <a:off x="2896" y="1270"/>
                  <a:ext cx="28" cy="783"/>
                  <a:chOff x="2896" y="1270"/>
                  <a:chExt cx="28" cy="783"/>
                </a:xfrm>
              </p:grpSpPr>
              <p:grpSp>
                <p:nvGrpSpPr>
                  <p:cNvPr id="23741" name="Group 784">
                    <a:extLst>
                      <a:ext uri="{FF2B5EF4-FFF2-40B4-BE49-F238E27FC236}">
                        <a16:creationId xmlns:a16="http://schemas.microsoft.com/office/drawing/2014/main" id="{E97A0E0F-0497-0040-9C9C-C12B15754D47}"/>
                      </a:ext>
                    </a:extLst>
                  </p:cNvPr>
                  <p:cNvGrpSpPr>
                    <a:grpSpLocks/>
                  </p:cNvGrpSpPr>
                  <p:nvPr/>
                </p:nvGrpSpPr>
                <p:grpSpPr bwMode="auto">
                  <a:xfrm>
                    <a:off x="2896" y="1270"/>
                    <a:ext cx="28" cy="348"/>
                    <a:chOff x="2896" y="1270"/>
                    <a:chExt cx="28" cy="348"/>
                  </a:xfrm>
                </p:grpSpPr>
                <p:sp>
                  <p:nvSpPr>
                    <p:cNvPr id="23751" name="Rectangle 785">
                      <a:extLst>
                        <a:ext uri="{FF2B5EF4-FFF2-40B4-BE49-F238E27FC236}">
                          <a16:creationId xmlns:a16="http://schemas.microsoft.com/office/drawing/2014/main" id="{9DF723C9-A685-8C4F-A6B0-CC988CF4D566}"/>
                        </a:ext>
                      </a:extLst>
                    </p:cNvPr>
                    <p:cNvSpPr>
                      <a:spLocks noChangeArrowheads="1"/>
                    </p:cNvSpPr>
                    <p:nvPr/>
                  </p:nvSpPr>
                  <p:spPr bwMode="auto">
                    <a:xfrm>
                      <a:off x="2896"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2" name="Rectangle 786">
                      <a:extLst>
                        <a:ext uri="{FF2B5EF4-FFF2-40B4-BE49-F238E27FC236}">
                          <a16:creationId xmlns:a16="http://schemas.microsoft.com/office/drawing/2014/main" id="{B8CDA97A-565F-4A45-8502-510F49FABB56}"/>
                        </a:ext>
                      </a:extLst>
                    </p:cNvPr>
                    <p:cNvSpPr>
                      <a:spLocks noChangeArrowheads="1"/>
                    </p:cNvSpPr>
                    <p:nvPr/>
                  </p:nvSpPr>
                  <p:spPr bwMode="auto">
                    <a:xfrm>
                      <a:off x="2896"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3" name="Rectangle 787">
                      <a:extLst>
                        <a:ext uri="{FF2B5EF4-FFF2-40B4-BE49-F238E27FC236}">
                          <a16:creationId xmlns:a16="http://schemas.microsoft.com/office/drawing/2014/main" id="{08BE4353-8C4C-0841-805B-46E3D5C53D54}"/>
                        </a:ext>
                      </a:extLst>
                    </p:cNvPr>
                    <p:cNvSpPr>
                      <a:spLocks noChangeArrowheads="1"/>
                    </p:cNvSpPr>
                    <p:nvPr/>
                  </p:nvSpPr>
                  <p:spPr bwMode="auto">
                    <a:xfrm>
                      <a:off x="2896"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4" name="Rectangle 788">
                      <a:extLst>
                        <a:ext uri="{FF2B5EF4-FFF2-40B4-BE49-F238E27FC236}">
                          <a16:creationId xmlns:a16="http://schemas.microsoft.com/office/drawing/2014/main" id="{A2F8A433-3BEA-0B4C-B9FB-3A9EDBD1FD58}"/>
                        </a:ext>
                      </a:extLst>
                    </p:cNvPr>
                    <p:cNvSpPr>
                      <a:spLocks noChangeArrowheads="1"/>
                    </p:cNvSpPr>
                    <p:nvPr/>
                  </p:nvSpPr>
                  <p:spPr bwMode="auto">
                    <a:xfrm>
                      <a:off x="2896"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5" name="Rectangle 789">
                      <a:extLst>
                        <a:ext uri="{FF2B5EF4-FFF2-40B4-BE49-F238E27FC236}">
                          <a16:creationId xmlns:a16="http://schemas.microsoft.com/office/drawing/2014/main" id="{C775C99E-1CC4-8849-8FC8-ED1BEA699DFD}"/>
                        </a:ext>
                      </a:extLst>
                    </p:cNvPr>
                    <p:cNvSpPr>
                      <a:spLocks noChangeArrowheads="1"/>
                    </p:cNvSpPr>
                    <p:nvPr/>
                  </p:nvSpPr>
                  <p:spPr bwMode="auto">
                    <a:xfrm>
                      <a:off x="2896"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6" name="Rectangle 790">
                      <a:extLst>
                        <a:ext uri="{FF2B5EF4-FFF2-40B4-BE49-F238E27FC236}">
                          <a16:creationId xmlns:a16="http://schemas.microsoft.com/office/drawing/2014/main" id="{C6080796-5AD2-C546-BC70-DDB24E4D4D51}"/>
                        </a:ext>
                      </a:extLst>
                    </p:cNvPr>
                    <p:cNvSpPr>
                      <a:spLocks noChangeArrowheads="1"/>
                    </p:cNvSpPr>
                    <p:nvPr/>
                  </p:nvSpPr>
                  <p:spPr bwMode="auto">
                    <a:xfrm>
                      <a:off x="2896"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7" name="Rectangle 791">
                      <a:extLst>
                        <a:ext uri="{FF2B5EF4-FFF2-40B4-BE49-F238E27FC236}">
                          <a16:creationId xmlns:a16="http://schemas.microsoft.com/office/drawing/2014/main" id="{3877E776-2FF0-F243-B1D1-21D25227F8DB}"/>
                        </a:ext>
                      </a:extLst>
                    </p:cNvPr>
                    <p:cNvSpPr>
                      <a:spLocks noChangeArrowheads="1"/>
                    </p:cNvSpPr>
                    <p:nvPr/>
                  </p:nvSpPr>
                  <p:spPr bwMode="auto">
                    <a:xfrm>
                      <a:off x="2896"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8" name="Rectangle 792">
                      <a:extLst>
                        <a:ext uri="{FF2B5EF4-FFF2-40B4-BE49-F238E27FC236}">
                          <a16:creationId xmlns:a16="http://schemas.microsoft.com/office/drawing/2014/main" id="{C2EF2805-EA80-3447-830C-892A375664AD}"/>
                        </a:ext>
                      </a:extLst>
                    </p:cNvPr>
                    <p:cNvSpPr>
                      <a:spLocks noChangeArrowheads="1"/>
                    </p:cNvSpPr>
                    <p:nvPr/>
                  </p:nvSpPr>
                  <p:spPr bwMode="auto">
                    <a:xfrm>
                      <a:off x="2896"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742" name="Group 793">
                    <a:extLst>
                      <a:ext uri="{FF2B5EF4-FFF2-40B4-BE49-F238E27FC236}">
                        <a16:creationId xmlns:a16="http://schemas.microsoft.com/office/drawing/2014/main" id="{A7A887F6-FAB2-CD44-AF5B-BD3458636DA4}"/>
                      </a:ext>
                    </a:extLst>
                  </p:cNvPr>
                  <p:cNvGrpSpPr>
                    <a:grpSpLocks/>
                  </p:cNvGrpSpPr>
                  <p:nvPr/>
                </p:nvGrpSpPr>
                <p:grpSpPr bwMode="auto">
                  <a:xfrm>
                    <a:off x="2896" y="1705"/>
                    <a:ext cx="28" cy="348"/>
                    <a:chOff x="2896" y="1705"/>
                    <a:chExt cx="28" cy="348"/>
                  </a:xfrm>
                </p:grpSpPr>
                <p:sp>
                  <p:nvSpPr>
                    <p:cNvPr id="23743" name="Rectangle 794">
                      <a:extLst>
                        <a:ext uri="{FF2B5EF4-FFF2-40B4-BE49-F238E27FC236}">
                          <a16:creationId xmlns:a16="http://schemas.microsoft.com/office/drawing/2014/main" id="{580693DE-982F-AA4B-AE3B-E259EBE8322B}"/>
                        </a:ext>
                      </a:extLst>
                    </p:cNvPr>
                    <p:cNvSpPr>
                      <a:spLocks noChangeArrowheads="1"/>
                    </p:cNvSpPr>
                    <p:nvPr/>
                  </p:nvSpPr>
                  <p:spPr bwMode="auto">
                    <a:xfrm>
                      <a:off x="2896"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4" name="Rectangle 795">
                      <a:extLst>
                        <a:ext uri="{FF2B5EF4-FFF2-40B4-BE49-F238E27FC236}">
                          <a16:creationId xmlns:a16="http://schemas.microsoft.com/office/drawing/2014/main" id="{E1A2465A-1345-2846-865A-EA3BBE0FFAF7}"/>
                        </a:ext>
                      </a:extLst>
                    </p:cNvPr>
                    <p:cNvSpPr>
                      <a:spLocks noChangeArrowheads="1"/>
                    </p:cNvSpPr>
                    <p:nvPr/>
                  </p:nvSpPr>
                  <p:spPr bwMode="auto">
                    <a:xfrm>
                      <a:off x="2896"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5" name="Rectangle 796">
                      <a:extLst>
                        <a:ext uri="{FF2B5EF4-FFF2-40B4-BE49-F238E27FC236}">
                          <a16:creationId xmlns:a16="http://schemas.microsoft.com/office/drawing/2014/main" id="{69D81132-25EB-CB44-A565-BF47FCE629F3}"/>
                        </a:ext>
                      </a:extLst>
                    </p:cNvPr>
                    <p:cNvSpPr>
                      <a:spLocks noChangeArrowheads="1"/>
                    </p:cNvSpPr>
                    <p:nvPr/>
                  </p:nvSpPr>
                  <p:spPr bwMode="auto">
                    <a:xfrm>
                      <a:off x="2896"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6" name="Rectangle 797">
                      <a:extLst>
                        <a:ext uri="{FF2B5EF4-FFF2-40B4-BE49-F238E27FC236}">
                          <a16:creationId xmlns:a16="http://schemas.microsoft.com/office/drawing/2014/main" id="{D90C8EF2-16F9-164F-B337-E04B4A86F757}"/>
                        </a:ext>
                      </a:extLst>
                    </p:cNvPr>
                    <p:cNvSpPr>
                      <a:spLocks noChangeArrowheads="1"/>
                    </p:cNvSpPr>
                    <p:nvPr/>
                  </p:nvSpPr>
                  <p:spPr bwMode="auto">
                    <a:xfrm>
                      <a:off x="2896"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7" name="Rectangle 798">
                      <a:extLst>
                        <a:ext uri="{FF2B5EF4-FFF2-40B4-BE49-F238E27FC236}">
                          <a16:creationId xmlns:a16="http://schemas.microsoft.com/office/drawing/2014/main" id="{18410303-69A0-5E45-8CD2-70E32B1F2F86}"/>
                        </a:ext>
                      </a:extLst>
                    </p:cNvPr>
                    <p:cNvSpPr>
                      <a:spLocks noChangeArrowheads="1"/>
                    </p:cNvSpPr>
                    <p:nvPr/>
                  </p:nvSpPr>
                  <p:spPr bwMode="auto">
                    <a:xfrm>
                      <a:off x="2896"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8" name="Rectangle 799">
                      <a:extLst>
                        <a:ext uri="{FF2B5EF4-FFF2-40B4-BE49-F238E27FC236}">
                          <a16:creationId xmlns:a16="http://schemas.microsoft.com/office/drawing/2014/main" id="{B1519127-D424-444D-81AE-934604C51AAB}"/>
                        </a:ext>
                      </a:extLst>
                    </p:cNvPr>
                    <p:cNvSpPr>
                      <a:spLocks noChangeArrowheads="1"/>
                    </p:cNvSpPr>
                    <p:nvPr/>
                  </p:nvSpPr>
                  <p:spPr bwMode="auto">
                    <a:xfrm>
                      <a:off x="2896"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49" name="Rectangle 800">
                      <a:extLst>
                        <a:ext uri="{FF2B5EF4-FFF2-40B4-BE49-F238E27FC236}">
                          <a16:creationId xmlns:a16="http://schemas.microsoft.com/office/drawing/2014/main" id="{036FA9A0-EF7C-2B4E-B36D-233CED910D00}"/>
                        </a:ext>
                      </a:extLst>
                    </p:cNvPr>
                    <p:cNvSpPr>
                      <a:spLocks noChangeArrowheads="1"/>
                    </p:cNvSpPr>
                    <p:nvPr/>
                  </p:nvSpPr>
                  <p:spPr bwMode="auto">
                    <a:xfrm>
                      <a:off x="2896"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50" name="Rectangle 801">
                      <a:extLst>
                        <a:ext uri="{FF2B5EF4-FFF2-40B4-BE49-F238E27FC236}">
                          <a16:creationId xmlns:a16="http://schemas.microsoft.com/office/drawing/2014/main" id="{30927A25-E43B-414B-B24F-613F3D547B5C}"/>
                        </a:ext>
                      </a:extLst>
                    </p:cNvPr>
                    <p:cNvSpPr>
                      <a:spLocks noChangeArrowheads="1"/>
                    </p:cNvSpPr>
                    <p:nvPr/>
                  </p:nvSpPr>
                  <p:spPr bwMode="auto">
                    <a:xfrm>
                      <a:off x="2896"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3730" name="Group 802">
                <a:extLst>
                  <a:ext uri="{FF2B5EF4-FFF2-40B4-BE49-F238E27FC236}">
                    <a16:creationId xmlns:a16="http://schemas.microsoft.com/office/drawing/2014/main" id="{E22200FF-B38B-EB4C-805A-DAA9CBAD6393}"/>
                  </a:ext>
                </a:extLst>
              </p:cNvPr>
              <p:cNvGrpSpPr>
                <a:grpSpLocks/>
              </p:cNvGrpSpPr>
              <p:nvPr/>
            </p:nvGrpSpPr>
            <p:grpSpPr bwMode="auto">
              <a:xfrm>
                <a:off x="2974" y="1084"/>
                <a:ext cx="40" cy="136"/>
                <a:chOff x="2974" y="1084"/>
                <a:chExt cx="40" cy="136"/>
              </a:xfrm>
            </p:grpSpPr>
            <p:sp>
              <p:nvSpPr>
                <p:cNvPr id="23737" name="Oval 803">
                  <a:extLst>
                    <a:ext uri="{FF2B5EF4-FFF2-40B4-BE49-F238E27FC236}">
                      <a16:creationId xmlns:a16="http://schemas.microsoft.com/office/drawing/2014/main" id="{D0B40292-59CB-144F-98E2-45A19BE823A3}"/>
                    </a:ext>
                  </a:extLst>
                </p:cNvPr>
                <p:cNvSpPr>
                  <a:spLocks noChangeArrowheads="1"/>
                </p:cNvSpPr>
                <p:nvPr/>
              </p:nvSpPr>
              <p:spPr bwMode="auto">
                <a:xfrm>
                  <a:off x="2974"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38" name="Oval 804">
                  <a:extLst>
                    <a:ext uri="{FF2B5EF4-FFF2-40B4-BE49-F238E27FC236}">
                      <a16:creationId xmlns:a16="http://schemas.microsoft.com/office/drawing/2014/main" id="{3D95F2DF-6228-594B-A507-CBA2561CE231}"/>
                    </a:ext>
                  </a:extLst>
                </p:cNvPr>
                <p:cNvSpPr>
                  <a:spLocks noChangeArrowheads="1"/>
                </p:cNvSpPr>
                <p:nvPr/>
              </p:nvSpPr>
              <p:spPr bwMode="auto">
                <a:xfrm>
                  <a:off x="2974"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731" name="Rectangle 805">
                <a:extLst>
                  <a:ext uri="{FF2B5EF4-FFF2-40B4-BE49-F238E27FC236}">
                    <a16:creationId xmlns:a16="http://schemas.microsoft.com/office/drawing/2014/main" id="{18ED67F1-0BAB-9A47-98A4-947A667AC6D8}"/>
                  </a:ext>
                </a:extLst>
              </p:cNvPr>
              <p:cNvSpPr>
                <a:spLocks noChangeArrowheads="1"/>
              </p:cNvSpPr>
              <p:nvPr/>
            </p:nvSpPr>
            <p:spPr bwMode="auto">
              <a:xfrm>
                <a:off x="2964"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32" name="Freeform 806">
                <a:extLst>
                  <a:ext uri="{FF2B5EF4-FFF2-40B4-BE49-F238E27FC236}">
                    <a16:creationId xmlns:a16="http://schemas.microsoft.com/office/drawing/2014/main" id="{ACBC5023-0818-524B-9DA3-FB7582B7FDF6}"/>
                  </a:ext>
                </a:extLst>
              </p:cNvPr>
              <p:cNvSpPr>
                <a:spLocks/>
              </p:cNvSpPr>
              <p:nvPr/>
            </p:nvSpPr>
            <p:spPr bwMode="auto">
              <a:xfrm>
                <a:off x="3120"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33" name="Freeform 807">
                <a:extLst>
                  <a:ext uri="{FF2B5EF4-FFF2-40B4-BE49-F238E27FC236}">
                    <a16:creationId xmlns:a16="http://schemas.microsoft.com/office/drawing/2014/main" id="{984F5C20-4AC7-C941-B96B-E76EBDD1406A}"/>
                  </a:ext>
                </a:extLst>
              </p:cNvPr>
              <p:cNvSpPr>
                <a:spLocks/>
              </p:cNvSpPr>
              <p:nvPr/>
            </p:nvSpPr>
            <p:spPr bwMode="auto">
              <a:xfrm>
                <a:off x="302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34" name="Freeform 808">
                <a:extLst>
                  <a:ext uri="{FF2B5EF4-FFF2-40B4-BE49-F238E27FC236}">
                    <a16:creationId xmlns:a16="http://schemas.microsoft.com/office/drawing/2014/main" id="{8A44706B-B54F-974B-AC21-93D3EC4EEAD9}"/>
                  </a:ext>
                </a:extLst>
              </p:cNvPr>
              <p:cNvSpPr>
                <a:spLocks/>
              </p:cNvSpPr>
              <p:nvPr/>
            </p:nvSpPr>
            <p:spPr bwMode="auto">
              <a:xfrm>
                <a:off x="312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35" name="Freeform 809">
                <a:extLst>
                  <a:ext uri="{FF2B5EF4-FFF2-40B4-BE49-F238E27FC236}">
                    <a16:creationId xmlns:a16="http://schemas.microsoft.com/office/drawing/2014/main" id="{507F3629-32BE-044F-82F8-49ED38B1710C}"/>
                  </a:ext>
                </a:extLst>
              </p:cNvPr>
              <p:cNvSpPr>
                <a:spLocks/>
              </p:cNvSpPr>
              <p:nvPr/>
            </p:nvSpPr>
            <p:spPr bwMode="auto">
              <a:xfrm>
                <a:off x="321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36" name="Freeform 810">
                <a:extLst>
                  <a:ext uri="{FF2B5EF4-FFF2-40B4-BE49-F238E27FC236}">
                    <a16:creationId xmlns:a16="http://schemas.microsoft.com/office/drawing/2014/main" id="{116EFFEB-E05B-8742-AFCA-DE8D57491D47}"/>
                  </a:ext>
                </a:extLst>
              </p:cNvPr>
              <p:cNvSpPr>
                <a:spLocks/>
              </p:cNvSpPr>
              <p:nvPr/>
            </p:nvSpPr>
            <p:spPr bwMode="auto">
              <a:xfrm>
                <a:off x="331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21291" name="Group 811">
            <a:extLst>
              <a:ext uri="{FF2B5EF4-FFF2-40B4-BE49-F238E27FC236}">
                <a16:creationId xmlns:a16="http://schemas.microsoft.com/office/drawing/2014/main" id="{4D701E91-5105-8144-8B6D-F5D47CE6D372}"/>
              </a:ext>
            </a:extLst>
          </p:cNvPr>
          <p:cNvGrpSpPr>
            <a:grpSpLocks/>
          </p:cNvGrpSpPr>
          <p:nvPr/>
        </p:nvGrpSpPr>
        <p:grpSpPr bwMode="auto">
          <a:xfrm>
            <a:off x="6324600" y="1219201"/>
            <a:ext cx="1296988" cy="4514851"/>
            <a:chOff x="3264" y="768"/>
            <a:chExt cx="817" cy="2844"/>
          </a:xfrm>
        </p:grpSpPr>
        <p:sp>
          <p:nvSpPr>
            <p:cNvPr id="23683" name="AutoShape 812">
              <a:extLst>
                <a:ext uri="{FF2B5EF4-FFF2-40B4-BE49-F238E27FC236}">
                  <a16:creationId xmlns:a16="http://schemas.microsoft.com/office/drawing/2014/main" id="{50B8390C-F56D-C347-9769-4DA9EBBB3F51}"/>
                </a:ext>
              </a:extLst>
            </p:cNvPr>
            <p:cNvSpPr>
              <a:spLocks noChangeArrowheads="1"/>
            </p:cNvSpPr>
            <p:nvPr/>
          </p:nvSpPr>
          <p:spPr bwMode="auto">
            <a:xfrm rot="16200000" flipH="1">
              <a:off x="3353" y="3128"/>
              <a:ext cx="272" cy="184"/>
            </a:xfrm>
            <a:prstGeom prst="rightArrow">
              <a:avLst>
                <a:gd name="adj1" fmla="val 50000"/>
                <a:gd name="adj2" fmla="val 73920"/>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84" name="Rectangle 813">
              <a:extLst>
                <a:ext uri="{FF2B5EF4-FFF2-40B4-BE49-F238E27FC236}">
                  <a16:creationId xmlns:a16="http://schemas.microsoft.com/office/drawing/2014/main" id="{8854DE6C-F0B9-3340-AA02-E07C51B5BECF}"/>
                </a:ext>
              </a:extLst>
            </p:cNvPr>
            <p:cNvSpPr>
              <a:spLocks noChangeArrowheads="1"/>
            </p:cNvSpPr>
            <p:nvPr/>
          </p:nvSpPr>
          <p:spPr bwMode="auto">
            <a:xfrm>
              <a:off x="3366" y="3398"/>
              <a:ext cx="317"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CP</a:t>
              </a:r>
            </a:p>
          </p:txBody>
        </p:sp>
        <p:grpSp>
          <p:nvGrpSpPr>
            <p:cNvPr id="23685" name="Group 814">
              <a:extLst>
                <a:ext uri="{FF2B5EF4-FFF2-40B4-BE49-F238E27FC236}">
                  <a16:creationId xmlns:a16="http://schemas.microsoft.com/office/drawing/2014/main" id="{4F5B1ECB-474A-5647-8DC1-0845686E687E}"/>
                </a:ext>
              </a:extLst>
            </p:cNvPr>
            <p:cNvGrpSpPr>
              <a:grpSpLocks/>
            </p:cNvGrpSpPr>
            <p:nvPr/>
          </p:nvGrpSpPr>
          <p:grpSpPr bwMode="auto">
            <a:xfrm>
              <a:off x="3264" y="768"/>
              <a:ext cx="817" cy="2161"/>
              <a:chOff x="3264" y="768"/>
              <a:chExt cx="817" cy="2161"/>
            </a:xfrm>
          </p:grpSpPr>
          <p:sp>
            <p:nvSpPr>
              <p:cNvPr id="23686" name="Freeform 815">
                <a:extLst>
                  <a:ext uri="{FF2B5EF4-FFF2-40B4-BE49-F238E27FC236}">
                    <a16:creationId xmlns:a16="http://schemas.microsoft.com/office/drawing/2014/main" id="{AC6E8742-24C2-C246-9198-AE6CF16C55DA}"/>
                  </a:ext>
                </a:extLst>
              </p:cNvPr>
              <p:cNvSpPr>
                <a:spLocks/>
              </p:cNvSpPr>
              <p:nvPr/>
            </p:nvSpPr>
            <p:spPr bwMode="auto">
              <a:xfrm>
                <a:off x="3264"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87" name="Freeform 816">
                <a:extLst>
                  <a:ext uri="{FF2B5EF4-FFF2-40B4-BE49-F238E27FC236}">
                    <a16:creationId xmlns:a16="http://schemas.microsoft.com/office/drawing/2014/main" id="{546F1C5D-3C08-6C4F-A3E6-9D484C80C6DB}"/>
                  </a:ext>
                </a:extLst>
              </p:cNvPr>
              <p:cNvSpPr>
                <a:spLocks/>
              </p:cNvSpPr>
              <p:nvPr/>
            </p:nvSpPr>
            <p:spPr bwMode="auto">
              <a:xfrm>
                <a:off x="340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88" name="Freeform 817">
                <a:extLst>
                  <a:ext uri="{FF2B5EF4-FFF2-40B4-BE49-F238E27FC236}">
                    <a16:creationId xmlns:a16="http://schemas.microsoft.com/office/drawing/2014/main" id="{2409C1E4-F119-6640-A281-8830EAD9D1E4}"/>
                  </a:ext>
                </a:extLst>
              </p:cNvPr>
              <p:cNvSpPr>
                <a:spLocks/>
              </p:cNvSpPr>
              <p:nvPr/>
            </p:nvSpPr>
            <p:spPr bwMode="auto">
              <a:xfrm>
                <a:off x="350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89" name="Freeform 818">
                <a:extLst>
                  <a:ext uri="{FF2B5EF4-FFF2-40B4-BE49-F238E27FC236}">
                    <a16:creationId xmlns:a16="http://schemas.microsoft.com/office/drawing/2014/main" id="{245A192F-5E74-2543-9510-4F8B2A512A4C}"/>
                  </a:ext>
                </a:extLst>
              </p:cNvPr>
              <p:cNvSpPr>
                <a:spLocks/>
              </p:cNvSpPr>
              <p:nvPr/>
            </p:nvSpPr>
            <p:spPr bwMode="auto">
              <a:xfrm>
                <a:off x="360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90" name="Freeform 819">
                <a:extLst>
                  <a:ext uri="{FF2B5EF4-FFF2-40B4-BE49-F238E27FC236}">
                    <a16:creationId xmlns:a16="http://schemas.microsoft.com/office/drawing/2014/main" id="{560B7889-5BBA-9C45-9A4C-1D6A72665BC2}"/>
                  </a:ext>
                </a:extLst>
              </p:cNvPr>
              <p:cNvSpPr>
                <a:spLocks/>
              </p:cNvSpPr>
              <p:nvPr/>
            </p:nvSpPr>
            <p:spPr bwMode="auto">
              <a:xfrm>
                <a:off x="369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91" name="Freeform 820">
                <a:extLst>
                  <a:ext uri="{FF2B5EF4-FFF2-40B4-BE49-F238E27FC236}">
                    <a16:creationId xmlns:a16="http://schemas.microsoft.com/office/drawing/2014/main" id="{54CFC273-1910-364F-8199-1D528354775F}"/>
                  </a:ext>
                </a:extLst>
              </p:cNvPr>
              <p:cNvSpPr>
                <a:spLocks/>
              </p:cNvSpPr>
              <p:nvPr/>
            </p:nvSpPr>
            <p:spPr bwMode="auto">
              <a:xfrm>
                <a:off x="3360" y="1920"/>
                <a:ext cx="241" cy="1009"/>
              </a:xfrm>
              <a:custGeom>
                <a:avLst/>
                <a:gdLst>
                  <a:gd name="T0" fmla="*/ 0 w 241"/>
                  <a:gd name="T1" fmla="*/ 48 h 1009"/>
                  <a:gd name="T2" fmla="*/ 144 w 241"/>
                  <a:gd name="T3" fmla="*/ 48 h 1009"/>
                  <a:gd name="T4" fmla="*/ 240 w 241"/>
                  <a:gd name="T5" fmla="*/ 0 h 1009"/>
                  <a:gd name="T6" fmla="*/ 240 w 241"/>
                  <a:gd name="T7" fmla="*/ 1008 h 1009"/>
                  <a:gd name="T8" fmla="*/ 0 w 241"/>
                  <a:gd name="T9" fmla="*/ 1008 h 1009"/>
                  <a:gd name="T10" fmla="*/ 0 w 241"/>
                  <a:gd name="T11" fmla="*/ 48 h 10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1009">
                    <a:moveTo>
                      <a:pt x="0" y="48"/>
                    </a:moveTo>
                    <a:lnTo>
                      <a:pt x="144" y="48"/>
                    </a:lnTo>
                    <a:lnTo>
                      <a:pt x="240" y="0"/>
                    </a:lnTo>
                    <a:lnTo>
                      <a:pt x="240" y="1008"/>
                    </a:lnTo>
                    <a:lnTo>
                      <a:pt x="0" y="1008"/>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92" name="Freeform 821">
                <a:extLst>
                  <a:ext uri="{FF2B5EF4-FFF2-40B4-BE49-F238E27FC236}">
                    <a16:creationId xmlns:a16="http://schemas.microsoft.com/office/drawing/2014/main" id="{0534CF62-3CDF-ED46-B1F2-5556C9FCD196}"/>
                  </a:ext>
                </a:extLst>
              </p:cNvPr>
              <p:cNvSpPr>
                <a:spLocks/>
              </p:cNvSpPr>
              <p:nvPr/>
            </p:nvSpPr>
            <p:spPr bwMode="auto">
              <a:xfrm>
                <a:off x="3504"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52 h 2161"/>
                  <a:gd name="T10" fmla="*/ 0 w 577"/>
                  <a:gd name="T11" fmla="*/ 1200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52"/>
                    </a:lnTo>
                    <a:lnTo>
                      <a:pt x="0" y="1200"/>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93" name="AutoShape 822">
                <a:extLst>
                  <a:ext uri="{FF2B5EF4-FFF2-40B4-BE49-F238E27FC236}">
                    <a16:creationId xmlns:a16="http://schemas.microsoft.com/office/drawing/2014/main" id="{89C9D71F-9547-0247-804B-621C7B88BA5B}"/>
                  </a:ext>
                </a:extLst>
              </p:cNvPr>
              <p:cNvSpPr>
                <a:spLocks noChangeArrowheads="1"/>
              </p:cNvSpPr>
              <p:nvPr/>
            </p:nvSpPr>
            <p:spPr bwMode="auto">
              <a:xfrm>
                <a:off x="3433" y="1966"/>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94" name="Group 823">
                <a:extLst>
                  <a:ext uri="{FF2B5EF4-FFF2-40B4-BE49-F238E27FC236}">
                    <a16:creationId xmlns:a16="http://schemas.microsoft.com/office/drawing/2014/main" id="{1D3D7CEE-DA2D-BC4F-8F7A-65AF69A97BC0}"/>
                  </a:ext>
                </a:extLst>
              </p:cNvPr>
              <p:cNvGrpSpPr>
                <a:grpSpLocks/>
              </p:cNvGrpSpPr>
              <p:nvPr/>
            </p:nvGrpSpPr>
            <p:grpSpPr bwMode="auto">
              <a:xfrm>
                <a:off x="3445" y="2010"/>
                <a:ext cx="41" cy="247"/>
                <a:chOff x="3445" y="2010"/>
                <a:chExt cx="41" cy="247"/>
              </a:xfrm>
            </p:grpSpPr>
            <p:sp>
              <p:nvSpPr>
                <p:cNvPr id="23721" name="Freeform 824">
                  <a:extLst>
                    <a:ext uri="{FF2B5EF4-FFF2-40B4-BE49-F238E27FC236}">
                      <a16:creationId xmlns:a16="http://schemas.microsoft.com/office/drawing/2014/main" id="{0ADAACEC-DD30-1643-B905-D5F5D78700C5}"/>
                    </a:ext>
                  </a:extLst>
                </p:cNvPr>
                <p:cNvSpPr>
                  <a:spLocks/>
                </p:cNvSpPr>
                <p:nvPr/>
              </p:nvSpPr>
              <p:spPr bwMode="auto">
                <a:xfrm>
                  <a:off x="3446" y="2010"/>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22" name="Freeform 825">
                  <a:extLst>
                    <a:ext uri="{FF2B5EF4-FFF2-40B4-BE49-F238E27FC236}">
                      <a16:creationId xmlns:a16="http://schemas.microsoft.com/office/drawing/2014/main" id="{F196F5F0-E213-3E42-872D-A8A76EF59EA7}"/>
                    </a:ext>
                  </a:extLst>
                </p:cNvPr>
                <p:cNvSpPr>
                  <a:spLocks/>
                </p:cNvSpPr>
                <p:nvPr/>
              </p:nvSpPr>
              <p:spPr bwMode="auto">
                <a:xfrm>
                  <a:off x="3445" y="2012"/>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695" name="AutoShape 826">
                <a:extLst>
                  <a:ext uri="{FF2B5EF4-FFF2-40B4-BE49-F238E27FC236}">
                    <a16:creationId xmlns:a16="http://schemas.microsoft.com/office/drawing/2014/main" id="{89DB2F15-E55B-724A-90FE-425506403867}"/>
                  </a:ext>
                </a:extLst>
              </p:cNvPr>
              <p:cNvSpPr>
                <a:spLocks noChangeArrowheads="1"/>
              </p:cNvSpPr>
              <p:nvPr/>
            </p:nvSpPr>
            <p:spPr bwMode="auto">
              <a:xfrm>
                <a:off x="3433"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96" name="Group 827">
                <a:extLst>
                  <a:ext uri="{FF2B5EF4-FFF2-40B4-BE49-F238E27FC236}">
                    <a16:creationId xmlns:a16="http://schemas.microsoft.com/office/drawing/2014/main" id="{91DD1010-F81D-B94F-B543-2FD566B213F7}"/>
                  </a:ext>
                </a:extLst>
              </p:cNvPr>
              <p:cNvGrpSpPr>
                <a:grpSpLocks/>
              </p:cNvGrpSpPr>
              <p:nvPr/>
            </p:nvGrpSpPr>
            <p:grpSpPr bwMode="auto">
              <a:xfrm>
                <a:off x="3445" y="2442"/>
                <a:ext cx="41" cy="247"/>
                <a:chOff x="3445" y="2442"/>
                <a:chExt cx="41" cy="247"/>
              </a:xfrm>
            </p:grpSpPr>
            <p:sp>
              <p:nvSpPr>
                <p:cNvPr id="23719" name="Freeform 828">
                  <a:extLst>
                    <a:ext uri="{FF2B5EF4-FFF2-40B4-BE49-F238E27FC236}">
                      <a16:creationId xmlns:a16="http://schemas.microsoft.com/office/drawing/2014/main" id="{77F904E6-A960-CE4D-B63D-1A8BA958B433}"/>
                    </a:ext>
                  </a:extLst>
                </p:cNvPr>
                <p:cNvSpPr>
                  <a:spLocks/>
                </p:cNvSpPr>
                <p:nvPr/>
              </p:nvSpPr>
              <p:spPr bwMode="auto">
                <a:xfrm>
                  <a:off x="3446"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20" name="Freeform 829">
                  <a:extLst>
                    <a:ext uri="{FF2B5EF4-FFF2-40B4-BE49-F238E27FC236}">
                      <a16:creationId xmlns:a16="http://schemas.microsoft.com/office/drawing/2014/main" id="{D59F114D-BF57-6B44-8271-7D5E22E90025}"/>
                    </a:ext>
                  </a:extLst>
                </p:cNvPr>
                <p:cNvSpPr>
                  <a:spLocks/>
                </p:cNvSpPr>
                <p:nvPr/>
              </p:nvSpPr>
              <p:spPr bwMode="auto">
                <a:xfrm>
                  <a:off x="3445"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697" name="Rectangle 830">
                <a:extLst>
                  <a:ext uri="{FF2B5EF4-FFF2-40B4-BE49-F238E27FC236}">
                    <a16:creationId xmlns:a16="http://schemas.microsoft.com/office/drawing/2014/main" id="{57162EE5-A5EB-174C-AFDD-17F7C67050A1}"/>
                  </a:ext>
                </a:extLst>
              </p:cNvPr>
              <p:cNvSpPr>
                <a:spLocks noChangeArrowheads="1"/>
              </p:cNvSpPr>
              <p:nvPr/>
            </p:nvSpPr>
            <p:spPr bwMode="auto">
              <a:xfrm>
                <a:off x="3268" y="1060"/>
                <a:ext cx="232" cy="904"/>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98" name="Oval 831">
                <a:extLst>
                  <a:ext uri="{FF2B5EF4-FFF2-40B4-BE49-F238E27FC236}">
                    <a16:creationId xmlns:a16="http://schemas.microsoft.com/office/drawing/2014/main" id="{7F42FCAA-7460-DC44-B767-0C5774888EE1}"/>
                  </a:ext>
                </a:extLst>
              </p:cNvPr>
              <p:cNvSpPr>
                <a:spLocks noChangeArrowheads="1"/>
              </p:cNvSpPr>
              <p:nvPr/>
            </p:nvSpPr>
            <p:spPr bwMode="auto">
              <a:xfrm>
                <a:off x="3358"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99" name="Group 832">
                <a:extLst>
                  <a:ext uri="{FF2B5EF4-FFF2-40B4-BE49-F238E27FC236}">
                    <a16:creationId xmlns:a16="http://schemas.microsoft.com/office/drawing/2014/main" id="{638B11EB-86FC-6042-BA24-E1694848A9D5}"/>
                  </a:ext>
                </a:extLst>
              </p:cNvPr>
              <p:cNvGrpSpPr>
                <a:grpSpLocks/>
              </p:cNvGrpSpPr>
              <p:nvPr/>
            </p:nvGrpSpPr>
            <p:grpSpPr bwMode="auto">
              <a:xfrm>
                <a:off x="3310" y="1204"/>
                <a:ext cx="34" cy="304"/>
                <a:chOff x="3310" y="1204"/>
                <a:chExt cx="34" cy="304"/>
              </a:xfrm>
            </p:grpSpPr>
            <p:sp>
              <p:nvSpPr>
                <p:cNvPr id="23708" name="Rectangle 833">
                  <a:extLst>
                    <a:ext uri="{FF2B5EF4-FFF2-40B4-BE49-F238E27FC236}">
                      <a16:creationId xmlns:a16="http://schemas.microsoft.com/office/drawing/2014/main" id="{69371933-3FA7-4647-82E3-82871D311F77}"/>
                    </a:ext>
                  </a:extLst>
                </p:cNvPr>
                <p:cNvSpPr>
                  <a:spLocks noChangeArrowheads="1"/>
                </p:cNvSpPr>
                <p:nvPr/>
              </p:nvSpPr>
              <p:spPr bwMode="auto">
                <a:xfrm>
                  <a:off x="3310" y="1204"/>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09" name="Rectangle 834">
                  <a:extLst>
                    <a:ext uri="{FF2B5EF4-FFF2-40B4-BE49-F238E27FC236}">
                      <a16:creationId xmlns:a16="http://schemas.microsoft.com/office/drawing/2014/main" id="{45EF94EB-D895-DD4D-A566-3ABDE5A2D2D9}"/>
                    </a:ext>
                  </a:extLst>
                </p:cNvPr>
                <p:cNvSpPr>
                  <a:spLocks noChangeArrowheads="1"/>
                </p:cNvSpPr>
                <p:nvPr/>
              </p:nvSpPr>
              <p:spPr bwMode="auto">
                <a:xfrm>
                  <a:off x="3310" y="1233"/>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0" name="Rectangle 835">
                  <a:extLst>
                    <a:ext uri="{FF2B5EF4-FFF2-40B4-BE49-F238E27FC236}">
                      <a16:creationId xmlns:a16="http://schemas.microsoft.com/office/drawing/2014/main" id="{8759B884-1056-6F45-86C6-E281560D5FF1}"/>
                    </a:ext>
                  </a:extLst>
                </p:cNvPr>
                <p:cNvSpPr>
                  <a:spLocks noChangeArrowheads="1"/>
                </p:cNvSpPr>
                <p:nvPr/>
              </p:nvSpPr>
              <p:spPr bwMode="auto">
                <a:xfrm>
                  <a:off x="3310" y="1262"/>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1" name="Rectangle 836">
                  <a:extLst>
                    <a:ext uri="{FF2B5EF4-FFF2-40B4-BE49-F238E27FC236}">
                      <a16:creationId xmlns:a16="http://schemas.microsoft.com/office/drawing/2014/main" id="{14BE960C-EC59-864B-9967-649A9B31F656}"/>
                    </a:ext>
                  </a:extLst>
                </p:cNvPr>
                <p:cNvSpPr>
                  <a:spLocks noChangeArrowheads="1"/>
                </p:cNvSpPr>
                <p:nvPr/>
              </p:nvSpPr>
              <p:spPr bwMode="auto">
                <a:xfrm>
                  <a:off x="3310" y="1290"/>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2" name="Rectangle 837">
                  <a:extLst>
                    <a:ext uri="{FF2B5EF4-FFF2-40B4-BE49-F238E27FC236}">
                      <a16:creationId xmlns:a16="http://schemas.microsoft.com/office/drawing/2014/main" id="{BC61376A-1002-FF40-9A34-885B1A2F3F99}"/>
                    </a:ext>
                  </a:extLst>
                </p:cNvPr>
                <p:cNvSpPr>
                  <a:spLocks noChangeArrowheads="1"/>
                </p:cNvSpPr>
                <p:nvPr/>
              </p:nvSpPr>
              <p:spPr bwMode="auto">
                <a:xfrm>
                  <a:off x="3310" y="1318"/>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3" name="Rectangle 838">
                  <a:extLst>
                    <a:ext uri="{FF2B5EF4-FFF2-40B4-BE49-F238E27FC236}">
                      <a16:creationId xmlns:a16="http://schemas.microsoft.com/office/drawing/2014/main" id="{CE14FC03-7145-6A40-9342-C830E284A72A}"/>
                    </a:ext>
                  </a:extLst>
                </p:cNvPr>
                <p:cNvSpPr>
                  <a:spLocks noChangeArrowheads="1"/>
                </p:cNvSpPr>
                <p:nvPr/>
              </p:nvSpPr>
              <p:spPr bwMode="auto">
                <a:xfrm>
                  <a:off x="3310" y="1347"/>
                  <a:ext cx="34" cy="19"/>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4" name="Rectangle 839">
                  <a:extLst>
                    <a:ext uri="{FF2B5EF4-FFF2-40B4-BE49-F238E27FC236}">
                      <a16:creationId xmlns:a16="http://schemas.microsoft.com/office/drawing/2014/main" id="{9E7487AA-A128-FA48-9E1E-5B64B8486013}"/>
                    </a:ext>
                  </a:extLst>
                </p:cNvPr>
                <p:cNvSpPr>
                  <a:spLocks noChangeArrowheads="1"/>
                </p:cNvSpPr>
                <p:nvPr/>
              </p:nvSpPr>
              <p:spPr bwMode="auto">
                <a:xfrm>
                  <a:off x="3310" y="1374"/>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5" name="Rectangle 840">
                  <a:extLst>
                    <a:ext uri="{FF2B5EF4-FFF2-40B4-BE49-F238E27FC236}">
                      <a16:creationId xmlns:a16="http://schemas.microsoft.com/office/drawing/2014/main" id="{29E179BA-1E6B-5046-94F9-4057DA27166E}"/>
                    </a:ext>
                  </a:extLst>
                </p:cNvPr>
                <p:cNvSpPr>
                  <a:spLocks noChangeArrowheads="1"/>
                </p:cNvSpPr>
                <p:nvPr/>
              </p:nvSpPr>
              <p:spPr bwMode="auto">
                <a:xfrm>
                  <a:off x="3310" y="1402"/>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6" name="Rectangle 841">
                  <a:extLst>
                    <a:ext uri="{FF2B5EF4-FFF2-40B4-BE49-F238E27FC236}">
                      <a16:creationId xmlns:a16="http://schemas.microsoft.com/office/drawing/2014/main" id="{8FFC0191-73F3-094B-9844-C98750D47DDF}"/>
                    </a:ext>
                  </a:extLst>
                </p:cNvPr>
                <p:cNvSpPr>
                  <a:spLocks noChangeArrowheads="1"/>
                </p:cNvSpPr>
                <p:nvPr/>
              </p:nvSpPr>
              <p:spPr bwMode="auto">
                <a:xfrm>
                  <a:off x="3310" y="1430"/>
                  <a:ext cx="34" cy="22"/>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7" name="Rectangle 842">
                  <a:extLst>
                    <a:ext uri="{FF2B5EF4-FFF2-40B4-BE49-F238E27FC236}">
                      <a16:creationId xmlns:a16="http://schemas.microsoft.com/office/drawing/2014/main" id="{33C7B656-6198-A744-B9FD-A00FFB2CFA17}"/>
                    </a:ext>
                  </a:extLst>
                </p:cNvPr>
                <p:cNvSpPr>
                  <a:spLocks noChangeArrowheads="1"/>
                </p:cNvSpPr>
                <p:nvPr/>
              </p:nvSpPr>
              <p:spPr bwMode="auto">
                <a:xfrm>
                  <a:off x="3310" y="1460"/>
                  <a:ext cx="34" cy="19"/>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18" name="Rectangle 843">
                  <a:extLst>
                    <a:ext uri="{FF2B5EF4-FFF2-40B4-BE49-F238E27FC236}">
                      <a16:creationId xmlns:a16="http://schemas.microsoft.com/office/drawing/2014/main" id="{E9F9EB9C-05E9-764E-B211-BD39CCBDA217}"/>
                    </a:ext>
                  </a:extLst>
                </p:cNvPr>
                <p:cNvSpPr>
                  <a:spLocks noChangeArrowheads="1"/>
                </p:cNvSpPr>
                <p:nvPr/>
              </p:nvSpPr>
              <p:spPr bwMode="auto">
                <a:xfrm>
                  <a:off x="3310" y="1487"/>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700" name="Group 844">
                <a:extLst>
                  <a:ext uri="{FF2B5EF4-FFF2-40B4-BE49-F238E27FC236}">
                    <a16:creationId xmlns:a16="http://schemas.microsoft.com/office/drawing/2014/main" id="{ADCD9F66-C925-6E4A-9C29-B00FEE364646}"/>
                  </a:ext>
                </a:extLst>
              </p:cNvPr>
              <p:cNvGrpSpPr>
                <a:grpSpLocks/>
              </p:cNvGrpSpPr>
              <p:nvPr/>
            </p:nvGrpSpPr>
            <p:grpSpPr bwMode="auto">
              <a:xfrm>
                <a:off x="3282" y="1710"/>
                <a:ext cx="188" cy="193"/>
                <a:chOff x="3282" y="1710"/>
                <a:chExt cx="188" cy="193"/>
              </a:xfrm>
            </p:grpSpPr>
            <p:sp>
              <p:nvSpPr>
                <p:cNvPr id="23702" name="Rectangle 845">
                  <a:extLst>
                    <a:ext uri="{FF2B5EF4-FFF2-40B4-BE49-F238E27FC236}">
                      <a16:creationId xmlns:a16="http://schemas.microsoft.com/office/drawing/2014/main" id="{4197101F-C08D-1442-80D9-910D9C8FFFDC}"/>
                    </a:ext>
                  </a:extLst>
                </p:cNvPr>
                <p:cNvSpPr>
                  <a:spLocks noChangeArrowheads="1"/>
                </p:cNvSpPr>
                <p:nvPr/>
              </p:nvSpPr>
              <p:spPr bwMode="auto">
                <a:xfrm rot="-3540000">
                  <a:off x="3382" y="1762"/>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703" name="Freeform 846">
                  <a:extLst>
                    <a:ext uri="{FF2B5EF4-FFF2-40B4-BE49-F238E27FC236}">
                      <a16:creationId xmlns:a16="http://schemas.microsoft.com/office/drawing/2014/main" id="{2B62FDD9-F9B9-DD4C-9861-3C86B727FB94}"/>
                    </a:ext>
                  </a:extLst>
                </p:cNvPr>
                <p:cNvSpPr>
                  <a:spLocks/>
                </p:cNvSpPr>
                <p:nvPr/>
              </p:nvSpPr>
              <p:spPr bwMode="auto">
                <a:xfrm>
                  <a:off x="3282" y="1710"/>
                  <a:ext cx="97" cy="49"/>
                </a:xfrm>
                <a:custGeom>
                  <a:avLst/>
                  <a:gdLst>
                    <a:gd name="T0" fmla="*/ 0 w 97"/>
                    <a:gd name="T1" fmla="*/ 0 h 49"/>
                    <a:gd name="T2" fmla="*/ 48 w 97"/>
                    <a:gd name="T3" fmla="*/ 0 h 49"/>
                    <a:gd name="T4" fmla="*/ 96 w 97"/>
                    <a:gd name="T5" fmla="*/ 48 h 49"/>
                    <a:gd name="T6" fmla="*/ 0 60000 65536"/>
                    <a:gd name="T7" fmla="*/ 0 60000 65536"/>
                    <a:gd name="T8" fmla="*/ 0 60000 65536"/>
                  </a:gdLst>
                  <a:ahLst/>
                  <a:cxnLst>
                    <a:cxn ang="T6">
                      <a:pos x="T0" y="T1"/>
                    </a:cxn>
                    <a:cxn ang="T7">
                      <a:pos x="T2" y="T3"/>
                    </a:cxn>
                    <a:cxn ang="T8">
                      <a:pos x="T4" y="T5"/>
                    </a:cxn>
                  </a:cxnLst>
                  <a:rect l="0" t="0" r="r" b="b"/>
                  <a:pathLst>
                    <a:path w="97" h="49">
                      <a:moveTo>
                        <a:pt x="0" y="0"/>
                      </a:moveTo>
                      <a:lnTo>
                        <a:pt x="48" y="0"/>
                      </a:lnTo>
                      <a:lnTo>
                        <a:pt x="96" y="48"/>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04" name="Freeform 847">
                  <a:extLst>
                    <a:ext uri="{FF2B5EF4-FFF2-40B4-BE49-F238E27FC236}">
                      <a16:creationId xmlns:a16="http://schemas.microsoft.com/office/drawing/2014/main" id="{EF4FC833-F819-824E-953C-D139FBA6BB4D}"/>
                    </a:ext>
                  </a:extLst>
                </p:cNvPr>
                <p:cNvSpPr>
                  <a:spLocks/>
                </p:cNvSpPr>
                <p:nvPr/>
              </p:nvSpPr>
              <p:spPr bwMode="auto">
                <a:xfrm>
                  <a:off x="3282" y="1854"/>
                  <a:ext cx="97" cy="49"/>
                </a:xfrm>
                <a:custGeom>
                  <a:avLst/>
                  <a:gdLst>
                    <a:gd name="T0" fmla="*/ 0 w 97"/>
                    <a:gd name="T1" fmla="*/ 48 h 49"/>
                    <a:gd name="T2" fmla="*/ 48 w 97"/>
                    <a:gd name="T3" fmla="*/ 48 h 49"/>
                    <a:gd name="T4" fmla="*/ 96 w 97"/>
                    <a:gd name="T5" fmla="*/ 0 h 49"/>
                    <a:gd name="T6" fmla="*/ 0 60000 65536"/>
                    <a:gd name="T7" fmla="*/ 0 60000 65536"/>
                    <a:gd name="T8" fmla="*/ 0 60000 65536"/>
                  </a:gdLst>
                  <a:ahLst/>
                  <a:cxnLst>
                    <a:cxn ang="T6">
                      <a:pos x="T0" y="T1"/>
                    </a:cxn>
                    <a:cxn ang="T7">
                      <a:pos x="T2" y="T3"/>
                    </a:cxn>
                    <a:cxn ang="T8">
                      <a:pos x="T4" y="T5"/>
                    </a:cxn>
                  </a:cxnLst>
                  <a:rect l="0" t="0" r="r" b="b"/>
                  <a:pathLst>
                    <a:path w="97" h="49">
                      <a:moveTo>
                        <a:pt x="0" y="48"/>
                      </a:moveTo>
                      <a:lnTo>
                        <a:pt x="48" y="48"/>
                      </a:lnTo>
                      <a:lnTo>
                        <a:pt x="96" y="0"/>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705" name="Line 848">
                  <a:extLst>
                    <a:ext uri="{FF2B5EF4-FFF2-40B4-BE49-F238E27FC236}">
                      <a16:creationId xmlns:a16="http://schemas.microsoft.com/office/drawing/2014/main" id="{31E08C0A-0631-944E-BFA9-126FC55948A9}"/>
                    </a:ext>
                  </a:extLst>
                </p:cNvPr>
                <p:cNvSpPr>
                  <a:spLocks noChangeShapeType="1"/>
                </p:cNvSpPr>
                <p:nvPr/>
              </p:nvSpPr>
              <p:spPr bwMode="auto">
                <a:xfrm>
                  <a:off x="3289" y="1776"/>
                  <a:ext cx="3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706" name="Line 849">
                  <a:extLst>
                    <a:ext uri="{FF2B5EF4-FFF2-40B4-BE49-F238E27FC236}">
                      <a16:creationId xmlns:a16="http://schemas.microsoft.com/office/drawing/2014/main" id="{B34F03FA-F408-2444-A279-9FF28EB24902}"/>
                    </a:ext>
                  </a:extLst>
                </p:cNvPr>
                <p:cNvSpPr>
                  <a:spLocks noChangeShapeType="1"/>
                </p:cNvSpPr>
                <p:nvPr/>
              </p:nvSpPr>
              <p:spPr bwMode="auto">
                <a:xfrm>
                  <a:off x="3292" y="1842"/>
                  <a:ext cx="3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23707" name="Oval 850">
                  <a:extLst>
                    <a:ext uri="{FF2B5EF4-FFF2-40B4-BE49-F238E27FC236}">
                      <a16:creationId xmlns:a16="http://schemas.microsoft.com/office/drawing/2014/main" id="{C4DF0770-B44D-BD41-9EE3-A0A3DCECC408}"/>
                    </a:ext>
                  </a:extLst>
                </p:cNvPr>
                <p:cNvSpPr>
                  <a:spLocks noChangeArrowheads="1"/>
                </p:cNvSpPr>
                <p:nvPr/>
              </p:nvSpPr>
              <p:spPr bwMode="auto">
                <a:xfrm>
                  <a:off x="3382" y="1810"/>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701" name="Rectangle 851">
                <a:extLst>
                  <a:ext uri="{FF2B5EF4-FFF2-40B4-BE49-F238E27FC236}">
                    <a16:creationId xmlns:a16="http://schemas.microsoft.com/office/drawing/2014/main" id="{C00C4E75-0635-564B-A17E-F6726AAB0EDF}"/>
                  </a:ext>
                </a:extLst>
              </p:cNvPr>
              <p:cNvSpPr>
                <a:spLocks noChangeArrowheads="1"/>
              </p:cNvSpPr>
              <p:nvPr/>
            </p:nvSpPr>
            <p:spPr bwMode="auto">
              <a:xfrm>
                <a:off x="3400" y="1198"/>
                <a:ext cx="40" cy="376"/>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1332" name="Group 852">
            <a:extLst>
              <a:ext uri="{FF2B5EF4-FFF2-40B4-BE49-F238E27FC236}">
                <a16:creationId xmlns:a16="http://schemas.microsoft.com/office/drawing/2014/main" id="{D2DA6CFA-0086-7A47-9B87-27F9BB00670C}"/>
              </a:ext>
            </a:extLst>
          </p:cNvPr>
          <p:cNvGrpSpPr>
            <a:grpSpLocks/>
          </p:cNvGrpSpPr>
          <p:nvPr/>
        </p:nvGrpSpPr>
        <p:grpSpPr bwMode="auto">
          <a:xfrm>
            <a:off x="6934200" y="1219201"/>
            <a:ext cx="1296988" cy="4514851"/>
            <a:chOff x="3648" y="768"/>
            <a:chExt cx="817" cy="2844"/>
          </a:xfrm>
        </p:grpSpPr>
        <p:sp>
          <p:nvSpPr>
            <p:cNvPr id="23629" name="AutoShape 853">
              <a:extLst>
                <a:ext uri="{FF2B5EF4-FFF2-40B4-BE49-F238E27FC236}">
                  <a16:creationId xmlns:a16="http://schemas.microsoft.com/office/drawing/2014/main" id="{7EA7BE5A-20E0-EA42-A305-951B617198E8}"/>
                </a:ext>
              </a:extLst>
            </p:cNvPr>
            <p:cNvSpPr>
              <a:spLocks noChangeArrowheads="1"/>
            </p:cNvSpPr>
            <p:nvPr/>
          </p:nvSpPr>
          <p:spPr bwMode="auto">
            <a:xfrm rot="16200000" flipH="1">
              <a:off x="3737" y="3128"/>
              <a:ext cx="272" cy="184"/>
            </a:xfrm>
            <a:prstGeom prst="rightArrow">
              <a:avLst>
                <a:gd name="adj1" fmla="val 50000"/>
                <a:gd name="adj2" fmla="val 73920"/>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30" name="Rectangle 854">
              <a:extLst>
                <a:ext uri="{FF2B5EF4-FFF2-40B4-BE49-F238E27FC236}">
                  <a16:creationId xmlns:a16="http://schemas.microsoft.com/office/drawing/2014/main" id="{770A3F17-84FB-6547-9A26-E91F180D09BB}"/>
                </a:ext>
              </a:extLst>
            </p:cNvPr>
            <p:cNvSpPr>
              <a:spLocks noChangeArrowheads="1"/>
            </p:cNvSpPr>
            <p:nvPr/>
          </p:nvSpPr>
          <p:spPr bwMode="auto">
            <a:xfrm>
              <a:off x="3750" y="3398"/>
              <a:ext cx="325"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FM</a:t>
              </a:r>
            </a:p>
          </p:txBody>
        </p:sp>
        <p:grpSp>
          <p:nvGrpSpPr>
            <p:cNvPr id="23631" name="Group 855">
              <a:extLst>
                <a:ext uri="{FF2B5EF4-FFF2-40B4-BE49-F238E27FC236}">
                  <a16:creationId xmlns:a16="http://schemas.microsoft.com/office/drawing/2014/main" id="{332EC583-BD44-E54F-834E-19EF3093F033}"/>
                </a:ext>
              </a:extLst>
            </p:cNvPr>
            <p:cNvGrpSpPr>
              <a:grpSpLocks/>
            </p:cNvGrpSpPr>
            <p:nvPr/>
          </p:nvGrpSpPr>
          <p:grpSpPr bwMode="auto">
            <a:xfrm>
              <a:off x="3648" y="768"/>
              <a:ext cx="817" cy="2209"/>
              <a:chOff x="3648" y="768"/>
              <a:chExt cx="817" cy="2209"/>
            </a:xfrm>
          </p:grpSpPr>
          <p:sp>
            <p:nvSpPr>
              <p:cNvPr id="23632" name="Freeform 856">
                <a:extLst>
                  <a:ext uri="{FF2B5EF4-FFF2-40B4-BE49-F238E27FC236}">
                    <a16:creationId xmlns:a16="http://schemas.microsoft.com/office/drawing/2014/main" id="{ECF1EA8E-51A2-6447-B058-3924601E3606}"/>
                  </a:ext>
                </a:extLst>
              </p:cNvPr>
              <p:cNvSpPr>
                <a:spLocks/>
              </p:cNvSpPr>
              <p:nvPr/>
            </p:nvSpPr>
            <p:spPr bwMode="auto">
              <a:xfrm>
                <a:off x="3648"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33" name="Rectangle 857">
                <a:extLst>
                  <a:ext uri="{FF2B5EF4-FFF2-40B4-BE49-F238E27FC236}">
                    <a16:creationId xmlns:a16="http://schemas.microsoft.com/office/drawing/2014/main" id="{6B6B82E2-8744-EA4C-A411-5F4C9A97E1B6}"/>
                  </a:ext>
                </a:extLst>
              </p:cNvPr>
              <p:cNvSpPr>
                <a:spLocks noChangeArrowheads="1"/>
              </p:cNvSpPr>
              <p:nvPr/>
            </p:nvSpPr>
            <p:spPr bwMode="auto">
              <a:xfrm>
                <a:off x="3652"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34" name="Rectangle 858">
                <a:extLst>
                  <a:ext uri="{FF2B5EF4-FFF2-40B4-BE49-F238E27FC236}">
                    <a16:creationId xmlns:a16="http://schemas.microsoft.com/office/drawing/2014/main" id="{543A9481-0824-CB4A-944E-C9BDCFA3DDFD}"/>
                  </a:ext>
                </a:extLst>
              </p:cNvPr>
              <p:cNvSpPr>
                <a:spLocks noChangeArrowheads="1"/>
              </p:cNvSpPr>
              <p:nvPr/>
            </p:nvSpPr>
            <p:spPr bwMode="auto">
              <a:xfrm>
                <a:off x="3708"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35" name="Group 859">
                <a:extLst>
                  <a:ext uri="{FF2B5EF4-FFF2-40B4-BE49-F238E27FC236}">
                    <a16:creationId xmlns:a16="http://schemas.microsoft.com/office/drawing/2014/main" id="{2E8AE37F-8B82-9847-BCF1-1440A8CF9EA7}"/>
                  </a:ext>
                </a:extLst>
              </p:cNvPr>
              <p:cNvGrpSpPr>
                <a:grpSpLocks/>
              </p:cNvGrpSpPr>
              <p:nvPr/>
            </p:nvGrpSpPr>
            <p:grpSpPr bwMode="auto">
              <a:xfrm>
                <a:off x="3664" y="1270"/>
                <a:ext cx="28" cy="1654"/>
                <a:chOff x="3664" y="1270"/>
                <a:chExt cx="28" cy="1654"/>
              </a:xfrm>
            </p:grpSpPr>
            <p:grpSp>
              <p:nvGrpSpPr>
                <p:cNvPr id="23645" name="Group 860">
                  <a:extLst>
                    <a:ext uri="{FF2B5EF4-FFF2-40B4-BE49-F238E27FC236}">
                      <a16:creationId xmlns:a16="http://schemas.microsoft.com/office/drawing/2014/main" id="{91E745FC-C425-2F43-B10E-0395F8D22A15}"/>
                    </a:ext>
                  </a:extLst>
                </p:cNvPr>
                <p:cNvGrpSpPr>
                  <a:grpSpLocks/>
                </p:cNvGrpSpPr>
                <p:nvPr/>
              </p:nvGrpSpPr>
              <p:grpSpPr bwMode="auto">
                <a:xfrm>
                  <a:off x="3664" y="2141"/>
                  <a:ext cx="28" cy="783"/>
                  <a:chOff x="3664" y="2141"/>
                  <a:chExt cx="28" cy="783"/>
                </a:xfrm>
              </p:grpSpPr>
              <p:grpSp>
                <p:nvGrpSpPr>
                  <p:cNvPr id="23665" name="Group 861">
                    <a:extLst>
                      <a:ext uri="{FF2B5EF4-FFF2-40B4-BE49-F238E27FC236}">
                        <a16:creationId xmlns:a16="http://schemas.microsoft.com/office/drawing/2014/main" id="{174CC34B-B648-E542-B9DF-CEF05F773D1C}"/>
                      </a:ext>
                    </a:extLst>
                  </p:cNvPr>
                  <p:cNvGrpSpPr>
                    <a:grpSpLocks/>
                  </p:cNvGrpSpPr>
                  <p:nvPr/>
                </p:nvGrpSpPr>
                <p:grpSpPr bwMode="auto">
                  <a:xfrm>
                    <a:off x="3664" y="2141"/>
                    <a:ext cx="28" cy="348"/>
                    <a:chOff x="3664" y="2141"/>
                    <a:chExt cx="28" cy="348"/>
                  </a:xfrm>
                </p:grpSpPr>
                <p:sp>
                  <p:nvSpPr>
                    <p:cNvPr id="23675" name="Rectangle 862">
                      <a:extLst>
                        <a:ext uri="{FF2B5EF4-FFF2-40B4-BE49-F238E27FC236}">
                          <a16:creationId xmlns:a16="http://schemas.microsoft.com/office/drawing/2014/main" id="{3FB47338-832C-7C4F-A14D-C8E6D114222F}"/>
                        </a:ext>
                      </a:extLst>
                    </p:cNvPr>
                    <p:cNvSpPr>
                      <a:spLocks noChangeArrowheads="1"/>
                    </p:cNvSpPr>
                    <p:nvPr/>
                  </p:nvSpPr>
                  <p:spPr bwMode="auto">
                    <a:xfrm>
                      <a:off x="3664"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6" name="Rectangle 863">
                      <a:extLst>
                        <a:ext uri="{FF2B5EF4-FFF2-40B4-BE49-F238E27FC236}">
                          <a16:creationId xmlns:a16="http://schemas.microsoft.com/office/drawing/2014/main" id="{08208BAF-9600-8346-9FDE-BEE0BA9688B4}"/>
                        </a:ext>
                      </a:extLst>
                    </p:cNvPr>
                    <p:cNvSpPr>
                      <a:spLocks noChangeArrowheads="1"/>
                    </p:cNvSpPr>
                    <p:nvPr/>
                  </p:nvSpPr>
                  <p:spPr bwMode="auto">
                    <a:xfrm>
                      <a:off x="3664"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7" name="Rectangle 864">
                      <a:extLst>
                        <a:ext uri="{FF2B5EF4-FFF2-40B4-BE49-F238E27FC236}">
                          <a16:creationId xmlns:a16="http://schemas.microsoft.com/office/drawing/2014/main" id="{10B09493-7390-C245-B746-FD0F39D921BA}"/>
                        </a:ext>
                      </a:extLst>
                    </p:cNvPr>
                    <p:cNvSpPr>
                      <a:spLocks noChangeArrowheads="1"/>
                    </p:cNvSpPr>
                    <p:nvPr/>
                  </p:nvSpPr>
                  <p:spPr bwMode="auto">
                    <a:xfrm>
                      <a:off x="3664"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8" name="Rectangle 865">
                      <a:extLst>
                        <a:ext uri="{FF2B5EF4-FFF2-40B4-BE49-F238E27FC236}">
                          <a16:creationId xmlns:a16="http://schemas.microsoft.com/office/drawing/2014/main" id="{7F819DC5-B5A8-8B44-8A03-D39B42D5F2D7}"/>
                        </a:ext>
                      </a:extLst>
                    </p:cNvPr>
                    <p:cNvSpPr>
                      <a:spLocks noChangeArrowheads="1"/>
                    </p:cNvSpPr>
                    <p:nvPr/>
                  </p:nvSpPr>
                  <p:spPr bwMode="auto">
                    <a:xfrm>
                      <a:off x="3664"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9" name="Rectangle 866">
                      <a:extLst>
                        <a:ext uri="{FF2B5EF4-FFF2-40B4-BE49-F238E27FC236}">
                          <a16:creationId xmlns:a16="http://schemas.microsoft.com/office/drawing/2014/main" id="{1E207214-A5AF-1D40-A699-A0812D2631CC}"/>
                        </a:ext>
                      </a:extLst>
                    </p:cNvPr>
                    <p:cNvSpPr>
                      <a:spLocks noChangeArrowheads="1"/>
                    </p:cNvSpPr>
                    <p:nvPr/>
                  </p:nvSpPr>
                  <p:spPr bwMode="auto">
                    <a:xfrm>
                      <a:off x="3664"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80" name="Rectangle 867">
                      <a:extLst>
                        <a:ext uri="{FF2B5EF4-FFF2-40B4-BE49-F238E27FC236}">
                          <a16:creationId xmlns:a16="http://schemas.microsoft.com/office/drawing/2014/main" id="{88FD97AC-0B7A-3044-8E04-6A5D9E4554CC}"/>
                        </a:ext>
                      </a:extLst>
                    </p:cNvPr>
                    <p:cNvSpPr>
                      <a:spLocks noChangeArrowheads="1"/>
                    </p:cNvSpPr>
                    <p:nvPr/>
                  </p:nvSpPr>
                  <p:spPr bwMode="auto">
                    <a:xfrm>
                      <a:off x="3664"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81" name="Rectangle 868">
                      <a:extLst>
                        <a:ext uri="{FF2B5EF4-FFF2-40B4-BE49-F238E27FC236}">
                          <a16:creationId xmlns:a16="http://schemas.microsoft.com/office/drawing/2014/main" id="{2151C044-62F0-A64D-B4A7-6FCA7F3242EB}"/>
                        </a:ext>
                      </a:extLst>
                    </p:cNvPr>
                    <p:cNvSpPr>
                      <a:spLocks noChangeArrowheads="1"/>
                    </p:cNvSpPr>
                    <p:nvPr/>
                  </p:nvSpPr>
                  <p:spPr bwMode="auto">
                    <a:xfrm>
                      <a:off x="3664"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82" name="Rectangle 869">
                      <a:extLst>
                        <a:ext uri="{FF2B5EF4-FFF2-40B4-BE49-F238E27FC236}">
                          <a16:creationId xmlns:a16="http://schemas.microsoft.com/office/drawing/2014/main" id="{2DDCE7FF-16B1-6348-AEF3-DE4C38B1CD78}"/>
                        </a:ext>
                      </a:extLst>
                    </p:cNvPr>
                    <p:cNvSpPr>
                      <a:spLocks noChangeArrowheads="1"/>
                    </p:cNvSpPr>
                    <p:nvPr/>
                  </p:nvSpPr>
                  <p:spPr bwMode="auto">
                    <a:xfrm>
                      <a:off x="3664"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666" name="Group 870">
                    <a:extLst>
                      <a:ext uri="{FF2B5EF4-FFF2-40B4-BE49-F238E27FC236}">
                        <a16:creationId xmlns:a16="http://schemas.microsoft.com/office/drawing/2014/main" id="{67776209-9304-7142-A225-14F6E144416F}"/>
                      </a:ext>
                    </a:extLst>
                  </p:cNvPr>
                  <p:cNvGrpSpPr>
                    <a:grpSpLocks/>
                  </p:cNvGrpSpPr>
                  <p:nvPr/>
                </p:nvGrpSpPr>
                <p:grpSpPr bwMode="auto">
                  <a:xfrm>
                    <a:off x="3664" y="2576"/>
                    <a:ext cx="28" cy="348"/>
                    <a:chOff x="3664" y="2576"/>
                    <a:chExt cx="28" cy="348"/>
                  </a:xfrm>
                </p:grpSpPr>
                <p:sp>
                  <p:nvSpPr>
                    <p:cNvPr id="23667" name="Rectangle 871">
                      <a:extLst>
                        <a:ext uri="{FF2B5EF4-FFF2-40B4-BE49-F238E27FC236}">
                          <a16:creationId xmlns:a16="http://schemas.microsoft.com/office/drawing/2014/main" id="{FF4871F5-3892-A44C-A3AA-C7AF68231C40}"/>
                        </a:ext>
                      </a:extLst>
                    </p:cNvPr>
                    <p:cNvSpPr>
                      <a:spLocks noChangeArrowheads="1"/>
                    </p:cNvSpPr>
                    <p:nvPr/>
                  </p:nvSpPr>
                  <p:spPr bwMode="auto">
                    <a:xfrm>
                      <a:off x="3664"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8" name="Rectangle 872">
                      <a:extLst>
                        <a:ext uri="{FF2B5EF4-FFF2-40B4-BE49-F238E27FC236}">
                          <a16:creationId xmlns:a16="http://schemas.microsoft.com/office/drawing/2014/main" id="{909D8372-7FB3-294A-A4C3-60F9D8EE9C93}"/>
                        </a:ext>
                      </a:extLst>
                    </p:cNvPr>
                    <p:cNvSpPr>
                      <a:spLocks noChangeArrowheads="1"/>
                    </p:cNvSpPr>
                    <p:nvPr/>
                  </p:nvSpPr>
                  <p:spPr bwMode="auto">
                    <a:xfrm>
                      <a:off x="3664"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9" name="Rectangle 873">
                      <a:extLst>
                        <a:ext uri="{FF2B5EF4-FFF2-40B4-BE49-F238E27FC236}">
                          <a16:creationId xmlns:a16="http://schemas.microsoft.com/office/drawing/2014/main" id="{24EC1220-E4CE-EC49-BB3D-F8CAB732D686}"/>
                        </a:ext>
                      </a:extLst>
                    </p:cNvPr>
                    <p:cNvSpPr>
                      <a:spLocks noChangeArrowheads="1"/>
                    </p:cNvSpPr>
                    <p:nvPr/>
                  </p:nvSpPr>
                  <p:spPr bwMode="auto">
                    <a:xfrm>
                      <a:off x="3664"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0" name="Rectangle 874">
                      <a:extLst>
                        <a:ext uri="{FF2B5EF4-FFF2-40B4-BE49-F238E27FC236}">
                          <a16:creationId xmlns:a16="http://schemas.microsoft.com/office/drawing/2014/main" id="{D50E5E57-1D84-524F-98CB-934B98A86A1D}"/>
                        </a:ext>
                      </a:extLst>
                    </p:cNvPr>
                    <p:cNvSpPr>
                      <a:spLocks noChangeArrowheads="1"/>
                    </p:cNvSpPr>
                    <p:nvPr/>
                  </p:nvSpPr>
                  <p:spPr bwMode="auto">
                    <a:xfrm>
                      <a:off x="3664"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1" name="Rectangle 875">
                      <a:extLst>
                        <a:ext uri="{FF2B5EF4-FFF2-40B4-BE49-F238E27FC236}">
                          <a16:creationId xmlns:a16="http://schemas.microsoft.com/office/drawing/2014/main" id="{FD75F374-CC32-D640-A66A-D55E665C59FD}"/>
                        </a:ext>
                      </a:extLst>
                    </p:cNvPr>
                    <p:cNvSpPr>
                      <a:spLocks noChangeArrowheads="1"/>
                    </p:cNvSpPr>
                    <p:nvPr/>
                  </p:nvSpPr>
                  <p:spPr bwMode="auto">
                    <a:xfrm>
                      <a:off x="3664"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2" name="Rectangle 876">
                      <a:extLst>
                        <a:ext uri="{FF2B5EF4-FFF2-40B4-BE49-F238E27FC236}">
                          <a16:creationId xmlns:a16="http://schemas.microsoft.com/office/drawing/2014/main" id="{B460B980-2626-2B4D-855D-A711A4A4B241}"/>
                        </a:ext>
                      </a:extLst>
                    </p:cNvPr>
                    <p:cNvSpPr>
                      <a:spLocks noChangeArrowheads="1"/>
                    </p:cNvSpPr>
                    <p:nvPr/>
                  </p:nvSpPr>
                  <p:spPr bwMode="auto">
                    <a:xfrm>
                      <a:off x="3664"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3" name="Rectangle 877">
                      <a:extLst>
                        <a:ext uri="{FF2B5EF4-FFF2-40B4-BE49-F238E27FC236}">
                          <a16:creationId xmlns:a16="http://schemas.microsoft.com/office/drawing/2014/main" id="{86C52D5B-7D1F-094E-B6C3-5E16E7438E84}"/>
                        </a:ext>
                      </a:extLst>
                    </p:cNvPr>
                    <p:cNvSpPr>
                      <a:spLocks noChangeArrowheads="1"/>
                    </p:cNvSpPr>
                    <p:nvPr/>
                  </p:nvSpPr>
                  <p:spPr bwMode="auto">
                    <a:xfrm>
                      <a:off x="3664"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74" name="Rectangle 878">
                      <a:extLst>
                        <a:ext uri="{FF2B5EF4-FFF2-40B4-BE49-F238E27FC236}">
                          <a16:creationId xmlns:a16="http://schemas.microsoft.com/office/drawing/2014/main" id="{15921E6D-9DB5-C24E-8E70-C35F1F6084B3}"/>
                        </a:ext>
                      </a:extLst>
                    </p:cNvPr>
                    <p:cNvSpPr>
                      <a:spLocks noChangeArrowheads="1"/>
                    </p:cNvSpPr>
                    <p:nvPr/>
                  </p:nvSpPr>
                  <p:spPr bwMode="auto">
                    <a:xfrm>
                      <a:off x="3664"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23646" name="Group 879">
                  <a:extLst>
                    <a:ext uri="{FF2B5EF4-FFF2-40B4-BE49-F238E27FC236}">
                      <a16:creationId xmlns:a16="http://schemas.microsoft.com/office/drawing/2014/main" id="{EDF3B3DD-4FD4-DE40-819A-BB11262E27F4}"/>
                    </a:ext>
                  </a:extLst>
                </p:cNvPr>
                <p:cNvGrpSpPr>
                  <a:grpSpLocks/>
                </p:cNvGrpSpPr>
                <p:nvPr/>
              </p:nvGrpSpPr>
              <p:grpSpPr bwMode="auto">
                <a:xfrm>
                  <a:off x="3664" y="1270"/>
                  <a:ext cx="28" cy="783"/>
                  <a:chOff x="3664" y="1270"/>
                  <a:chExt cx="28" cy="783"/>
                </a:xfrm>
              </p:grpSpPr>
              <p:grpSp>
                <p:nvGrpSpPr>
                  <p:cNvPr id="23647" name="Group 880">
                    <a:extLst>
                      <a:ext uri="{FF2B5EF4-FFF2-40B4-BE49-F238E27FC236}">
                        <a16:creationId xmlns:a16="http://schemas.microsoft.com/office/drawing/2014/main" id="{D223B6A3-0ADC-B24F-A107-DDDE64AE2191}"/>
                      </a:ext>
                    </a:extLst>
                  </p:cNvPr>
                  <p:cNvGrpSpPr>
                    <a:grpSpLocks/>
                  </p:cNvGrpSpPr>
                  <p:nvPr/>
                </p:nvGrpSpPr>
                <p:grpSpPr bwMode="auto">
                  <a:xfrm>
                    <a:off x="3664" y="1270"/>
                    <a:ext cx="28" cy="348"/>
                    <a:chOff x="3664" y="1270"/>
                    <a:chExt cx="28" cy="348"/>
                  </a:xfrm>
                </p:grpSpPr>
                <p:sp>
                  <p:nvSpPr>
                    <p:cNvPr id="23657" name="Rectangle 881">
                      <a:extLst>
                        <a:ext uri="{FF2B5EF4-FFF2-40B4-BE49-F238E27FC236}">
                          <a16:creationId xmlns:a16="http://schemas.microsoft.com/office/drawing/2014/main" id="{067FADC5-51CD-D445-9137-59D55F69CBC6}"/>
                        </a:ext>
                      </a:extLst>
                    </p:cNvPr>
                    <p:cNvSpPr>
                      <a:spLocks noChangeArrowheads="1"/>
                    </p:cNvSpPr>
                    <p:nvPr/>
                  </p:nvSpPr>
                  <p:spPr bwMode="auto">
                    <a:xfrm>
                      <a:off x="3664"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8" name="Rectangle 882">
                      <a:extLst>
                        <a:ext uri="{FF2B5EF4-FFF2-40B4-BE49-F238E27FC236}">
                          <a16:creationId xmlns:a16="http://schemas.microsoft.com/office/drawing/2014/main" id="{0FA44DB5-DB24-FB49-B015-D32C829259CE}"/>
                        </a:ext>
                      </a:extLst>
                    </p:cNvPr>
                    <p:cNvSpPr>
                      <a:spLocks noChangeArrowheads="1"/>
                    </p:cNvSpPr>
                    <p:nvPr/>
                  </p:nvSpPr>
                  <p:spPr bwMode="auto">
                    <a:xfrm>
                      <a:off x="3664"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9" name="Rectangle 883">
                      <a:extLst>
                        <a:ext uri="{FF2B5EF4-FFF2-40B4-BE49-F238E27FC236}">
                          <a16:creationId xmlns:a16="http://schemas.microsoft.com/office/drawing/2014/main" id="{A9FA8540-C679-484A-BF1D-FC79DD0C036C}"/>
                        </a:ext>
                      </a:extLst>
                    </p:cNvPr>
                    <p:cNvSpPr>
                      <a:spLocks noChangeArrowheads="1"/>
                    </p:cNvSpPr>
                    <p:nvPr/>
                  </p:nvSpPr>
                  <p:spPr bwMode="auto">
                    <a:xfrm>
                      <a:off x="3664"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0" name="Rectangle 884">
                      <a:extLst>
                        <a:ext uri="{FF2B5EF4-FFF2-40B4-BE49-F238E27FC236}">
                          <a16:creationId xmlns:a16="http://schemas.microsoft.com/office/drawing/2014/main" id="{0F7E4661-6403-6043-B4AD-A94C6992E594}"/>
                        </a:ext>
                      </a:extLst>
                    </p:cNvPr>
                    <p:cNvSpPr>
                      <a:spLocks noChangeArrowheads="1"/>
                    </p:cNvSpPr>
                    <p:nvPr/>
                  </p:nvSpPr>
                  <p:spPr bwMode="auto">
                    <a:xfrm>
                      <a:off x="3664"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1" name="Rectangle 885">
                      <a:extLst>
                        <a:ext uri="{FF2B5EF4-FFF2-40B4-BE49-F238E27FC236}">
                          <a16:creationId xmlns:a16="http://schemas.microsoft.com/office/drawing/2014/main" id="{263893C4-A7A7-444D-AD9F-882325B1B748}"/>
                        </a:ext>
                      </a:extLst>
                    </p:cNvPr>
                    <p:cNvSpPr>
                      <a:spLocks noChangeArrowheads="1"/>
                    </p:cNvSpPr>
                    <p:nvPr/>
                  </p:nvSpPr>
                  <p:spPr bwMode="auto">
                    <a:xfrm>
                      <a:off x="3664"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2" name="Rectangle 886">
                      <a:extLst>
                        <a:ext uri="{FF2B5EF4-FFF2-40B4-BE49-F238E27FC236}">
                          <a16:creationId xmlns:a16="http://schemas.microsoft.com/office/drawing/2014/main" id="{710E4367-DA28-C74B-97D9-09004972098C}"/>
                        </a:ext>
                      </a:extLst>
                    </p:cNvPr>
                    <p:cNvSpPr>
                      <a:spLocks noChangeArrowheads="1"/>
                    </p:cNvSpPr>
                    <p:nvPr/>
                  </p:nvSpPr>
                  <p:spPr bwMode="auto">
                    <a:xfrm>
                      <a:off x="3664"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3" name="Rectangle 887">
                      <a:extLst>
                        <a:ext uri="{FF2B5EF4-FFF2-40B4-BE49-F238E27FC236}">
                          <a16:creationId xmlns:a16="http://schemas.microsoft.com/office/drawing/2014/main" id="{1AEA02BA-5B98-4744-AEB8-7B6422BB0B8E}"/>
                        </a:ext>
                      </a:extLst>
                    </p:cNvPr>
                    <p:cNvSpPr>
                      <a:spLocks noChangeArrowheads="1"/>
                    </p:cNvSpPr>
                    <p:nvPr/>
                  </p:nvSpPr>
                  <p:spPr bwMode="auto">
                    <a:xfrm>
                      <a:off x="3664"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64" name="Rectangle 888">
                      <a:extLst>
                        <a:ext uri="{FF2B5EF4-FFF2-40B4-BE49-F238E27FC236}">
                          <a16:creationId xmlns:a16="http://schemas.microsoft.com/office/drawing/2014/main" id="{D883DE09-2013-C843-B367-3191A3A8B071}"/>
                        </a:ext>
                      </a:extLst>
                    </p:cNvPr>
                    <p:cNvSpPr>
                      <a:spLocks noChangeArrowheads="1"/>
                    </p:cNvSpPr>
                    <p:nvPr/>
                  </p:nvSpPr>
                  <p:spPr bwMode="auto">
                    <a:xfrm>
                      <a:off x="3664"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3648" name="Group 889">
                    <a:extLst>
                      <a:ext uri="{FF2B5EF4-FFF2-40B4-BE49-F238E27FC236}">
                        <a16:creationId xmlns:a16="http://schemas.microsoft.com/office/drawing/2014/main" id="{20938E49-3304-4A40-8AB3-F0C4D414F2FE}"/>
                      </a:ext>
                    </a:extLst>
                  </p:cNvPr>
                  <p:cNvGrpSpPr>
                    <a:grpSpLocks/>
                  </p:cNvGrpSpPr>
                  <p:nvPr/>
                </p:nvGrpSpPr>
                <p:grpSpPr bwMode="auto">
                  <a:xfrm>
                    <a:off x="3664" y="1705"/>
                    <a:ext cx="28" cy="348"/>
                    <a:chOff x="3664" y="1705"/>
                    <a:chExt cx="28" cy="348"/>
                  </a:xfrm>
                </p:grpSpPr>
                <p:sp>
                  <p:nvSpPr>
                    <p:cNvPr id="23649" name="Rectangle 890">
                      <a:extLst>
                        <a:ext uri="{FF2B5EF4-FFF2-40B4-BE49-F238E27FC236}">
                          <a16:creationId xmlns:a16="http://schemas.microsoft.com/office/drawing/2014/main" id="{C7B61667-D9FB-5D47-B329-DFDD3D264A15}"/>
                        </a:ext>
                      </a:extLst>
                    </p:cNvPr>
                    <p:cNvSpPr>
                      <a:spLocks noChangeArrowheads="1"/>
                    </p:cNvSpPr>
                    <p:nvPr/>
                  </p:nvSpPr>
                  <p:spPr bwMode="auto">
                    <a:xfrm>
                      <a:off x="3664"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0" name="Rectangle 891">
                      <a:extLst>
                        <a:ext uri="{FF2B5EF4-FFF2-40B4-BE49-F238E27FC236}">
                          <a16:creationId xmlns:a16="http://schemas.microsoft.com/office/drawing/2014/main" id="{57460FAC-9245-254D-BE6E-1547D52CC734}"/>
                        </a:ext>
                      </a:extLst>
                    </p:cNvPr>
                    <p:cNvSpPr>
                      <a:spLocks noChangeArrowheads="1"/>
                    </p:cNvSpPr>
                    <p:nvPr/>
                  </p:nvSpPr>
                  <p:spPr bwMode="auto">
                    <a:xfrm>
                      <a:off x="3664"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1" name="Rectangle 892">
                      <a:extLst>
                        <a:ext uri="{FF2B5EF4-FFF2-40B4-BE49-F238E27FC236}">
                          <a16:creationId xmlns:a16="http://schemas.microsoft.com/office/drawing/2014/main" id="{9D31FF85-D2CD-4E49-8688-6D3ED9ADA350}"/>
                        </a:ext>
                      </a:extLst>
                    </p:cNvPr>
                    <p:cNvSpPr>
                      <a:spLocks noChangeArrowheads="1"/>
                    </p:cNvSpPr>
                    <p:nvPr/>
                  </p:nvSpPr>
                  <p:spPr bwMode="auto">
                    <a:xfrm>
                      <a:off x="3664"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2" name="Rectangle 893">
                      <a:extLst>
                        <a:ext uri="{FF2B5EF4-FFF2-40B4-BE49-F238E27FC236}">
                          <a16:creationId xmlns:a16="http://schemas.microsoft.com/office/drawing/2014/main" id="{CADBFF7A-3E13-C84F-BE14-72DD306F69AC}"/>
                        </a:ext>
                      </a:extLst>
                    </p:cNvPr>
                    <p:cNvSpPr>
                      <a:spLocks noChangeArrowheads="1"/>
                    </p:cNvSpPr>
                    <p:nvPr/>
                  </p:nvSpPr>
                  <p:spPr bwMode="auto">
                    <a:xfrm>
                      <a:off x="3664"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3" name="Rectangle 894">
                      <a:extLst>
                        <a:ext uri="{FF2B5EF4-FFF2-40B4-BE49-F238E27FC236}">
                          <a16:creationId xmlns:a16="http://schemas.microsoft.com/office/drawing/2014/main" id="{07C8D1D0-53A6-4E42-89A4-FCEFB9A1B220}"/>
                        </a:ext>
                      </a:extLst>
                    </p:cNvPr>
                    <p:cNvSpPr>
                      <a:spLocks noChangeArrowheads="1"/>
                    </p:cNvSpPr>
                    <p:nvPr/>
                  </p:nvSpPr>
                  <p:spPr bwMode="auto">
                    <a:xfrm>
                      <a:off x="3664"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4" name="Rectangle 895">
                      <a:extLst>
                        <a:ext uri="{FF2B5EF4-FFF2-40B4-BE49-F238E27FC236}">
                          <a16:creationId xmlns:a16="http://schemas.microsoft.com/office/drawing/2014/main" id="{1088ADC8-EB3F-2647-BBBF-801EF43EECC9}"/>
                        </a:ext>
                      </a:extLst>
                    </p:cNvPr>
                    <p:cNvSpPr>
                      <a:spLocks noChangeArrowheads="1"/>
                    </p:cNvSpPr>
                    <p:nvPr/>
                  </p:nvSpPr>
                  <p:spPr bwMode="auto">
                    <a:xfrm>
                      <a:off x="3664"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5" name="Rectangle 896">
                      <a:extLst>
                        <a:ext uri="{FF2B5EF4-FFF2-40B4-BE49-F238E27FC236}">
                          <a16:creationId xmlns:a16="http://schemas.microsoft.com/office/drawing/2014/main" id="{2E1DAF09-BBFE-5747-A4CE-B49764140D0C}"/>
                        </a:ext>
                      </a:extLst>
                    </p:cNvPr>
                    <p:cNvSpPr>
                      <a:spLocks noChangeArrowheads="1"/>
                    </p:cNvSpPr>
                    <p:nvPr/>
                  </p:nvSpPr>
                  <p:spPr bwMode="auto">
                    <a:xfrm>
                      <a:off x="3664"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56" name="Rectangle 897">
                      <a:extLst>
                        <a:ext uri="{FF2B5EF4-FFF2-40B4-BE49-F238E27FC236}">
                          <a16:creationId xmlns:a16="http://schemas.microsoft.com/office/drawing/2014/main" id="{9838F21D-35ED-8E4D-8995-4F34F50739BB}"/>
                        </a:ext>
                      </a:extLst>
                    </p:cNvPr>
                    <p:cNvSpPr>
                      <a:spLocks noChangeArrowheads="1"/>
                    </p:cNvSpPr>
                    <p:nvPr/>
                  </p:nvSpPr>
                  <p:spPr bwMode="auto">
                    <a:xfrm>
                      <a:off x="3664"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3636" name="Group 898">
                <a:extLst>
                  <a:ext uri="{FF2B5EF4-FFF2-40B4-BE49-F238E27FC236}">
                    <a16:creationId xmlns:a16="http://schemas.microsoft.com/office/drawing/2014/main" id="{921D163B-982C-9C47-8C9E-EDB746F49889}"/>
                  </a:ext>
                </a:extLst>
              </p:cNvPr>
              <p:cNvGrpSpPr>
                <a:grpSpLocks/>
              </p:cNvGrpSpPr>
              <p:nvPr/>
            </p:nvGrpSpPr>
            <p:grpSpPr bwMode="auto">
              <a:xfrm>
                <a:off x="3742" y="1084"/>
                <a:ext cx="40" cy="136"/>
                <a:chOff x="3742" y="1084"/>
                <a:chExt cx="40" cy="136"/>
              </a:xfrm>
            </p:grpSpPr>
            <p:sp>
              <p:nvSpPr>
                <p:cNvPr id="23643" name="Oval 899">
                  <a:extLst>
                    <a:ext uri="{FF2B5EF4-FFF2-40B4-BE49-F238E27FC236}">
                      <a16:creationId xmlns:a16="http://schemas.microsoft.com/office/drawing/2014/main" id="{53465DE0-EEBC-6443-B765-EDB7FF5628F0}"/>
                    </a:ext>
                  </a:extLst>
                </p:cNvPr>
                <p:cNvSpPr>
                  <a:spLocks noChangeArrowheads="1"/>
                </p:cNvSpPr>
                <p:nvPr/>
              </p:nvSpPr>
              <p:spPr bwMode="auto">
                <a:xfrm>
                  <a:off x="374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44" name="Oval 900">
                  <a:extLst>
                    <a:ext uri="{FF2B5EF4-FFF2-40B4-BE49-F238E27FC236}">
                      <a16:creationId xmlns:a16="http://schemas.microsoft.com/office/drawing/2014/main" id="{5BAAED49-9063-2F4A-96A7-F4C036174C97}"/>
                    </a:ext>
                  </a:extLst>
                </p:cNvPr>
                <p:cNvSpPr>
                  <a:spLocks noChangeArrowheads="1"/>
                </p:cNvSpPr>
                <p:nvPr/>
              </p:nvSpPr>
              <p:spPr bwMode="auto">
                <a:xfrm>
                  <a:off x="3742"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3637" name="Rectangle 901">
                <a:extLst>
                  <a:ext uri="{FF2B5EF4-FFF2-40B4-BE49-F238E27FC236}">
                    <a16:creationId xmlns:a16="http://schemas.microsoft.com/office/drawing/2014/main" id="{80C58341-789A-BF4B-894D-D751E87D7D3B}"/>
                  </a:ext>
                </a:extLst>
              </p:cNvPr>
              <p:cNvSpPr>
                <a:spLocks noChangeArrowheads="1"/>
              </p:cNvSpPr>
              <p:nvPr/>
            </p:nvSpPr>
            <p:spPr bwMode="auto">
              <a:xfrm>
                <a:off x="3732"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38" name="Freeform 902">
                <a:extLst>
                  <a:ext uri="{FF2B5EF4-FFF2-40B4-BE49-F238E27FC236}">
                    <a16:creationId xmlns:a16="http://schemas.microsoft.com/office/drawing/2014/main" id="{55751841-C260-354D-A2E5-3EF5B4FFC383}"/>
                  </a:ext>
                </a:extLst>
              </p:cNvPr>
              <p:cNvSpPr>
                <a:spLocks/>
              </p:cNvSpPr>
              <p:nvPr/>
            </p:nvSpPr>
            <p:spPr bwMode="auto">
              <a:xfrm>
                <a:off x="3888"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39" name="Freeform 903">
                <a:extLst>
                  <a:ext uri="{FF2B5EF4-FFF2-40B4-BE49-F238E27FC236}">
                    <a16:creationId xmlns:a16="http://schemas.microsoft.com/office/drawing/2014/main" id="{FE17D77C-E9BD-EC4A-8559-C679D059764B}"/>
                  </a:ext>
                </a:extLst>
              </p:cNvPr>
              <p:cNvSpPr>
                <a:spLocks/>
              </p:cNvSpPr>
              <p:nvPr/>
            </p:nvSpPr>
            <p:spPr bwMode="auto">
              <a:xfrm>
                <a:off x="379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40" name="Freeform 904">
                <a:extLst>
                  <a:ext uri="{FF2B5EF4-FFF2-40B4-BE49-F238E27FC236}">
                    <a16:creationId xmlns:a16="http://schemas.microsoft.com/office/drawing/2014/main" id="{99ABA060-76CE-A440-919C-052127F06765}"/>
                  </a:ext>
                </a:extLst>
              </p:cNvPr>
              <p:cNvSpPr>
                <a:spLocks/>
              </p:cNvSpPr>
              <p:nvPr/>
            </p:nvSpPr>
            <p:spPr bwMode="auto">
              <a:xfrm>
                <a:off x="388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41" name="Freeform 905">
                <a:extLst>
                  <a:ext uri="{FF2B5EF4-FFF2-40B4-BE49-F238E27FC236}">
                    <a16:creationId xmlns:a16="http://schemas.microsoft.com/office/drawing/2014/main" id="{376C1BEB-40C3-6F42-BDA0-36B03B87A8C6}"/>
                  </a:ext>
                </a:extLst>
              </p:cNvPr>
              <p:cNvSpPr>
                <a:spLocks/>
              </p:cNvSpPr>
              <p:nvPr/>
            </p:nvSpPr>
            <p:spPr bwMode="auto">
              <a:xfrm>
                <a:off x="398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42" name="Freeform 906">
                <a:extLst>
                  <a:ext uri="{FF2B5EF4-FFF2-40B4-BE49-F238E27FC236}">
                    <a16:creationId xmlns:a16="http://schemas.microsoft.com/office/drawing/2014/main" id="{3E25D0DB-D861-AB46-8FE0-BF7DC809D370}"/>
                  </a:ext>
                </a:extLst>
              </p:cNvPr>
              <p:cNvSpPr>
                <a:spLocks/>
              </p:cNvSpPr>
              <p:nvPr/>
            </p:nvSpPr>
            <p:spPr bwMode="auto">
              <a:xfrm>
                <a:off x="408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21387" name="Group 907">
            <a:extLst>
              <a:ext uri="{FF2B5EF4-FFF2-40B4-BE49-F238E27FC236}">
                <a16:creationId xmlns:a16="http://schemas.microsoft.com/office/drawing/2014/main" id="{77C94AE5-4140-EC48-AC82-1A81B43C066A}"/>
              </a:ext>
            </a:extLst>
          </p:cNvPr>
          <p:cNvGrpSpPr>
            <a:grpSpLocks/>
          </p:cNvGrpSpPr>
          <p:nvPr/>
        </p:nvGrpSpPr>
        <p:grpSpPr bwMode="auto">
          <a:xfrm>
            <a:off x="7543800" y="1219201"/>
            <a:ext cx="1296988" cy="4514851"/>
            <a:chOff x="4032" y="768"/>
            <a:chExt cx="817" cy="2844"/>
          </a:xfrm>
        </p:grpSpPr>
        <p:sp>
          <p:nvSpPr>
            <p:cNvPr id="23600" name="AutoShape 908">
              <a:extLst>
                <a:ext uri="{FF2B5EF4-FFF2-40B4-BE49-F238E27FC236}">
                  <a16:creationId xmlns:a16="http://schemas.microsoft.com/office/drawing/2014/main" id="{B5DD194D-5044-0947-B771-CAE7CA58B716}"/>
                </a:ext>
              </a:extLst>
            </p:cNvPr>
            <p:cNvSpPr>
              <a:spLocks noChangeArrowheads="1"/>
            </p:cNvSpPr>
            <p:nvPr/>
          </p:nvSpPr>
          <p:spPr bwMode="auto">
            <a:xfrm rot="16200000" flipH="1">
              <a:off x="4067" y="3128"/>
              <a:ext cx="272" cy="184"/>
            </a:xfrm>
            <a:prstGeom prst="rightArrow">
              <a:avLst>
                <a:gd name="adj1" fmla="val 50000"/>
                <a:gd name="adj2" fmla="val 73920"/>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01" name="Rectangle 909">
              <a:extLst>
                <a:ext uri="{FF2B5EF4-FFF2-40B4-BE49-F238E27FC236}">
                  <a16:creationId xmlns:a16="http://schemas.microsoft.com/office/drawing/2014/main" id="{02B26124-2591-CF4F-B29F-9E08CCE3E309}"/>
                </a:ext>
              </a:extLst>
            </p:cNvPr>
            <p:cNvSpPr>
              <a:spLocks noChangeArrowheads="1"/>
            </p:cNvSpPr>
            <p:nvPr/>
          </p:nvSpPr>
          <p:spPr bwMode="auto">
            <a:xfrm>
              <a:off x="4086" y="3398"/>
              <a:ext cx="333"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SM</a:t>
              </a:r>
            </a:p>
          </p:txBody>
        </p:sp>
        <p:grpSp>
          <p:nvGrpSpPr>
            <p:cNvPr id="23602" name="Group 910">
              <a:extLst>
                <a:ext uri="{FF2B5EF4-FFF2-40B4-BE49-F238E27FC236}">
                  <a16:creationId xmlns:a16="http://schemas.microsoft.com/office/drawing/2014/main" id="{320ADE31-DE44-7A40-9398-6221D9A44035}"/>
                </a:ext>
              </a:extLst>
            </p:cNvPr>
            <p:cNvGrpSpPr>
              <a:grpSpLocks/>
            </p:cNvGrpSpPr>
            <p:nvPr/>
          </p:nvGrpSpPr>
          <p:grpSpPr bwMode="auto">
            <a:xfrm>
              <a:off x="4032" y="768"/>
              <a:ext cx="817" cy="2161"/>
              <a:chOff x="4032" y="768"/>
              <a:chExt cx="817" cy="2161"/>
            </a:xfrm>
          </p:grpSpPr>
          <p:grpSp>
            <p:nvGrpSpPr>
              <p:cNvPr id="23603" name="Group 911">
                <a:extLst>
                  <a:ext uri="{FF2B5EF4-FFF2-40B4-BE49-F238E27FC236}">
                    <a16:creationId xmlns:a16="http://schemas.microsoft.com/office/drawing/2014/main" id="{26E56CC4-85DA-884E-8390-6694FDCD2D39}"/>
                  </a:ext>
                </a:extLst>
              </p:cNvPr>
              <p:cNvGrpSpPr>
                <a:grpSpLocks/>
              </p:cNvGrpSpPr>
              <p:nvPr/>
            </p:nvGrpSpPr>
            <p:grpSpPr bwMode="auto">
              <a:xfrm>
                <a:off x="4032" y="768"/>
                <a:ext cx="817" cy="2161"/>
                <a:chOff x="4032" y="768"/>
                <a:chExt cx="817" cy="2161"/>
              </a:xfrm>
            </p:grpSpPr>
            <p:sp>
              <p:nvSpPr>
                <p:cNvPr id="23626" name="Freeform 912">
                  <a:extLst>
                    <a:ext uri="{FF2B5EF4-FFF2-40B4-BE49-F238E27FC236}">
                      <a16:creationId xmlns:a16="http://schemas.microsoft.com/office/drawing/2014/main" id="{B2AD44AD-14B9-7B48-BB2F-2957995D307A}"/>
                    </a:ext>
                  </a:extLst>
                </p:cNvPr>
                <p:cNvSpPr>
                  <a:spLocks/>
                </p:cNvSpPr>
                <p:nvPr/>
              </p:nvSpPr>
              <p:spPr bwMode="auto">
                <a:xfrm>
                  <a:off x="4032"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27" name="Freeform 913">
                  <a:extLst>
                    <a:ext uri="{FF2B5EF4-FFF2-40B4-BE49-F238E27FC236}">
                      <a16:creationId xmlns:a16="http://schemas.microsoft.com/office/drawing/2014/main" id="{B53A9019-69A5-7E4B-BAC6-CFA67BD7F7C6}"/>
                    </a:ext>
                  </a:extLst>
                </p:cNvPr>
                <p:cNvSpPr>
                  <a:spLocks/>
                </p:cNvSpPr>
                <p:nvPr/>
              </p:nvSpPr>
              <p:spPr bwMode="auto">
                <a:xfrm>
                  <a:off x="4272" y="768"/>
                  <a:ext cx="577" cy="2161"/>
                </a:xfrm>
                <a:custGeom>
                  <a:avLst/>
                  <a:gdLst>
                    <a:gd name="T0" fmla="*/ 96 w 577"/>
                    <a:gd name="T1" fmla="*/ 2160 h 2161"/>
                    <a:gd name="T2" fmla="*/ 96 w 577"/>
                    <a:gd name="T3" fmla="*/ 1536 h 2161"/>
                    <a:gd name="T4" fmla="*/ 0 w 577"/>
                    <a:gd name="T5" fmla="*/ 1584 h 2161"/>
                    <a:gd name="T6" fmla="*/ 0 w 577"/>
                    <a:gd name="T7" fmla="*/ 288 h 2161"/>
                    <a:gd name="T8" fmla="*/ 576 w 577"/>
                    <a:gd name="T9" fmla="*/ 0 h 2161"/>
                    <a:gd name="T10" fmla="*/ 576 w 577"/>
                    <a:gd name="T11" fmla="*/ 1968 h 2161"/>
                    <a:gd name="T12" fmla="*/ 96 w 577"/>
                    <a:gd name="T13" fmla="*/ 2160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96" y="2160"/>
                      </a:moveTo>
                      <a:lnTo>
                        <a:pt x="96" y="1536"/>
                      </a:lnTo>
                      <a:lnTo>
                        <a:pt x="0" y="1584"/>
                      </a:lnTo>
                      <a:lnTo>
                        <a:pt x="0" y="288"/>
                      </a:lnTo>
                      <a:lnTo>
                        <a:pt x="576" y="0"/>
                      </a:lnTo>
                      <a:lnTo>
                        <a:pt x="576" y="1968"/>
                      </a:lnTo>
                      <a:lnTo>
                        <a:pt x="96" y="2160"/>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28" name="Freeform 914">
                  <a:extLst>
                    <a:ext uri="{FF2B5EF4-FFF2-40B4-BE49-F238E27FC236}">
                      <a16:creationId xmlns:a16="http://schemas.microsoft.com/office/drawing/2014/main" id="{6347CE96-8348-2B47-B261-4DF3EF10C0BF}"/>
                    </a:ext>
                  </a:extLst>
                </p:cNvPr>
                <p:cNvSpPr>
                  <a:spLocks/>
                </p:cNvSpPr>
                <p:nvPr/>
              </p:nvSpPr>
              <p:spPr bwMode="auto">
                <a:xfrm>
                  <a:off x="436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604" name="Freeform 915">
                <a:extLst>
                  <a:ext uri="{FF2B5EF4-FFF2-40B4-BE49-F238E27FC236}">
                    <a16:creationId xmlns:a16="http://schemas.microsoft.com/office/drawing/2014/main" id="{0ACC952B-CDF3-0D4E-B833-FB2CE6CE79BE}"/>
                  </a:ext>
                </a:extLst>
              </p:cNvPr>
              <p:cNvSpPr>
                <a:spLocks/>
              </p:cNvSpPr>
              <p:nvPr/>
            </p:nvSpPr>
            <p:spPr bwMode="auto">
              <a:xfrm>
                <a:off x="446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05" name="Freeform 916">
                <a:extLst>
                  <a:ext uri="{FF2B5EF4-FFF2-40B4-BE49-F238E27FC236}">
                    <a16:creationId xmlns:a16="http://schemas.microsoft.com/office/drawing/2014/main" id="{7A0D77A6-235C-754B-B448-BB6740A6F31E}"/>
                  </a:ext>
                </a:extLst>
              </p:cNvPr>
              <p:cNvSpPr>
                <a:spLocks/>
              </p:cNvSpPr>
              <p:nvPr/>
            </p:nvSpPr>
            <p:spPr bwMode="auto">
              <a:xfrm>
                <a:off x="417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06" name="Freeform 917">
                <a:extLst>
                  <a:ext uri="{FF2B5EF4-FFF2-40B4-BE49-F238E27FC236}">
                    <a16:creationId xmlns:a16="http://schemas.microsoft.com/office/drawing/2014/main" id="{8EEC1364-41C3-8F49-95BF-7AEF06E94BC8}"/>
                  </a:ext>
                </a:extLst>
              </p:cNvPr>
              <p:cNvSpPr>
                <a:spLocks/>
              </p:cNvSpPr>
              <p:nvPr/>
            </p:nvSpPr>
            <p:spPr bwMode="auto">
              <a:xfrm>
                <a:off x="427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07" name="Freeform 918">
                <a:extLst>
                  <a:ext uri="{FF2B5EF4-FFF2-40B4-BE49-F238E27FC236}">
                    <a16:creationId xmlns:a16="http://schemas.microsoft.com/office/drawing/2014/main" id="{50BA08AC-6453-BD4A-8966-9E6563FBC6ED}"/>
                  </a:ext>
                </a:extLst>
              </p:cNvPr>
              <p:cNvSpPr>
                <a:spLocks/>
              </p:cNvSpPr>
              <p:nvPr/>
            </p:nvSpPr>
            <p:spPr bwMode="auto">
              <a:xfrm>
                <a:off x="4128" y="2304"/>
                <a:ext cx="241" cy="625"/>
              </a:xfrm>
              <a:custGeom>
                <a:avLst/>
                <a:gdLst>
                  <a:gd name="T0" fmla="*/ 0 w 241"/>
                  <a:gd name="T1" fmla="*/ 48 h 625"/>
                  <a:gd name="T2" fmla="*/ 144 w 241"/>
                  <a:gd name="T3" fmla="*/ 48 h 625"/>
                  <a:gd name="T4" fmla="*/ 240 w 241"/>
                  <a:gd name="T5" fmla="*/ 0 h 625"/>
                  <a:gd name="T6" fmla="*/ 240 w 241"/>
                  <a:gd name="T7" fmla="*/ 624 h 625"/>
                  <a:gd name="T8" fmla="*/ 0 w 241"/>
                  <a:gd name="T9" fmla="*/ 624 h 625"/>
                  <a:gd name="T10" fmla="*/ 0 w 241"/>
                  <a:gd name="T11" fmla="*/ 48 h 6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625">
                    <a:moveTo>
                      <a:pt x="0" y="48"/>
                    </a:moveTo>
                    <a:lnTo>
                      <a:pt x="144" y="48"/>
                    </a:lnTo>
                    <a:lnTo>
                      <a:pt x="240" y="0"/>
                    </a:lnTo>
                    <a:lnTo>
                      <a:pt x="240" y="624"/>
                    </a:lnTo>
                    <a:lnTo>
                      <a:pt x="0" y="624"/>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08" name="AutoShape 919">
                <a:extLst>
                  <a:ext uri="{FF2B5EF4-FFF2-40B4-BE49-F238E27FC236}">
                    <a16:creationId xmlns:a16="http://schemas.microsoft.com/office/drawing/2014/main" id="{F4596E01-2BB1-7A45-9F7B-940801C64BF8}"/>
                  </a:ext>
                </a:extLst>
              </p:cNvPr>
              <p:cNvSpPr>
                <a:spLocks noChangeArrowheads="1"/>
              </p:cNvSpPr>
              <p:nvPr/>
            </p:nvSpPr>
            <p:spPr bwMode="auto">
              <a:xfrm>
                <a:off x="4201"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09" name="Group 920">
                <a:extLst>
                  <a:ext uri="{FF2B5EF4-FFF2-40B4-BE49-F238E27FC236}">
                    <a16:creationId xmlns:a16="http://schemas.microsoft.com/office/drawing/2014/main" id="{35DF5EF9-CD01-6F47-9189-454DCF12A2D9}"/>
                  </a:ext>
                </a:extLst>
              </p:cNvPr>
              <p:cNvGrpSpPr>
                <a:grpSpLocks/>
              </p:cNvGrpSpPr>
              <p:nvPr/>
            </p:nvGrpSpPr>
            <p:grpSpPr bwMode="auto">
              <a:xfrm>
                <a:off x="4213" y="2442"/>
                <a:ext cx="41" cy="247"/>
                <a:chOff x="4213" y="2442"/>
                <a:chExt cx="41" cy="247"/>
              </a:xfrm>
            </p:grpSpPr>
            <p:sp>
              <p:nvSpPr>
                <p:cNvPr id="23624" name="Freeform 921">
                  <a:extLst>
                    <a:ext uri="{FF2B5EF4-FFF2-40B4-BE49-F238E27FC236}">
                      <a16:creationId xmlns:a16="http://schemas.microsoft.com/office/drawing/2014/main" id="{39FE920E-934F-B048-861E-600A74FFD18D}"/>
                    </a:ext>
                  </a:extLst>
                </p:cNvPr>
                <p:cNvSpPr>
                  <a:spLocks/>
                </p:cNvSpPr>
                <p:nvPr/>
              </p:nvSpPr>
              <p:spPr bwMode="auto">
                <a:xfrm>
                  <a:off x="4214"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625" name="Freeform 922">
                  <a:extLst>
                    <a:ext uri="{FF2B5EF4-FFF2-40B4-BE49-F238E27FC236}">
                      <a16:creationId xmlns:a16="http://schemas.microsoft.com/office/drawing/2014/main" id="{C9F55C57-F73A-8D42-B606-4FFDBBDEBF73}"/>
                    </a:ext>
                  </a:extLst>
                </p:cNvPr>
                <p:cNvSpPr>
                  <a:spLocks/>
                </p:cNvSpPr>
                <p:nvPr/>
              </p:nvSpPr>
              <p:spPr bwMode="auto">
                <a:xfrm>
                  <a:off x="4213"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610" name="Rectangle 923">
                <a:extLst>
                  <a:ext uri="{FF2B5EF4-FFF2-40B4-BE49-F238E27FC236}">
                    <a16:creationId xmlns:a16="http://schemas.microsoft.com/office/drawing/2014/main" id="{0686CFC4-B38F-AC46-BB17-82B30C81CB25}"/>
                  </a:ext>
                </a:extLst>
              </p:cNvPr>
              <p:cNvSpPr>
                <a:spLocks noChangeArrowheads="1"/>
              </p:cNvSpPr>
              <p:nvPr/>
            </p:nvSpPr>
            <p:spPr bwMode="auto">
              <a:xfrm>
                <a:off x="4036" y="1060"/>
                <a:ext cx="232" cy="128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1" name="Oval 924">
                <a:extLst>
                  <a:ext uri="{FF2B5EF4-FFF2-40B4-BE49-F238E27FC236}">
                    <a16:creationId xmlns:a16="http://schemas.microsoft.com/office/drawing/2014/main" id="{2A3D1F3B-AA03-3A42-9AD9-86221BC2AC3F}"/>
                  </a:ext>
                </a:extLst>
              </p:cNvPr>
              <p:cNvSpPr>
                <a:spLocks noChangeArrowheads="1"/>
              </p:cNvSpPr>
              <p:nvPr/>
            </p:nvSpPr>
            <p:spPr bwMode="auto">
              <a:xfrm>
                <a:off x="4126"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612" name="Group 925">
                <a:extLst>
                  <a:ext uri="{FF2B5EF4-FFF2-40B4-BE49-F238E27FC236}">
                    <a16:creationId xmlns:a16="http://schemas.microsoft.com/office/drawing/2014/main" id="{207F5E77-B8A2-1A40-959A-41E734A117FE}"/>
                  </a:ext>
                </a:extLst>
              </p:cNvPr>
              <p:cNvGrpSpPr>
                <a:grpSpLocks/>
              </p:cNvGrpSpPr>
              <p:nvPr/>
            </p:nvGrpSpPr>
            <p:grpSpPr bwMode="auto">
              <a:xfrm>
                <a:off x="4132" y="1204"/>
                <a:ext cx="34" cy="472"/>
                <a:chOff x="4132" y="1204"/>
                <a:chExt cx="34" cy="472"/>
              </a:xfrm>
            </p:grpSpPr>
            <p:sp>
              <p:nvSpPr>
                <p:cNvPr id="23613" name="Rectangle 926">
                  <a:extLst>
                    <a:ext uri="{FF2B5EF4-FFF2-40B4-BE49-F238E27FC236}">
                      <a16:creationId xmlns:a16="http://schemas.microsoft.com/office/drawing/2014/main" id="{F8DBA6E4-728F-8347-91A9-B5FA6BEA39D0}"/>
                    </a:ext>
                  </a:extLst>
                </p:cNvPr>
                <p:cNvSpPr>
                  <a:spLocks noChangeArrowheads="1"/>
                </p:cNvSpPr>
                <p:nvPr/>
              </p:nvSpPr>
              <p:spPr bwMode="auto">
                <a:xfrm>
                  <a:off x="4132" y="1204"/>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4" name="Rectangle 927">
                  <a:extLst>
                    <a:ext uri="{FF2B5EF4-FFF2-40B4-BE49-F238E27FC236}">
                      <a16:creationId xmlns:a16="http://schemas.microsoft.com/office/drawing/2014/main" id="{BC594AB2-0E24-B647-AB53-13CE94D14F47}"/>
                    </a:ext>
                  </a:extLst>
                </p:cNvPr>
                <p:cNvSpPr>
                  <a:spLocks noChangeArrowheads="1"/>
                </p:cNvSpPr>
                <p:nvPr/>
              </p:nvSpPr>
              <p:spPr bwMode="auto">
                <a:xfrm>
                  <a:off x="4132" y="1248"/>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5" name="Rectangle 928">
                  <a:extLst>
                    <a:ext uri="{FF2B5EF4-FFF2-40B4-BE49-F238E27FC236}">
                      <a16:creationId xmlns:a16="http://schemas.microsoft.com/office/drawing/2014/main" id="{72FCFF12-EE46-BB40-A2E3-87EE22579D86}"/>
                    </a:ext>
                  </a:extLst>
                </p:cNvPr>
                <p:cNvSpPr>
                  <a:spLocks noChangeArrowheads="1"/>
                </p:cNvSpPr>
                <p:nvPr/>
              </p:nvSpPr>
              <p:spPr bwMode="auto">
                <a:xfrm>
                  <a:off x="4132" y="1292"/>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6" name="Rectangle 929">
                  <a:extLst>
                    <a:ext uri="{FF2B5EF4-FFF2-40B4-BE49-F238E27FC236}">
                      <a16:creationId xmlns:a16="http://schemas.microsoft.com/office/drawing/2014/main" id="{0120C2BC-DE2A-864D-A43A-513B27089959}"/>
                    </a:ext>
                  </a:extLst>
                </p:cNvPr>
                <p:cNvSpPr>
                  <a:spLocks noChangeArrowheads="1"/>
                </p:cNvSpPr>
                <p:nvPr/>
              </p:nvSpPr>
              <p:spPr bwMode="auto">
                <a:xfrm>
                  <a:off x="4132" y="1335"/>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7" name="Rectangle 930">
                  <a:extLst>
                    <a:ext uri="{FF2B5EF4-FFF2-40B4-BE49-F238E27FC236}">
                      <a16:creationId xmlns:a16="http://schemas.microsoft.com/office/drawing/2014/main" id="{C9E639B8-5261-294E-8759-01FE142AF2A8}"/>
                    </a:ext>
                  </a:extLst>
                </p:cNvPr>
                <p:cNvSpPr>
                  <a:spLocks noChangeArrowheads="1"/>
                </p:cNvSpPr>
                <p:nvPr/>
              </p:nvSpPr>
              <p:spPr bwMode="auto">
                <a:xfrm>
                  <a:off x="4132" y="1379"/>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8" name="Rectangle 931">
                  <a:extLst>
                    <a:ext uri="{FF2B5EF4-FFF2-40B4-BE49-F238E27FC236}">
                      <a16:creationId xmlns:a16="http://schemas.microsoft.com/office/drawing/2014/main" id="{75930875-318C-0E4A-BBF7-B4132609C1FC}"/>
                    </a:ext>
                  </a:extLst>
                </p:cNvPr>
                <p:cNvSpPr>
                  <a:spLocks noChangeArrowheads="1"/>
                </p:cNvSpPr>
                <p:nvPr/>
              </p:nvSpPr>
              <p:spPr bwMode="auto">
                <a:xfrm>
                  <a:off x="4132" y="1422"/>
                  <a:ext cx="34" cy="3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19" name="Rectangle 932">
                  <a:extLst>
                    <a:ext uri="{FF2B5EF4-FFF2-40B4-BE49-F238E27FC236}">
                      <a16:creationId xmlns:a16="http://schemas.microsoft.com/office/drawing/2014/main" id="{F523F373-E900-034D-A039-539458446246}"/>
                    </a:ext>
                  </a:extLst>
                </p:cNvPr>
                <p:cNvSpPr>
                  <a:spLocks noChangeArrowheads="1"/>
                </p:cNvSpPr>
                <p:nvPr/>
              </p:nvSpPr>
              <p:spPr bwMode="auto">
                <a:xfrm>
                  <a:off x="4132" y="1467"/>
                  <a:ext cx="34" cy="34"/>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20" name="Rectangle 933">
                  <a:extLst>
                    <a:ext uri="{FF2B5EF4-FFF2-40B4-BE49-F238E27FC236}">
                      <a16:creationId xmlns:a16="http://schemas.microsoft.com/office/drawing/2014/main" id="{CF413E1C-D2BF-9848-B12B-17B3B035416F}"/>
                    </a:ext>
                  </a:extLst>
                </p:cNvPr>
                <p:cNvSpPr>
                  <a:spLocks noChangeArrowheads="1"/>
                </p:cNvSpPr>
                <p:nvPr/>
              </p:nvSpPr>
              <p:spPr bwMode="auto">
                <a:xfrm>
                  <a:off x="4132" y="1509"/>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21" name="Rectangle 934">
                  <a:extLst>
                    <a:ext uri="{FF2B5EF4-FFF2-40B4-BE49-F238E27FC236}">
                      <a16:creationId xmlns:a16="http://schemas.microsoft.com/office/drawing/2014/main" id="{6E425259-6BB3-2C46-BDB9-7C3CCADEDB4D}"/>
                    </a:ext>
                  </a:extLst>
                </p:cNvPr>
                <p:cNvSpPr>
                  <a:spLocks noChangeArrowheads="1"/>
                </p:cNvSpPr>
                <p:nvPr/>
              </p:nvSpPr>
              <p:spPr bwMode="auto">
                <a:xfrm>
                  <a:off x="4132" y="1553"/>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22" name="Rectangle 935">
                  <a:extLst>
                    <a:ext uri="{FF2B5EF4-FFF2-40B4-BE49-F238E27FC236}">
                      <a16:creationId xmlns:a16="http://schemas.microsoft.com/office/drawing/2014/main" id="{1839E19E-0EF1-1240-86C9-911380673DC2}"/>
                    </a:ext>
                  </a:extLst>
                </p:cNvPr>
                <p:cNvSpPr>
                  <a:spLocks noChangeArrowheads="1"/>
                </p:cNvSpPr>
                <p:nvPr/>
              </p:nvSpPr>
              <p:spPr bwMode="auto">
                <a:xfrm>
                  <a:off x="4132" y="1597"/>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623" name="Rectangle 936">
                  <a:extLst>
                    <a:ext uri="{FF2B5EF4-FFF2-40B4-BE49-F238E27FC236}">
                      <a16:creationId xmlns:a16="http://schemas.microsoft.com/office/drawing/2014/main" id="{D3AB05CF-5044-AF40-8462-728672D8DCC2}"/>
                    </a:ext>
                  </a:extLst>
                </p:cNvPr>
                <p:cNvSpPr>
                  <a:spLocks noChangeArrowheads="1"/>
                </p:cNvSpPr>
                <p:nvPr/>
              </p:nvSpPr>
              <p:spPr bwMode="auto">
                <a:xfrm>
                  <a:off x="4132" y="1640"/>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21417" name="Group 937">
            <a:extLst>
              <a:ext uri="{FF2B5EF4-FFF2-40B4-BE49-F238E27FC236}">
                <a16:creationId xmlns:a16="http://schemas.microsoft.com/office/drawing/2014/main" id="{35C2EE67-D26E-5B45-8577-3AAC6D3907F7}"/>
              </a:ext>
            </a:extLst>
          </p:cNvPr>
          <p:cNvGrpSpPr>
            <a:grpSpLocks/>
          </p:cNvGrpSpPr>
          <p:nvPr/>
        </p:nvGrpSpPr>
        <p:grpSpPr bwMode="auto">
          <a:xfrm>
            <a:off x="8153400" y="1219201"/>
            <a:ext cx="1296988" cy="4514851"/>
            <a:chOff x="4416" y="768"/>
            <a:chExt cx="817" cy="2844"/>
          </a:xfrm>
        </p:grpSpPr>
        <p:sp>
          <p:nvSpPr>
            <p:cNvPr id="23568" name="AutoShape 938">
              <a:extLst>
                <a:ext uri="{FF2B5EF4-FFF2-40B4-BE49-F238E27FC236}">
                  <a16:creationId xmlns:a16="http://schemas.microsoft.com/office/drawing/2014/main" id="{C94A1AC7-75E3-8648-A592-9846EC38E525}"/>
                </a:ext>
              </a:extLst>
            </p:cNvPr>
            <p:cNvSpPr>
              <a:spLocks noChangeArrowheads="1"/>
            </p:cNvSpPr>
            <p:nvPr/>
          </p:nvSpPr>
          <p:spPr bwMode="auto">
            <a:xfrm rot="16200000" flipH="1">
              <a:off x="4499" y="3128"/>
              <a:ext cx="272" cy="184"/>
            </a:xfrm>
            <a:prstGeom prst="rightArrow">
              <a:avLst>
                <a:gd name="adj1" fmla="val 50000"/>
                <a:gd name="adj2" fmla="val 73920"/>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69" name="Rectangle 939">
              <a:extLst>
                <a:ext uri="{FF2B5EF4-FFF2-40B4-BE49-F238E27FC236}">
                  <a16:creationId xmlns:a16="http://schemas.microsoft.com/office/drawing/2014/main" id="{B02D2C51-6DEA-6C4F-B483-6458D585652C}"/>
                </a:ext>
              </a:extLst>
            </p:cNvPr>
            <p:cNvSpPr>
              <a:spLocks noChangeArrowheads="1"/>
            </p:cNvSpPr>
            <p:nvPr/>
          </p:nvSpPr>
          <p:spPr bwMode="auto">
            <a:xfrm>
              <a:off x="4518" y="3398"/>
              <a:ext cx="277"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IM</a:t>
              </a:r>
            </a:p>
          </p:txBody>
        </p:sp>
        <p:grpSp>
          <p:nvGrpSpPr>
            <p:cNvPr id="23570" name="Group 940">
              <a:extLst>
                <a:ext uri="{FF2B5EF4-FFF2-40B4-BE49-F238E27FC236}">
                  <a16:creationId xmlns:a16="http://schemas.microsoft.com/office/drawing/2014/main" id="{35BBBA88-3B81-FF4A-8487-DA1C2A0CC8B6}"/>
                </a:ext>
              </a:extLst>
            </p:cNvPr>
            <p:cNvGrpSpPr>
              <a:grpSpLocks/>
            </p:cNvGrpSpPr>
            <p:nvPr/>
          </p:nvGrpSpPr>
          <p:grpSpPr bwMode="auto">
            <a:xfrm>
              <a:off x="4416" y="768"/>
              <a:ext cx="817" cy="2161"/>
              <a:chOff x="4416" y="768"/>
              <a:chExt cx="817" cy="2161"/>
            </a:xfrm>
          </p:grpSpPr>
          <p:sp>
            <p:nvSpPr>
              <p:cNvPr id="23571" name="Freeform 941">
                <a:extLst>
                  <a:ext uri="{FF2B5EF4-FFF2-40B4-BE49-F238E27FC236}">
                    <a16:creationId xmlns:a16="http://schemas.microsoft.com/office/drawing/2014/main" id="{369948C2-DAE2-BF46-98DE-70B541B6437C}"/>
                  </a:ext>
                </a:extLst>
              </p:cNvPr>
              <p:cNvSpPr>
                <a:spLocks/>
              </p:cNvSpPr>
              <p:nvPr/>
            </p:nvSpPr>
            <p:spPr bwMode="auto">
              <a:xfrm>
                <a:off x="4416"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2" name="Freeform 942">
                <a:extLst>
                  <a:ext uri="{FF2B5EF4-FFF2-40B4-BE49-F238E27FC236}">
                    <a16:creationId xmlns:a16="http://schemas.microsoft.com/office/drawing/2014/main" id="{89BDD66E-01A2-7C4E-8486-873054209BB6}"/>
                  </a:ext>
                </a:extLst>
              </p:cNvPr>
              <p:cNvSpPr>
                <a:spLocks/>
              </p:cNvSpPr>
              <p:nvPr/>
            </p:nvSpPr>
            <p:spPr bwMode="auto">
              <a:xfrm>
                <a:off x="456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3" name="Freeform 943">
                <a:extLst>
                  <a:ext uri="{FF2B5EF4-FFF2-40B4-BE49-F238E27FC236}">
                    <a16:creationId xmlns:a16="http://schemas.microsoft.com/office/drawing/2014/main" id="{3D035A19-D8B5-8B4B-B1D5-077CDD5A9FEE}"/>
                  </a:ext>
                </a:extLst>
              </p:cNvPr>
              <p:cNvSpPr>
                <a:spLocks/>
              </p:cNvSpPr>
              <p:nvPr/>
            </p:nvSpPr>
            <p:spPr bwMode="auto">
              <a:xfrm>
                <a:off x="46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4" name="Freeform 944">
                <a:extLst>
                  <a:ext uri="{FF2B5EF4-FFF2-40B4-BE49-F238E27FC236}">
                    <a16:creationId xmlns:a16="http://schemas.microsoft.com/office/drawing/2014/main" id="{54C4EA77-CFB3-7944-B058-9328DD0FA865}"/>
                  </a:ext>
                </a:extLst>
              </p:cNvPr>
              <p:cNvSpPr>
                <a:spLocks/>
              </p:cNvSpPr>
              <p:nvPr/>
            </p:nvSpPr>
            <p:spPr bwMode="auto">
              <a:xfrm>
                <a:off x="475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5" name="Freeform 945">
                <a:extLst>
                  <a:ext uri="{FF2B5EF4-FFF2-40B4-BE49-F238E27FC236}">
                    <a16:creationId xmlns:a16="http://schemas.microsoft.com/office/drawing/2014/main" id="{A2054FDA-DF08-C942-A4E8-6B9B479A579E}"/>
                  </a:ext>
                </a:extLst>
              </p:cNvPr>
              <p:cNvSpPr>
                <a:spLocks/>
              </p:cNvSpPr>
              <p:nvPr/>
            </p:nvSpPr>
            <p:spPr bwMode="auto">
              <a:xfrm>
                <a:off x="48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6" name="Freeform 946">
                <a:extLst>
                  <a:ext uri="{FF2B5EF4-FFF2-40B4-BE49-F238E27FC236}">
                    <a16:creationId xmlns:a16="http://schemas.microsoft.com/office/drawing/2014/main" id="{06C7CA68-504C-0247-8FD7-B7064D0C9AA0}"/>
                  </a:ext>
                </a:extLst>
              </p:cNvPr>
              <p:cNvSpPr>
                <a:spLocks/>
              </p:cNvSpPr>
              <p:nvPr/>
            </p:nvSpPr>
            <p:spPr bwMode="auto">
              <a:xfrm>
                <a:off x="4512" y="1920"/>
                <a:ext cx="241" cy="1009"/>
              </a:xfrm>
              <a:custGeom>
                <a:avLst/>
                <a:gdLst>
                  <a:gd name="T0" fmla="*/ 0 w 241"/>
                  <a:gd name="T1" fmla="*/ 48 h 1009"/>
                  <a:gd name="T2" fmla="*/ 144 w 241"/>
                  <a:gd name="T3" fmla="*/ 48 h 1009"/>
                  <a:gd name="T4" fmla="*/ 240 w 241"/>
                  <a:gd name="T5" fmla="*/ 0 h 1009"/>
                  <a:gd name="T6" fmla="*/ 240 w 241"/>
                  <a:gd name="T7" fmla="*/ 1008 h 1009"/>
                  <a:gd name="T8" fmla="*/ 0 w 241"/>
                  <a:gd name="T9" fmla="*/ 1008 h 1009"/>
                  <a:gd name="T10" fmla="*/ 0 w 241"/>
                  <a:gd name="T11" fmla="*/ 48 h 10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1009">
                    <a:moveTo>
                      <a:pt x="0" y="48"/>
                    </a:moveTo>
                    <a:lnTo>
                      <a:pt x="144" y="48"/>
                    </a:lnTo>
                    <a:lnTo>
                      <a:pt x="240" y="0"/>
                    </a:lnTo>
                    <a:lnTo>
                      <a:pt x="240" y="1008"/>
                    </a:lnTo>
                    <a:lnTo>
                      <a:pt x="0" y="1008"/>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7" name="Freeform 947">
                <a:extLst>
                  <a:ext uri="{FF2B5EF4-FFF2-40B4-BE49-F238E27FC236}">
                    <a16:creationId xmlns:a16="http://schemas.microsoft.com/office/drawing/2014/main" id="{3122E2BC-589B-234A-A364-AC20D6331B1F}"/>
                  </a:ext>
                </a:extLst>
              </p:cNvPr>
              <p:cNvSpPr>
                <a:spLocks/>
              </p:cNvSpPr>
              <p:nvPr/>
            </p:nvSpPr>
            <p:spPr bwMode="auto">
              <a:xfrm>
                <a:off x="4656"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52 h 2161"/>
                  <a:gd name="T10" fmla="*/ 0 w 577"/>
                  <a:gd name="T11" fmla="*/ 1200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52"/>
                    </a:lnTo>
                    <a:lnTo>
                      <a:pt x="0" y="1200"/>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78" name="AutoShape 948">
                <a:extLst>
                  <a:ext uri="{FF2B5EF4-FFF2-40B4-BE49-F238E27FC236}">
                    <a16:creationId xmlns:a16="http://schemas.microsoft.com/office/drawing/2014/main" id="{637DF48A-BDD4-424E-B9F2-AED62B9786A4}"/>
                  </a:ext>
                </a:extLst>
              </p:cNvPr>
              <p:cNvSpPr>
                <a:spLocks noChangeArrowheads="1"/>
              </p:cNvSpPr>
              <p:nvPr/>
            </p:nvSpPr>
            <p:spPr bwMode="auto">
              <a:xfrm>
                <a:off x="4585" y="1966"/>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579" name="Group 949">
                <a:extLst>
                  <a:ext uri="{FF2B5EF4-FFF2-40B4-BE49-F238E27FC236}">
                    <a16:creationId xmlns:a16="http://schemas.microsoft.com/office/drawing/2014/main" id="{AC2B644E-E106-C246-82DF-E4DE760DAF88}"/>
                  </a:ext>
                </a:extLst>
              </p:cNvPr>
              <p:cNvGrpSpPr>
                <a:grpSpLocks/>
              </p:cNvGrpSpPr>
              <p:nvPr/>
            </p:nvGrpSpPr>
            <p:grpSpPr bwMode="auto">
              <a:xfrm>
                <a:off x="4597" y="2010"/>
                <a:ext cx="41" cy="247"/>
                <a:chOff x="4597" y="2010"/>
                <a:chExt cx="41" cy="247"/>
              </a:xfrm>
            </p:grpSpPr>
            <p:sp>
              <p:nvSpPr>
                <p:cNvPr id="23598" name="Freeform 950">
                  <a:extLst>
                    <a:ext uri="{FF2B5EF4-FFF2-40B4-BE49-F238E27FC236}">
                      <a16:creationId xmlns:a16="http://schemas.microsoft.com/office/drawing/2014/main" id="{9D3E608C-65E3-E64E-B2A7-516521CD9F47}"/>
                    </a:ext>
                  </a:extLst>
                </p:cNvPr>
                <p:cNvSpPr>
                  <a:spLocks/>
                </p:cNvSpPr>
                <p:nvPr/>
              </p:nvSpPr>
              <p:spPr bwMode="auto">
                <a:xfrm>
                  <a:off x="4598" y="2010"/>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99" name="Freeform 951">
                  <a:extLst>
                    <a:ext uri="{FF2B5EF4-FFF2-40B4-BE49-F238E27FC236}">
                      <a16:creationId xmlns:a16="http://schemas.microsoft.com/office/drawing/2014/main" id="{9C7EB97C-CBD2-7341-82B4-9A6D1BBA3DF7}"/>
                    </a:ext>
                  </a:extLst>
                </p:cNvPr>
                <p:cNvSpPr>
                  <a:spLocks/>
                </p:cNvSpPr>
                <p:nvPr/>
              </p:nvSpPr>
              <p:spPr bwMode="auto">
                <a:xfrm>
                  <a:off x="4597" y="2012"/>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580" name="AutoShape 952">
                <a:extLst>
                  <a:ext uri="{FF2B5EF4-FFF2-40B4-BE49-F238E27FC236}">
                    <a16:creationId xmlns:a16="http://schemas.microsoft.com/office/drawing/2014/main" id="{01146427-9C38-5645-8CBA-D629F496ACAE}"/>
                  </a:ext>
                </a:extLst>
              </p:cNvPr>
              <p:cNvSpPr>
                <a:spLocks noChangeArrowheads="1"/>
              </p:cNvSpPr>
              <p:nvPr/>
            </p:nvSpPr>
            <p:spPr bwMode="auto">
              <a:xfrm>
                <a:off x="4585"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581" name="Group 953">
                <a:extLst>
                  <a:ext uri="{FF2B5EF4-FFF2-40B4-BE49-F238E27FC236}">
                    <a16:creationId xmlns:a16="http://schemas.microsoft.com/office/drawing/2014/main" id="{2D72C53E-9E9D-9C46-8C89-13E3B33E7ACC}"/>
                  </a:ext>
                </a:extLst>
              </p:cNvPr>
              <p:cNvGrpSpPr>
                <a:grpSpLocks/>
              </p:cNvGrpSpPr>
              <p:nvPr/>
            </p:nvGrpSpPr>
            <p:grpSpPr bwMode="auto">
              <a:xfrm>
                <a:off x="4597" y="2442"/>
                <a:ext cx="41" cy="247"/>
                <a:chOff x="4597" y="2442"/>
                <a:chExt cx="41" cy="247"/>
              </a:xfrm>
            </p:grpSpPr>
            <p:sp>
              <p:nvSpPr>
                <p:cNvPr id="23596" name="Freeform 954">
                  <a:extLst>
                    <a:ext uri="{FF2B5EF4-FFF2-40B4-BE49-F238E27FC236}">
                      <a16:creationId xmlns:a16="http://schemas.microsoft.com/office/drawing/2014/main" id="{6E77A125-CDC9-C848-8535-723241538E5F}"/>
                    </a:ext>
                  </a:extLst>
                </p:cNvPr>
                <p:cNvSpPr>
                  <a:spLocks/>
                </p:cNvSpPr>
                <p:nvPr/>
              </p:nvSpPr>
              <p:spPr bwMode="auto">
                <a:xfrm>
                  <a:off x="4598"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23597" name="Freeform 955">
                  <a:extLst>
                    <a:ext uri="{FF2B5EF4-FFF2-40B4-BE49-F238E27FC236}">
                      <a16:creationId xmlns:a16="http://schemas.microsoft.com/office/drawing/2014/main" id="{B165EB1B-1AD8-E546-98AA-8B1C69A01E90}"/>
                    </a:ext>
                  </a:extLst>
                </p:cNvPr>
                <p:cNvSpPr>
                  <a:spLocks/>
                </p:cNvSpPr>
                <p:nvPr/>
              </p:nvSpPr>
              <p:spPr bwMode="auto">
                <a:xfrm>
                  <a:off x="4597"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23582" name="Rectangle 956">
                <a:extLst>
                  <a:ext uri="{FF2B5EF4-FFF2-40B4-BE49-F238E27FC236}">
                    <a16:creationId xmlns:a16="http://schemas.microsoft.com/office/drawing/2014/main" id="{E49BFD7D-285C-5243-A8FA-9CE40543392B}"/>
                  </a:ext>
                </a:extLst>
              </p:cNvPr>
              <p:cNvSpPr>
                <a:spLocks noChangeArrowheads="1"/>
              </p:cNvSpPr>
              <p:nvPr/>
            </p:nvSpPr>
            <p:spPr bwMode="auto">
              <a:xfrm>
                <a:off x="4420" y="1060"/>
                <a:ext cx="232" cy="904"/>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83" name="Oval 957">
                <a:extLst>
                  <a:ext uri="{FF2B5EF4-FFF2-40B4-BE49-F238E27FC236}">
                    <a16:creationId xmlns:a16="http://schemas.microsoft.com/office/drawing/2014/main" id="{B39952CD-C8D8-CC4C-88F9-2AD046C65F04}"/>
                  </a:ext>
                </a:extLst>
              </p:cNvPr>
              <p:cNvSpPr>
                <a:spLocks noChangeArrowheads="1"/>
              </p:cNvSpPr>
              <p:nvPr/>
            </p:nvSpPr>
            <p:spPr bwMode="auto">
              <a:xfrm>
                <a:off x="451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23584" name="Group 958">
                <a:extLst>
                  <a:ext uri="{FF2B5EF4-FFF2-40B4-BE49-F238E27FC236}">
                    <a16:creationId xmlns:a16="http://schemas.microsoft.com/office/drawing/2014/main" id="{08C013DC-1A3E-B042-892F-9642EF1620CE}"/>
                  </a:ext>
                </a:extLst>
              </p:cNvPr>
              <p:cNvGrpSpPr>
                <a:grpSpLocks/>
              </p:cNvGrpSpPr>
              <p:nvPr/>
            </p:nvGrpSpPr>
            <p:grpSpPr bwMode="auto">
              <a:xfrm>
                <a:off x="4510" y="1204"/>
                <a:ext cx="40" cy="376"/>
                <a:chOff x="4510" y="1204"/>
                <a:chExt cx="40" cy="376"/>
              </a:xfrm>
            </p:grpSpPr>
            <p:sp>
              <p:nvSpPr>
                <p:cNvPr id="23585" name="Rectangle 959">
                  <a:extLst>
                    <a:ext uri="{FF2B5EF4-FFF2-40B4-BE49-F238E27FC236}">
                      <a16:creationId xmlns:a16="http://schemas.microsoft.com/office/drawing/2014/main" id="{0E8F4F97-2B9D-9144-9535-8A2B8E4C23AF}"/>
                    </a:ext>
                  </a:extLst>
                </p:cNvPr>
                <p:cNvSpPr>
                  <a:spLocks noChangeArrowheads="1"/>
                </p:cNvSpPr>
                <p:nvPr/>
              </p:nvSpPr>
              <p:spPr bwMode="auto">
                <a:xfrm>
                  <a:off x="4510"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86" name="Rectangle 960">
                  <a:extLst>
                    <a:ext uri="{FF2B5EF4-FFF2-40B4-BE49-F238E27FC236}">
                      <a16:creationId xmlns:a16="http://schemas.microsoft.com/office/drawing/2014/main" id="{A7DF2E30-2452-AB47-BCD6-85A0729BB678}"/>
                    </a:ext>
                  </a:extLst>
                </p:cNvPr>
                <p:cNvSpPr>
                  <a:spLocks noChangeArrowheads="1"/>
                </p:cNvSpPr>
                <p:nvPr/>
              </p:nvSpPr>
              <p:spPr bwMode="auto">
                <a:xfrm>
                  <a:off x="4510"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87" name="Rectangle 961">
                  <a:extLst>
                    <a:ext uri="{FF2B5EF4-FFF2-40B4-BE49-F238E27FC236}">
                      <a16:creationId xmlns:a16="http://schemas.microsoft.com/office/drawing/2014/main" id="{F06C19D0-B7B4-504C-9E06-DA24AC88C87B}"/>
                    </a:ext>
                  </a:extLst>
                </p:cNvPr>
                <p:cNvSpPr>
                  <a:spLocks noChangeArrowheads="1"/>
                </p:cNvSpPr>
                <p:nvPr/>
              </p:nvSpPr>
              <p:spPr bwMode="auto">
                <a:xfrm>
                  <a:off x="4510"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88" name="Rectangle 962">
                  <a:extLst>
                    <a:ext uri="{FF2B5EF4-FFF2-40B4-BE49-F238E27FC236}">
                      <a16:creationId xmlns:a16="http://schemas.microsoft.com/office/drawing/2014/main" id="{0DC92379-174A-B840-8DF7-D781248C8080}"/>
                    </a:ext>
                  </a:extLst>
                </p:cNvPr>
                <p:cNvSpPr>
                  <a:spLocks noChangeArrowheads="1"/>
                </p:cNvSpPr>
                <p:nvPr/>
              </p:nvSpPr>
              <p:spPr bwMode="auto">
                <a:xfrm>
                  <a:off x="4510"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89" name="Rectangle 963">
                  <a:extLst>
                    <a:ext uri="{FF2B5EF4-FFF2-40B4-BE49-F238E27FC236}">
                      <a16:creationId xmlns:a16="http://schemas.microsoft.com/office/drawing/2014/main" id="{9EE087AE-613E-B246-978E-3CD037CED00A}"/>
                    </a:ext>
                  </a:extLst>
                </p:cNvPr>
                <p:cNvSpPr>
                  <a:spLocks noChangeArrowheads="1"/>
                </p:cNvSpPr>
                <p:nvPr/>
              </p:nvSpPr>
              <p:spPr bwMode="auto">
                <a:xfrm>
                  <a:off x="4510"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0" name="Rectangle 964">
                  <a:extLst>
                    <a:ext uri="{FF2B5EF4-FFF2-40B4-BE49-F238E27FC236}">
                      <a16:creationId xmlns:a16="http://schemas.microsoft.com/office/drawing/2014/main" id="{5C126385-3501-ED41-8F1C-6FE2F5240146}"/>
                    </a:ext>
                  </a:extLst>
                </p:cNvPr>
                <p:cNvSpPr>
                  <a:spLocks noChangeArrowheads="1"/>
                </p:cNvSpPr>
                <p:nvPr/>
              </p:nvSpPr>
              <p:spPr bwMode="auto">
                <a:xfrm>
                  <a:off x="4510"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1" name="Rectangle 965">
                  <a:extLst>
                    <a:ext uri="{FF2B5EF4-FFF2-40B4-BE49-F238E27FC236}">
                      <a16:creationId xmlns:a16="http://schemas.microsoft.com/office/drawing/2014/main" id="{3AF6427A-B2D6-584E-8BF9-8EFF7DBCECA2}"/>
                    </a:ext>
                  </a:extLst>
                </p:cNvPr>
                <p:cNvSpPr>
                  <a:spLocks noChangeArrowheads="1"/>
                </p:cNvSpPr>
                <p:nvPr/>
              </p:nvSpPr>
              <p:spPr bwMode="auto">
                <a:xfrm>
                  <a:off x="4510"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2" name="Rectangle 966">
                  <a:extLst>
                    <a:ext uri="{FF2B5EF4-FFF2-40B4-BE49-F238E27FC236}">
                      <a16:creationId xmlns:a16="http://schemas.microsoft.com/office/drawing/2014/main" id="{85A93564-0917-F049-8D07-33CBAEA46F0C}"/>
                    </a:ext>
                  </a:extLst>
                </p:cNvPr>
                <p:cNvSpPr>
                  <a:spLocks noChangeArrowheads="1"/>
                </p:cNvSpPr>
                <p:nvPr/>
              </p:nvSpPr>
              <p:spPr bwMode="auto">
                <a:xfrm>
                  <a:off x="4510"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3" name="Rectangle 967">
                  <a:extLst>
                    <a:ext uri="{FF2B5EF4-FFF2-40B4-BE49-F238E27FC236}">
                      <a16:creationId xmlns:a16="http://schemas.microsoft.com/office/drawing/2014/main" id="{7E338175-050D-FF4E-A5F2-2265C469AC88}"/>
                    </a:ext>
                  </a:extLst>
                </p:cNvPr>
                <p:cNvSpPr>
                  <a:spLocks noChangeArrowheads="1"/>
                </p:cNvSpPr>
                <p:nvPr/>
              </p:nvSpPr>
              <p:spPr bwMode="auto">
                <a:xfrm>
                  <a:off x="4510"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4" name="Rectangle 968">
                  <a:extLst>
                    <a:ext uri="{FF2B5EF4-FFF2-40B4-BE49-F238E27FC236}">
                      <a16:creationId xmlns:a16="http://schemas.microsoft.com/office/drawing/2014/main" id="{5E9BF7A9-FCA0-BB4F-9140-4787316C6EE3}"/>
                    </a:ext>
                  </a:extLst>
                </p:cNvPr>
                <p:cNvSpPr>
                  <a:spLocks noChangeArrowheads="1"/>
                </p:cNvSpPr>
                <p:nvPr/>
              </p:nvSpPr>
              <p:spPr bwMode="auto">
                <a:xfrm>
                  <a:off x="4510"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3595" name="Rectangle 969">
                  <a:extLst>
                    <a:ext uri="{FF2B5EF4-FFF2-40B4-BE49-F238E27FC236}">
                      <a16:creationId xmlns:a16="http://schemas.microsoft.com/office/drawing/2014/main" id="{5A355345-FE39-0C4D-97AD-1330CD17F11C}"/>
                    </a:ext>
                  </a:extLst>
                </p:cNvPr>
                <p:cNvSpPr>
                  <a:spLocks noChangeArrowheads="1"/>
                </p:cNvSpPr>
                <p:nvPr/>
              </p:nvSpPr>
              <p:spPr bwMode="auto">
                <a:xfrm>
                  <a:off x="4510"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sp>
        <p:nvSpPr>
          <p:cNvPr id="21452" name="AutoShape 972">
            <a:extLst>
              <a:ext uri="{FF2B5EF4-FFF2-40B4-BE49-F238E27FC236}">
                <a16:creationId xmlns:a16="http://schemas.microsoft.com/office/drawing/2014/main" id="{60F4E422-CA40-6E48-83F3-08BD00A7E327}"/>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2961670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1450"/>
                                        </p:tgtEl>
                                        <p:attrNameLst>
                                          <p:attrName>style.visibility</p:attrName>
                                        </p:attrNameLst>
                                      </p:cBhvr>
                                      <p:to>
                                        <p:strVal val="visible"/>
                                      </p:to>
                                    </p:set>
                                    <p:anim calcmode="lin" valueType="num">
                                      <p:cBhvr additive="base">
                                        <p:cTn id="7" dur="500" fill="hold"/>
                                        <p:tgtEl>
                                          <p:spTgt spid="21450"/>
                                        </p:tgtEl>
                                        <p:attrNameLst>
                                          <p:attrName>ppt_x</p:attrName>
                                        </p:attrNameLst>
                                      </p:cBhvr>
                                      <p:tavLst>
                                        <p:tav tm="0">
                                          <p:val>
                                            <p:strVal val="1+#ppt_w/2"/>
                                          </p:val>
                                        </p:tav>
                                        <p:tav tm="100000">
                                          <p:val>
                                            <p:strVal val="#ppt_x"/>
                                          </p:val>
                                        </p:tav>
                                      </p:tavLst>
                                    </p:anim>
                                    <p:anim calcmode="lin" valueType="num">
                                      <p:cBhvr additive="base">
                                        <p:cTn id="8" dur="500" fill="hold"/>
                                        <p:tgtEl>
                                          <p:spTgt spid="214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451"/>
                                        </p:tgtEl>
                                        <p:attrNameLst>
                                          <p:attrName>style.visibility</p:attrName>
                                        </p:attrNameLst>
                                      </p:cBhvr>
                                      <p:to>
                                        <p:strVal val="visible"/>
                                      </p:to>
                                    </p:set>
                                    <p:anim calcmode="lin" valueType="num">
                                      <p:cBhvr additive="base">
                                        <p:cTn id="13" dur="500" fill="hold"/>
                                        <p:tgtEl>
                                          <p:spTgt spid="21451"/>
                                        </p:tgtEl>
                                        <p:attrNameLst>
                                          <p:attrName>ppt_x</p:attrName>
                                        </p:attrNameLst>
                                      </p:cBhvr>
                                      <p:tavLst>
                                        <p:tav tm="0">
                                          <p:val>
                                            <p:strVal val="1+#ppt_w/2"/>
                                          </p:val>
                                        </p:tav>
                                        <p:tav tm="100000">
                                          <p:val>
                                            <p:strVal val="#ppt_x"/>
                                          </p:val>
                                        </p:tav>
                                      </p:tavLst>
                                    </p:anim>
                                    <p:anim calcmode="lin" valueType="num">
                                      <p:cBhvr additive="base">
                                        <p:cTn id="14" dur="500" fill="hold"/>
                                        <p:tgtEl>
                                          <p:spTgt spid="214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1126"/>
                                        </p:tgtEl>
                                        <p:attrNameLst>
                                          <p:attrName>style.visibility</p:attrName>
                                        </p:attrNameLst>
                                      </p:cBhvr>
                                      <p:to>
                                        <p:strVal val="visible"/>
                                      </p:to>
                                    </p:set>
                                    <p:anim calcmode="lin" valueType="num">
                                      <p:cBhvr additive="base">
                                        <p:cTn id="19" dur="500" fill="hold"/>
                                        <p:tgtEl>
                                          <p:spTgt spid="21126"/>
                                        </p:tgtEl>
                                        <p:attrNameLst>
                                          <p:attrName>ppt_x</p:attrName>
                                        </p:attrNameLst>
                                      </p:cBhvr>
                                      <p:tavLst>
                                        <p:tav tm="0">
                                          <p:val>
                                            <p:strVal val="1+#ppt_w/2"/>
                                          </p:val>
                                        </p:tav>
                                        <p:tav tm="100000">
                                          <p:val>
                                            <p:strVal val="#ppt_x"/>
                                          </p:val>
                                        </p:tav>
                                      </p:tavLst>
                                    </p:anim>
                                    <p:anim calcmode="lin" valueType="num">
                                      <p:cBhvr additive="base">
                                        <p:cTn id="20" dur="500" fill="hold"/>
                                        <p:tgtEl>
                                          <p:spTgt spid="211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21181"/>
                                        </p:tgtEl>
                                        <p:attrNameLst>
                                          <p:attrName>style.visibility</p:attrName>
                                        </p:attrNameLst>
                                      </p:cBhvr>
                                      <p:to>
                                        <p:strVal val="visible"/>
                                      </p:to>
                                    </p:set>
                                    <p:anim calcmode="lin" valueType="num">
                                      <p:cBhvr additive="base">
                                        <p:cTn id="25" dur="500" fill="hold"/>
                                        <p:tgtEl>
                                          <p:spTgt spid="21181"/>
                                        </p:tgtEl>
                                        <p:attrNameLst>
                                          <p:attrName>ppt_x</p:attrName>
                                        </p:attrNameLst>
                                      </p:cBhvr>
                                      <p:tavLst>
                                        <p:tav tm="0">
                                          <p:val>
                                            <p:strVal val="1+#ppt_w/2"/>
                                          </p:val>
                                        </p:tav>
                                        <p:tav tm="100000">
                                          <p:val>
                                            <p:strVal val="#ppt_x"/>
                                          </p:val>
                                        </p:tav>
                                      </p:tavLst>
                                    </p:anim>
                                    <p:anim calcmode="lin" valueType="num">
                                      <p:cBhvr additive="base">
                                        <p:cTn id="26" dur="500" fill="hold"/>
                                        <p:tgtEl>
                                          <p:spTgt spid="2118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21236"/>
                                        </p:tgtEl>
                                        <p:attrNameLst>
                                          <p:attrName>style.visibility</p:attrName>
                                        </p:attrNameLst>
                                      </p:cBhvr>
                                      <p:to>
                                        <p:strVal val="visible"/>
                                      </p:to>
                                    </p:set>
                                    <p:anim calcmode="lin" valueType="num">
                                      <p:cBhvr additive="base">
                                        <p:cTn id="31" dur="500" fill="hold"/>
                                        <p:tgtEl>
                                          <p:spTgt spid="21236"/>
                                        </p:tgtEl>
                                        <p:attrNameLst>
                                          <p:attrName>ppt_x</p:attrName>
                                        </p:attrNameLst>
                                      </p:cBhvr>
                                      <p:tavLst>
                                        <p:tav tm="0">
                                          <p:val>
                                            <p:strVal val="1+#ppt_w/2"/>
                                          </p:val>
                                        </p:tav>
                                        <p:tav tm="100000">
                                          <p:val>
                                            <p:strVal val="#ppt_x"/>
                                          </p:val>
                                        </p:tav>
                                      </p:tavLst>
                                    </p:anim>
                                    <p:anim calcmode="lin" valueType="num">
                                      <p:cBhvr additive="base">
                                        <p:cTn id="32" dur="500" fill="hold"/>
                                        <p:tgtEl>
                                          <p:spTgt spid="212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21291"/>
                                        </p:tgtEl>
                                        <p:attrNameLst>
                                          <p:attrName>style.visibility</p:attrName>
                                        </p:attrNameLst>
                                      </p:cBhvr>
                                      <p:to>
                                        <p:strVal val="visible"/>
                                      </p:to>
                                    </p:set>
                                    <p:anim calcmode="lin" valueType="num">
                                      <p:cBhvr additive="base">
                                        <p:cTn id="37" dur="500" fill="hold"/>
                                        <p:tgtEl>
                                          <p:spTgt spid="21291"/>
                                        </p:tgtEl>
                                        <p:attrNameLst>
                                          <p:attrName>ppt_x</p:attrName>
                                        </p:attrNameLst>
                                      </p:cBhvr>
                                      <p:tavLst>
                                        <p:tav tm="0">
                                          <p:val>
                                            <p:strVal val="1+#ppt_w/2"/>
                                          </p:val>
                                        </p:tav>
                                        <p:tav tm="100000">
                                          <p:val>
                                            <p:strVal val="#ppt_x"/>
                                          </p:val>
                                        </p:tav>
                                      </p:tavLst>
                                    </p:anim>
                                    <p:anim calcmode="lin" valueType="num">
                                      <p:cBhvr additive="base">
                                        <p:cTn id="38" dur="500" fill="hold"/>
                                        <p:tgtEl>
                                          <p:spTgt spid="2129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21332"/>
                                        </p:tgtEl>
                                        <p:attrNameLst>
                                          <p:attrName>style.visibility</p:attrName>
                                        </p:attrNameLst>
                                      </p:cBhvr>
                                      <p:to>
                                        <p:strVal val="visible"/>
                                      </p:to>
                                    </p:set>
                                    <p:anim calcmode="lin" valueType="num">
                                      <p:cBhvr additive="base">
                                        <p:cTn id="43" dur="500" fill="hold"/>
                                        <p:tgtEl>
                                          <p:spTgt spid="21332"/>
                                        </p:tgtEl>
                                        <p:attrNameLst>
                                          <p:attrName>ppt_x</p:attrName>
                                        </p:attrNameLst>
                                      </p:cBhvr>
                                      <p:tavLst>
                                        <p:tav tm="0">
                                          <p:val>
                                            <p:strVal val="1+#ppt_w/2"/>
                                          </p:val>
                                        </p:tav>
                                        <p:tav tm="100000">
                                          <p:val>
                                            <p:strVal val="#ppt_x"/>
                                          </p:val>
                                        </p:tav>
                                      </p:tavLst>
                                    </p:anim>
                                    <p:anim calcmode="lin" valueType="num">
                                      <p:cBhvr additive="base">
                                        <p:cTn id="44" dur="500" fill="hold"/>
                                        <p:tgtEl>
                                          <p:spTgt spid="2133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21387"/>
                                        </p:tgtEl>
                                        <p:attrNameLst>
                                          <p:attrName>style.visibility</p:attrName>
                                        </p:attrNameLst>
                                      </p:cBhvr>
                                      <p:to>
                                        <p:strVal val="visible"/>
                                      </p:to>
                                    </p:set>
                                    <p:anim calcmode="lin" valueType="num">
                                      <p:cBhvr additive="base">
                                        <p:cTn id="49" dur="500" fill="hold"/>
                                        <p:tgtEl>
                                          <p:spTgt spid="21387"/>
                                        </p:tgtEl>
                                        <p:attrNameLst>
                                          <p:attrName>ppt_x</p:attrName>
                                        </p:attrNameLst>
                                      </p:cBhvr>
                                      <p:tavLst>
                                        <p:tav tm="0">
                                          <p:val>
                                            <p:strVal val="1+#ppt_w/2"/>
                                          </p:val>
                                        </p:tav>
                                        <p:tav tm="100000">
                                          <p:val>
                                            <p:strVal val="#ppt_x"/>
                                          </p:val>
                                        </p:tav>
                                      </p:tavLst>
                                    </p:anim>
                                    <p:anim calcmode="lin" valueType="num">
                                      <p:cBhvr additive="base">
                                        <p:cTn id="50" dur="500" fill="hold"/>
                                        <p:tgtEl>
                                          <p:spTgt spid="213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nodeType="clickEffect">
                                  <p:stCondLst>
                                    <p:cond delay="0"/>
                                  </p:stCondLst>
                                  <p:childTnLst>
                                    <p:set>
                                      <p:cBhvr>
                                        <p:cTn id="54" dur="1" fill="hold">
                                          <p:stCondLst>
                                            <p:cond delay="0"/>
                                          </p:stCondLst>
                                        </p:cTn>
                                        <p:tgtEl>
                                          <p:spTgt spid="21417"/>
                                        </p:tgtEl>
                                        <p:attrNameLst>
                                          <p:attrName>style.visibility</p:attrName>
                                        </p:attrNameLst>
                                      </p:cBhvr>
                                      <p:to>
                                        <p:strVal val="visible"/>
                                      </p:to>
                                    </p:set>
                                    <p:anim calcmode="lin" valueType="num">
                                      <p:cBhvr additive="base">
                                        <p:cTn id="55" dur="500" fill="hold"/>
                                        <p:tgtEl>
                                          <p:spTgt spid="21417"/>
                                        </p:tgtEl>
                                        <p:attrNameLst>
                                          <p:attrName>ppt_x</p:attrName>
                                        </p:attrNameLst>
                                      </p:cBhvr>
                                      <p:tavLst>
                                        <p:tav tm="0">
                                          <p:val>
                                            <p:strVal val="1+#ppt_w/2"/>
                                          </p:val>
                                        </p:tav>
                                        <p:tav tm="100000">
                                          <p:val>
                                            <p:strVal val="#ppt_x"/>
                                          </p:val>
                                        </p:tav>
                                      </p:tavLst>
                                    </p:anim>
                                    <p:anim calcmode="lin" valueType="num">
                                      <p:cBhvr additive="base">
                                        <p:cTn id="56" dur="500" fill="hold"/>
                                        <p:tgtEl>
                                          <p:spTgt spid="21417"/>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00"/>
                            </p:stCondLst>
                            <p:childTnLst>
                              <p:par>
                                <p:cTn id="58" presetID="18" presetClass="entr" presetSubtype="9" fill="hold" grpId="0" nodeType="afterEffect">
                                  <p:stCondLst>
                                    <p:cond delay="0"/>
                                  </p:stCondLst>
                                  <p:childTnLst>
                                    <p:set>
                                      <p:cBhvr>
                                        <p:cTn id="59" dur="1" fill="hold">
                                          <p:stCondLst>
                                            <p:cond delay="0"/>
                                          </p:stCondLst>
                                        </p:cTn>
                                        <p:tgtEl>
                                          <p:spTgt spid="21452"/>
                                        </p:tgtEl>
                                        <p:attrNameLst>
                                          <p:attrName>style.visibility</p:attrName>
                                        </p:attrNameLst>
                                      </p:cBhvr>
                                      <p:to>
                                        <p:strVal val="visible"/>
                                      </p:to>
                                    </p:set>
                                    <p:animEffect transition="in" filter="strips(upLeft)">
                                      <p:cBhvr>
                                        <p:cTn id="60" dur="500"/>
                                        <p:tgtEl>
                                          <p:spTgt spid="2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116733" cy="5165520"/>
          </a:xfrm>
        </p:spPr>
        <p:txBody>
          <a:bodyPr>
            <a:normAutofit/>
          </a:bodyPr>
          <a:lstStyle/>
          <a:p>
            <a:pPr marL="0" indent="0" algn="l" defTabSz="914400" eaLnBrk="1" latinLnBrk="0" hangingPunct="1">
              <a:lnSpc>
                <a:spcPct val="90000"/>
              </a:lnSpc>
              <a:spcBef>
                <a:spcPts val="1000"/>
              </a:spcBef>
              <a:buNone/>
            </a:pPr>
            <a:r>
              <a:rPr lang="en-US" dirty="0"/>
              <a:t>Racks:</a:t>
            </a:r>
          </a:p>
          <a:p>
            <a:pPr marL="0" indent="0">
              <a:buNone/>
            </a:pPr>
            <a:r>
              <a:rPr lang="en-US" sz="2000" b="1" dirty="0">
                <a:effectLst/>
                <a:latin typeface="PSOwsthelvltps"/>
              </a:rPr>
              <a:t>- UR1 and UR2 racks: </a:t>
            </a:r>
          </a:p>
          <a:p>
            <a:pPr marL="0" indent="0">
              <a:buNone/>
            </a:pPr>
            <a:r>
              <a:rPr lang="en-US" sz="2000" b="1" dirty="0">
                <a:latin typeface="PSOwsthelvltps"/>
              </a:rPr>
              <a:t>F</a:t>
            </a:r>
            <a:r>
              <a:rPr lang="en-US" sz="2000" b="1" dirty="0">
                <a:effectLst/>
                <a:latin typeface="PSOwsthelvltps"/>
              </a:rPr>
              <a:t>or central controllers and </a:t>
            </a:r>
            <a:endParaRPr lang="en-US" sz="3200" b="1" dirty="0"/>
          </a:p>
          <a:p>
            <a:pPr marL="0" indent="0">
              <a:buNone/>
            </a:pPr>
            <a:r>
              <a:rPr lang="en-US" sz="2000" b="1" dirty="0">
                <a:effectLst/>
                <a:latin typeface="PSOwsthelvltps"/>
              </a:rPr>
              <a:t>expansion units. </a:t>
            </a:r>
            <a:endParaRPr lang="en-US" sz="2000" b="1" dirty="0">
              <a:effectLst/>
              <a:latin typeface="PSOsymclas"/>
            </a:endParaRPr>
          </a:p>
          <a:p>
            <a:pPr marL="0" indent="0">
              <a:buNone/>
            </a:pPr>
            <a:r>
              <a:rPr lang="en-US" sz="2000" b="1" dirty="0">
                <a:effectLst/>
                <a:latin typeface="PSOwsthelvltps"/>
              </a:rPr>
              <a:t>- CR2 racks; </a:t>
            </a:r>
            <a:endParaRPr lang="en-US" sz="3200" b="1" dirty="0"/>
          </a:p>
          <a:p>
            <a:r>
              <a:rPr lang="en-US" sz="2000" b="1" dirty="0">
                <a:latin typeface="PSOwsthelvltps"/>
              </a:rPr>
              <a:t>F</a:t>
            </a:r>
            <a:r>
              <a:rPr lang="en-US" sz="2000" b="1" dirty="0">
                <a:effectLst/>
                <a:latin typeface="PSOwsthelvltps"/>
              </a:rPr>
              <a:t>or segmented central controllers </a:t>
            </a:r>
          </a:p>
          <a:p>
            <a:pPr marL="0" indent="0">
              <a:buNone/>
            </a:pPr>
            <a:r>
              <a:rPr lang="en-US" sz="2000" b="1" dirty="0">
                <a:effectLst/>
                <a:latin typeface="PSOwsthelvltps"/>
              </a:rPr>
              <a:t>(with two CPUs operating in parallel in</a:t>
            </a:r>
          </a:p>
          <a:p>
            <a:pPr marL="0" indent="0">
              <a:buNone/>
            </a:pPr>
            <a:r>
              <a:rPr lang="en-US" sz="2000" b="1" dirty="0">
                <a:effectLst/>
                <a:latin typeface="PSOwsthelvltps"/>
              </a:rPr>
              <a:t>a single rack independently of each other). </a:t>
            </a:r>
          </a:p>
          <a:p>
            <a:pPr marL="0" indent="0">
              <a:buNone/>
            </a:pPr>
            <a:r>
              <a:rPr lang="en-US" sz="2000" b="1" dirty="0">
                <a:effectLst/>
                <a:latin typeface="PSOwsthelvltps"/>
              </a:rPr>
              <a:t>- ER1 and ER2 racks;</a:t>
            </a:r>
            <a:br>
              <a:rPr lang="en-US" sz="2000" b="1" dirty="0">
                <a:effectLst/>
                <a:latin typeface="PSOwsthelvltps"/>
              </a:rPr>
            </a:br>
            <a:r>
              <a:rPr lang="en-US" sz="2000" b="1" dirty="0">
                <a:effectLst/>
                <a:latin typeface="PSOwsthelvltps"/>
              </a:rPr>
              <a:t>.for expansion units with signal modules. </a:t>
            </a:r>
            <a:endParaRPr lang="en-US" sz="3200" b="1" dirty="0"/>
          </a:p>
          <a:p>
            <a:pPr>
              <a:buFontTx/>
              <a:buChar char="-"/>
            </a:pPr>
            <a:r>
              <a:rPr lang="en-US" sz="2000" b="1" dirty="0">
                <a:effectLst/>
                <a:latin typeface="PSOwsthelvltps"/>
              </a:rPr>
              <a:t>UR2H rack; </a:t>
            </a:r>
          </a:p>
          <a:p>
            <a:pPr marL="0" indent="0">
              <a:buNone/>
            </a:pPr>
            <a:r>
              <a:rPr lang="en-US" sz="2000" b="1" dirty="0">
                <a:latin typeface="PSOwsthelvltps"/>
              </a:rPr>
              <a:t>.</a:t>
            </a:r>
            <a:r>
              <a:rPr lang="en-US" sz="2000" b="1" dirty="0">
                <a:effectLst/>
                <a:latin typeface="PSOwsthelvltps"/>
              </a:rPr>
              <a:t>for S7400H. </a:t>
            </a:r>
            <a:endParaRPr lang="en-US" sz="3200" b="1" dirty="0"/>
          </a:p>
          <a:p>
            <a:pPr marL="0" indent="0">
              <a:buNone/>
            </a:pP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6" name="Picture 5">
            <a:extLst>
              <a:ext uri="{FF2B5EF4-FFF2-40B4-BE49-F238E27FC236}">
                <a16:creationId xmlns:a16="http://schemas.microsoft.com/office/drawing/2014/main" id="{5AF46831-F1D9-F046-ADE2-D01FA8C83C2E}"/>
              </a:ext>
            </a:extLst>
          </p:cNvPr>
          <p:cNvPicPr>
            <a:picLocks noChangeAspect="1"/>
          </p:cNvPicPr>
          <p:nvPr/>
        </p:nvPicPr>
        <p:blipFill>
          <a:blip r:embed="rId2"/>
          <a:stretch>
            <a:fillRect/>
          </a:stretch>
        </p:blipFill>
        <p:spPr>
          <a:xfrm>
            <a:off x="5164667" y="1649515"/>
            <a:ext cx="6028267" cy="4521200"/>
          </a:xfrm>
          <a:prstGeom prst="rect">
            <a:avLst/>
          </a:prstGeom>
        </p:spPr>
      </p:pic>
    </p:spTree>
    <p:extLst>
      <p:ext uri="{BB962C8B-B14F-4D97-AF65-F5344CB8AC3E}">
        <p14:creationId xmlns:p14="http://schemas.microsoft.com/office/powerpoint/2010/main" val="39092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116733" cy="5165520"/>
          </a:xfrm>
        </p:spPr>
        <p:txBody>
          <a:bodyPr>
            <a:normAutofit/>
          </a:bodyPr>
          <a:lstStyle/>
          <a:p>
            <a:pPr marL="0" indent="0" algn="l" defTabSz="914400" eaLnBrk="1" latinLnBrk="0" hangingPunct="1">
              <a:lnSpc>
                <a:spcPct val="90000"/>
              </a:lnSpc>
              <a:spcBef>
                <a:spcPts val="1000"/>
              </a:spcBef>
              <a:buNone/>
            </a:pPr>
            <a:r>
              <a:rPr lang="en-US" dirty="0"/>
              <a:t>Racks:</a:t>
            </a:r>
          </a:p>
          <a:p>
            <a:pPr>
              <a:buFontTx/>
              <a:buChar char="-"/>
            </a:pPr>
            <a:r>
              <a:rPr lang="en-US" sz="2000" b="1" dirty="0">
                <a:effectLst/>
                <a:latin typeface="PSOwsthelvltps"/>
              </a:rPr>
              <a:t>UR1 and UR2 racks: </a:t>
            </a: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4" name="Picture 3">
            <a:extLst>
              <a:ext uri="{FF2B5EF4-FFF2-40B4-BE49-F238E27FC236}">
                <a16:creationId xmlns:a16="http://schemas.microsoft.com/office/drawing/2014/main" id="{1D205FD5-7695-0E45-9221-CF5F646E8E91}"/>
              </a:ext>
            </a:extLst>
          </p:cNvPr>
          <p:cNvPicPr>
            <a:picLocks noChangeAspect="1"/>
          </p:cNvPicPr>
          <p:nvPr/>
        </p:nvPicPr>
        <p:blipFill rotWithShape="1">
          <a:blip r:embed="rId2"/>
          <a:srcRect l="17838" t="6490" r="1080" b="29309"/>
          <a:stretch/>
        </p:blipFill>
        <p:spPr>
          <a:xfrm>
            <a:off x="5088964" y="1327355"/>
            <a:ext cx="5080001" cy="1824133"/>
          </a:xfrm>
          <a:prstGeom prst="rect">
            <a:avLst/>
          </a:prstGeom>
        </p:spPr>
      </p:pic>
      <p:pic>
        <p:nvPicPr>
          <p:cNvPr id="5" name="Picture 4">
            <a:extLst>
              <a:ext uri="{FF2B5EF4-FFF2-40B4-BE49-F238E27FC236}">
                <a16:creationId xmlns:a16="http://schemas.microsoft.com/office/drawing/2014/main" id="{EF76336B-9601-924E-BC41-429445776F95}"/>
              </a:ext>
            </a:extLst>
          </p:cNvPr>
          <p:cNvPicPr>
            <a:picLocks noChangeAspect="1"/>
          </p:cNvPicPr>
          <p:nvPr/>
        </p:nvPicPr>
        <p:blipFill>
          <a:blip r:embed="rId3"/>
          <a:stretch>
            <a:fillRect/>
          </a:stretch>
        </p:blipFill>
        <p:spPr>
          <a:xfrm>
            <a:off x="838199" y="3298312"/>
            <a:ext cx="5639535" cy="3389232"/>
          </a:xfrm>
          <a:prstGeom prst="rect">
            <a:avLst/>
          </a:prstGeom>
        </p:spPr>
      </p:pic>
      <p:pic>
        <p:nvPicPr>
          <p:cNvPr id="7" name="Picture 6">
            <a:extLst>
              <a:ext uri="{FF2B5EF4-FFF2-40B4-BE49-F238E27FC236}">
                <a16:creationId xmlns:a16="http://schemas.microsoft.com/office/drawing/2014/main" id="{C5ECEFD0-422F-E243-A83B-CE29DC3EFED3}"/>
              </a:ext>
            </a:extLst>
          </p:cNvPr>
          <p:cNvPicPr>
            <a:picLocks noChangeAspect="1"/>
          </p:cNvPicPr>
          <p:nvPr/>
        </p:nvPicPr>
        <p:blipFill>
          <a:blip r:embed="rId4"/>
          <a:stretch>
            <a:fillRect/>
          </a:stretch>
        </p:blipFill>
        <p:spPr>
          <a:xfrm>
            <a:off x="6731487" y="3315244"/>
            <a:ext cx="5080001" cy="3194563"/>
          </a:xfrm>
          <a:prstGeom prst="rect">
            <a:avLst/>
          </a:prstGeom>
        </p:spPr>
      </p:pic>
    </p:spTree>
    <p:extLst>
      <p:ext uri="{BB962C8B-B14F-4D97-AF65-F5344CB8AC3E}">
        <p14:creationId xmlns:p14="http://schemas.microsoft.com/office/powerpoint/2010/main" val="16978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116733" cy="5165520"/>
          </a:xfrm>
        </p:spPr>
        <p:txBody>
          <a:bodyPr>
            <a:normAutofit/>
          </a:bodyPr>
          <a:lstStyle/>
          <a:p>
            <a:pPr marL="0" indent="0" algn="l" defTabSz="914400" eaLnBrk="1" latinLnBrk="0" hangingPunct="1">
              <a:lnSpc>
                <a:spcPct val="90000"/>
              </a:lnSpc>
              <a:spcBef>
                <a:spcPts val="1000"/>
              </a:spcBef>
              <a:buNone/>
            </a:pPr>
            <a:r>
              <a:rPr lang="en-US" dirty="0"/>
              <a:t>Racks:</a:t>
            </a:r>
          </a:p>
          <a:p>
            <a:pPr>
              <a:buFontTx/>
              <a:buChar char="-"/>
            </a:pPr>
            <a:r>
              <a:rPr lang="en-US" sz="2000" b="1" dirty="0">
                <a:effectLst/>
                <a:latin typeface="PSOwsthelvltps"/>
              </a:rPr>
              <a:t>CR2 and UR2-H racks: </a:t>
            </a: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6" name="Picture 5">
            <a:extLst>
              <a:ext uri="{FF2B5EF4-FFF2-40B4-BE49-F238E27FC236}">
                <a16:creationId xmlns:a16="http://schemas.microsoft.com/office/drawing/2014/main" id="{57298904-1AD5-C248-8856-81622E656EEA}"/>
              </a:ext>
            </a:extLst>
          </p:cNvPr>
          <p:cNvPicPr>
            <a:picLocks noChangeAspect="1"/>
          </p:cNvPicPr>
          <p:nvPr/>
        </p:nvPicPr>
        <p:blipFill rotWithShape="1">
          <a:blip r:embed="rId2"/>
          <a:srcRect l="7313" b="5562"/>
          <a:stretch/>
        </p:blipFill>
        <p:spPr>
          <a:xfrm>
            <a:off x="6131362" y="2982464"/>
            <a:ext cx="5894293" cy="3516148"/>
          </a:xfrm>
          <a:prstGeom prst="rect">
            <a:avLst/>
          </a:prstGeom>
        </p:spPr>
      </p:pic>
      <p:pic>
        <p:nvPicPr>
          <p:cNvPr id="8" name="Picture 7">
            <a:extLst>
              <a:ext uri="{FF2B5EF4-FFF2-40B4-BE49-F238E27FC236}">
                <a16:creationId xmlns:a16="http://schemas.microsoft.com/office/drawing/2014/main" id="{91816ED2-00A5-1F4C-AFA1-71589951C43E}"/>
              </a:ext>
            </a:extLst>
          </p:cNvPr>
          <p:cNvPicPr>
            <a:picLocks noChangeAspect="1"/>
          </p:cNvPicPr>
          <p:nvPr/>
        </p:nvPicPr>
        <p:blipFill>
          <a:blip r:embed="rId3"/>
          <a:stretch>
            <a:fillRect/>
          </a:stretch>
        </p:blipFill>
        <p:spPr>
          <a:xfrm>
            <a:off x="341158" y="3179205"/>
            <a:ext cx="5719482" cy="3395943"/>
          </a:xfrm>
          <a:prstGeom prst="rect">
            <a:avLst/>
          </a:prstGeom>
        </p:spPr>
      </p:pic>
      <p:pic>
        <p:nvPicPr>
          <p:cNvPr id="9" name="Picture 8">
            <a:extLst>
              <a:ext uri="{FF2B5EF4-FFF2-40B4-BE49-F238E27FC236}">
                <a16:creationId xmlns:a16="http://schemas.microsoft.com/office/drawing/2014/main" id="{35194697-FC4E-884F-ABD8-73637299103F}"/>
              </a:ext>
            </a:extLst>
          </p:cNvPr>
          <p:cNvPicPr>
            <a:picLocks noChangeAspect="1"/>
          </p:cNvPicPr>
          <p:nvPr/>
        </p:nvPicPr>
        <p:blipFill>
          <a:blip r:embed="rId4"/>
          <a:stretch>
            <a:fillRect/>
          </a:stretch>
        </p:blipFill>
        <p:spPr>
          <a:xfrm>
            <a:off x="3913853" y="365125"/>
            <a:ext cx="3466612" cy="2337487"/>
          </a:xfrm>
          <a:prstGeom prst="rect">
            <a:avLst/>
          </a:prstGeom>
        </p:spPr>
      </p:pic>
      <p:pic>
        <p:nvPicPr>
          <p:cNvPr id="10" name="Picture 9">
            <a:extLst>
              <a:ext uri="{FF2B5EF4-FFF2-40B4-BE49-F238E27FC236}">
                <a16:creationId xmlns:a16="http://schemas.microsoft.com/office/drawing/2014/main" id="{4A4F58E1-C242-CE4A-A862-B85872139BBF}"/>
              </a:ext>
            </a:extLst>
          </p:cNvPr>
          <p:cNvPicPr>
            <a:picLocks noChangeAspect="1"/>
          </p:cNvPicPr>
          <p:nvPr/>
        </p:nvPicPr>
        <p:blipFill>
          <a:blip r:embed="rId5"/>
          <a:stretch>
            <a:fillRect/>
          </a:stretch>
        </p:blipFill>
        <p:spPr>
          <a:xfrm>
            <a:off x="8166956" y="365125"/>
            <a:ext cx="3466612" cy="2498726"/>
          </a:xfrm>
          <a:prstGeom prst="rect">
            <a:avLst/>
          </a:prstGeom>
        </p:spPr>
      </p:pic>
    </p:spTree>
    <p:extLst>
      <p:ext uri="{BB962C8B-B14F-4D97-AF65-F5344CB8AC3E}">
        <p14:creationId xmlns:p14="http://schemas.microsoft.com/office/powerpoint/2010/main" val="1186130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116733" cy="5165520"/>
          </a:xfrm>
        </p:spPr>
        <p:txBody>
          <a:bodyPr>
            <a:normAutofit/>
          </a:bodyPr>
          <a:lstStyle/>
          <a:p>
            <a:pPr marL="0" indent="0" algn="l" defTabSz="914400" eaLnBrk="1" latinLnBrk="0" hangingPunct="1">
              <a:lnSpc>
                <a:spcPct val="90000"/>
              </a:lnSpc>
              <a:spcBef>
                <a:spcPts val="1000"/>
              </a:spcBef>
              <a:buNone/>
            </a:pPr>
            <a:r>
              <a:rPr lang="en-US" dirty="0"/>
              <a:t>Racks:</a:t>
            </a:r>
          </a:p>
          <a:p>
            <a:pPr>
              <a:buFontTx/>
              <a:buChar char="-"/>
            </a:pPr>
            <a:r>
              <a:rPr lang="en-US" sz="2000" b="1" dirty="0">
                <a:latin typeface="PSOwsthelvltps"/>
              </a:rPr>
              <a:t>E</a:t>
            </a:r>
            <a:r>
              <a:rPr lang="en-US" sz="2000" b="1" dirty="0">
                <a:effectLst/>
                <a:latin typeface="PSOwsthelvltps"/>
              </a:rPr>
              <a:t>R1 and ER2 racks: </a:t>
            </a: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6" name="Picture 5">
            <a:extLst>
              <a:ext uri="{FF2B5EF4-FFF2-40B4-BE49-F238E27FC236}">
                <a16:creationId xmlns:a16="http://schemas.microsoft.com/office/drawing/2014/main" id="{3237F443-D022-BB41-B366-5535576DAA01}"/>
              </a:ext>
            </a:extLst>
          </p:cNvPr>
          <p:cNvPicPr>
            <a:picLocks noChangeAspect="1"/>
          </p:cNvPicPr>
          <p:nvPr/>
        </p:nvPicPr>
        <p:blipFill>
          <a:blip r:embed="rId2"/>
          <a:stretch>
            <a:fillRect/>
          </a:stretch>
        </p:blipFill>
        <p:spPr>
          <a:xfrm>
            <a:off x="6013448" y="682039"/>
            <a:ext cx="5471585" cy="2152089"/>
          </a:xfrm>
          <a:prstGeom prst="rect">
            <a:avLst/>
          </a:prstGeom>
        </p:spPr>
      </p:pic>
      <p:pic>
        <p:nvPicPr>
          <p:cNvPr id="8" name="Picture 7">
            <a:extLst>
              <a:ext uri="{FF2B5EF4-FFF2-40B4-BE49-F238E27FC236}">
                <a16:creationId xmlns:a16="http://schemas.microsoft.com/office/drawing/2014/main" id="{1BE6EFA4-F444-454F-B8DC-D9D7A534A15B}"/>
              </a:ext>
            </a:extLst>
          </p:cNvPr>
          <p:cNvPicPr>
            <a:picLocks noChangeAspect="1"/>
          </p:cNvPicPr>
          <p:nvPr/>
        </p:nvPicPr>
        <p:blipFill>
          <a:blip r:embed="rId3"/>
          <a:stretch>
            <a:fillRect/>
          </a:stretch>
        </p:blipFill>
        <p:spPr>
          <a:xfrm>
            <a:off x="456979" y="3162673"/>
            <a:ext cx="5639021" cy="3109621"/>
          </a:xfrm>
          <a:prstGeom prst="rect">
            <a:avLst/>
          </a:prstGeom>
        </p:spPr>
      </p:pic>
      <p:pic>
        <p:nvPicPr>
          <p:cNvPr id="9" name="Picture 8">
            <a:extLst>
              <a:ext uri="{FF2B5EF4-FFF2-40B4-BE49-F238E27FC236}">
                <a16:creationId xmlns:a16="http://schemas.microsoft.com/office/drawing/2014/main" id="{5518FEFA-09B9-B346-AE55-1678666C3513}"/>
              </a:ext>
            </a:extLst>
          </p:cNvPr>
          <p:cNvPicPr>
            <a:picLocks noChangeAspect="1"/>
          </p:cNvPicPr>
          <p:nvPr/>
        </p:nvPicPr>
        <p:blipFill>
          <a:blip r:embed="rId4"/>
          <a:stretch>
            <a:fillRect/>
          </a:stretch>
        </p:blipFill>
        <p:spPr>
          <a:xfrm>
            <a:off x="6477279" y="3162673"/>
            <a:ext cx="5300352" cy="3013288"/>
          </a:xfrm>
          <a:prstGeom prst="rect">
            <a:avLst/>
          </a:prstGeom>
        </p:spPr>
      </p:pic>
    </p:spTree>
    <p:extLst>
      <p:ext uri="{BB962C8B-B14F-4D97-AF65-F5344CB8AC3E}">
        <p14:creationId xmlns:p14="http://schemas.microsoft.com/office/powerpoint/2010/main" val="248619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116733" cy="5165520"/>
          </a:xfrm>
        </p:spPr>
        <p:txBody>
          <a:bodyPr>
            <a:normAutofit fontScale="92500" lnSpcReduction="10000"/>
          </a:bodyPr>
          <a:lstStyle/>
          <a:p>
            <a:pPr marL="0" indent="0" algn="l" defTabSz="914400" eaLnBrk="1" latinLnBrk="0" hangingPunct="1">
              <a:lnSpc>
                <a:spcPct val="90000"/>
              </a:lnSpc>
              <a:spcBef>
                <a:spcPts val="1000"/>
              </a:spcBef>
              <a:buNone/>
            </a:pPr>
            <a:r>
              <a:rPr lang="en-US" dirty="0"/>
              <a:t>PS:</a:t>
            </a:r>
          </a:p>
          <a:p>
            <a:pPr marL="0" indent="0" algn="l" defTabSz="914400" eaLnBrk="1" latinLnBrk="0" hangingPunct="1">
              <a:lnSpc>
                <a:spcPct val="90000"/>
              </a:lnSpc>
              <a:spcBef>
                <a:spcPts val="1000"/>
              </a:spcBef>
              <a:buNone/>
            </a:pPr>
            <a:endParaRPr lang="en-US" dirty="0"/>
          </a:p>
          <a:p>
            <a:pPr>
              <a:buFontTx/>
              <a:buChar char="-"/>
            </a:pPr>
            <a:r>
              <a:rPr lang="en-US" sz="2000" b="1" dirty="0">
                <a:effectLst/>
                <a:latin typeface="PSOwsthelvltps"/>
              </a:rPr>
              <a:t>Redundant :                                                 </a:t>
            </a:r>
          </a:p>
          <a:p>
            <a:pPr>
              <a:buFontTx/>
              <a:buChar char="-"/>
            </a:pPr>
            <a:r>
              <a:rPr lang="en-US" sz="2000" b="1" dirty="0">
                <a:effectLst/>
                <a:latin typeface="PSOwsthelvltps"/>
              </a:rPr>
              <a:t> Standard :</a:t>
            </a:r>
          </a:p>
          <a:p>
            <a:pPr>
              <a:buFontTx/>
              <a:buChar char="-"/>
            </a:pPr>
            <a:endParaRPr lang="en-US" sz="2000" b="1" dirty="0">
              <a:effectLst/>
              <a:latin typeface="PSOwsthelvltps"/>
            </a:endParaRPr>
          </a:p>
          <a:p>
            <a:pPr>
              <a:buFontTx/>
              <a:buChar char="-"/>
            </a:pPr>
            <a:endParaRPr lang="en-US" sz="2000" b="1" dirty="0">
              <a:effectLst/>
              <a:latin typeface="PSOwsthelvltps"/>
            </a:endParaRP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4" name="Picture 3">
            <a:extLst>
              <a:ext uri="{FF2B5EF4-FFF2-40B4-BE49-F238E27FC236}">
                <a16:creationId xmlns:a16="http://schemas.microsoft.com/office/drawing/2014/main" id="{31290B0B-D356-1545-8F9F-3833EB105B1A}"/>
              </a:ext>
            </a:extLst>
          </p:cNvPr>
          <p:cNvPicPr>
            <a:picLocks noChangeAspect="1"/>
          </p:cNvPicPr>
          <p:nvPr/>
        </p:nvPicPr>
        <p:blipFill rotWithShape="1">
          <a:blip r:embed="rId2"/>
          <a:srcRect l="30111" r="30826"/>
          <a:stretch/>
        </p:blipFill>
        <p:spPr>
          <a:xfrm>
            <a:off x="8636000" y="2171803"/>
            <a:ext cx="1500010" cy="3839956"/>
          </a:xfrm>
          <a:prstGeom prst="rect">
            <a:avLst/>
          </a:prstGeom>
        </p:spPr>
      </p:pic>
      <p:pic>
        <p:nvPicPr>
          <p:cNvPr id="6" name="Picture 5">
            <a:extLst>
              <a:ext uri="{FF2B5EF4-FFF2-40B4-BE49-F238E27FC236}">
                <a16:creationId xmlns:a16="http://schemas.microsoft.com/office/drawing/2014/main" id="{30B5ADD2-A82C-FF47-95EF-411484D66198}"/>
              </a:ext>
            </a:extLst>
          </p:cNvPr>
          <p:cNvPicPr>
            <a:picLocks noChangeAspect="1"/>
          </p:cNvPicPr>
          <p:nvPr/>
        </p:nvPicPr>
        <p:blipFill>
          <a:blip r:embed="rId3"/>
          <a:stretch>
            <a:fillRect/>
          </a:stretch>
        </p:blipFill>
        <p:spPr>
          <a:xfrm>
            <a:off x="838200" y="3393648"/>
            <a:ext cx="6832600" cy="2362200"/>
          </a:xfrm>
          <a:prstGeom prst="rect">
            <a:avLst/>
          </a:prstGeom>
        </p:spPr>
      </p:pic>
    </p:spTree>
    <p:extLst>
      <p:ext uri="{BB962C8B-B14F-4D97-AF65-F5344CB8AC3E}">
        <p14:creationId xmlns:p14="http://schemas.microsoft.com/office/powerpoint/2010/main" val="1823467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indent="0" algn="l" defTabSz="914400" eaLnBrk="1" latinLnBrk="0" hangingPunct="1">
              <a:lnSpc>
                <a:spcPct val="90000"/>
              </a:lnSpc>
              <a:spcBef>
                <a:spcPts val="1000"/>
              </a:spcBef>
              <a:buNone/>
            </a:pPr>
            <a:r>
              <a:rPr lang="en-US" dirty="0"/>
              <a:t>PS:</a:t>
            </a:r>
          </a:p>
          <a:p>
            <a:pPr marL="0" indent="0" algn="r" rtl="1">
              <a:buNone/>
            </a:pPr>
            <a:endParaRPr lang="en-US" sz="2000" b="1" dirty="0">
              <a:effectLst/>
              <a:latin typeface="PSOwsthelvltps"/>
            </a:endParaRP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5" name="Picture 4">
            <a:extLst>
              <a:ext uri="{FF2B5EF4-FFF2-40B4-BE49-F238E27FC236}">
                <a16:creationId xmlns:a16="http://schemas.microsoft.com/office/drawing/2014/main" id="{741F01EC-0A84-B247-A8B1-5BC75A1D70F8}"/>
              </a:ext>
            </a:extLst>
          </p:cNvPr>
          <p:cNvPicPr>
            <a:picLocks noChangeAspect="1"/>
          </p:cNvPicPr>
          <p:nvPr/>
        </p:nvPicPr>
        <p:blipFill>
          <a:blip r:embed="rId2"/>
          <a:stretch>
            <a:fillRect/>
          </a:stretch>
        </p:blipFill>
        <p:spPr>
          <a:xfrm>
            <a:off x="516892" y="1690688"/>
            <a:ext cx="5579107" cy="5014911"/>
          </a:xfrm>
          <a:prstGeom prst="rect">
            <a:avLst/>
          </a:prstGeom>
        </p:spPr>
      </p:pic>
    </p:spTree>
    <p:extLst>
      <p:ext uri="{BB962C8B-B14F-4D97-AF65-F5344CB8AC3E}">
        <p14:creationId xmlns:p14="http://schemas.microsoft.com/office/powerpoint/2010/main" val="213722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indent="0" algn="l" defTabSz="914400" eaLnBrk="1" latinLnBrk="0" hangingPunct="1">
              <a:lnSpc>
                <a:spcPct val="90000"/>
              </a:lnSpc>
              <a:spcBef>
                <a:spcPts val="1000"/>
              </a:spcBef>
              <a:buNone/>
            </a:pPr>
            <a:r>
              <a:rPr lang="en-US" dirty="0"/>
              <a:t>CPUs:</a:t>
            </a:r>
          </a:p>
          <a:p>
            <a:pPr marL="0" indent="0">
              <a:buNone/>
            </a:pPr>
            <a:r>
              <a:rPr lang="fa-IR" b="1" i="0" dirty="0">
                <a:solidFill>
                  <a:srgbClr val="333333"/>
                </a:solidFill>
                <a:effectLst/>
                <a:latin typeface="Arial" panose="020B0604020202020204" pitchFamily="34" charset="0"/>
              </a:rPr>
              <a:t>                 </a:t>
            </a:r>
            <a:r>
              <a:rPr lang="en-US" b="1" i="0" dirty="0">
                <a:solidFill>
                  <a:srgbClr val="333333"/>
                </a:solidFill>
                <a:effectLst/>
                <a:latin typeface="Arial" panose="020B0604020202020204" pitchFamily="34" charset="0"/>
              </a:rPr>
              <a:t>S7-400                    </a:t>
            </a:r>
            <a:r>
              <a:rPr lang="fa-IR" b="1" i="0" dirty="0">
                <a:solidFill>
                  <a:srgbClr val="333333"/>
                </a:solidFill>
                <a:effectLst/>
                <a:latin typeface="Arial" panose="020B0604020202020204" pitchFamily="34" charset="0"/>
              </a:rPr>
              <a:t>                     </a:t>
            </a:r>
            <a:r>
              <a:rPr lang="en-US" b="1" i="0" dirty="0">
                <a:solidFill>
                  <a:srgbClr val="333333"/>
                </a:solidFill>
                <a:effectLst/>
                <a:latin typeface="Arial" panose="020B0604020202020204" pitchFamily="34" charset="0"/>
              </a:rPr>
              <a:t>       S7-400H  </a:t>
            </a:r>
            <a:r>
              <a:rPr lang="fa-IR" b="1" i="0" dirty="0">
                <a:solidFill>
                  <a:srgbClr val="333333"/>
                </a:solidFill>
                <a:effectLst/>
                <a:latin typeface="Arial" panose="020B0604020202020204" pitchFamily="34" charset="0"/>
              </a:rPr>
              <a:t>                              </a:t>
            </a:r>
            <a:r>
              <a:rPr lang="en-US" b="1" i="0" dirty="0">
                <a:solidFill>
                  <a:srgbClr val="333333"/>
                </a:solidFill>
                <a:effectLst/>
                <a:latin typeface="Arial" panose="020B0604020202020204" pitchFamily="34" charset="0"/>
              </a:rPr>
              <a:t>                           S7-400F/FH</a:t>
            </a:r>
          </a:p>
          <a:p>
            <a:pPr marL="0" indent="0">
              <a:buNone/>
            </a:pPr>
            <a:endParaRPr lang="en-US" b="1" i="0" dirty="0">
              <a:solidFill>
                <a:srgbClr val="333333"/>
              </a:solidFill>
              <a:effectLst/>
              <a:latin typeface="Arial" panose="020B0604020202020204" pitchFamily="34" charset="0"/>
            </a:endParaRPr>
          </a:p>
          <a:p>
            <a:pPr marL="0" indent="0" algn="l" defTabSz="914400" eaLnBrk="1" latinLnBrk="0" hangingPunct="1">
              <a:lnSpc>
                <a:spcPct val="90000"/>
              </a:lnSpc>
              <a:spcBef>
                <a:spcPts val="1000"/>
              </a:spcBef>
              <a:buNone/>
            </a:pPr>
            <a:endParaRPr lang="en-US" dirty="0"/>
          </a:p>
          <a:p>
            <a:pPr marL="0" indent="0" algn="r" rtl="1">
              <a:buNone/>
            </a:pPr>
            <a:endParaRPr lang="en-US" sz="2000" b="1" dirty="0">
              <a:effectLst/>
              <a:latin typeface="PSOwsthelvltps"/>
            </a:endParaRPr>
          </a:p>
          <a:p>
            <a:pPr>
              <a:buFontTx/>
              <a:buChar char="-"/>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endParaRPr lang="en-US" sz="2000" b="1" dirty="0">
              <a:latin typeface="PSOwsthelvltps"/>
            </a:endParaRPr>
          </a:p>
          <a:p>
            <a:pPr>
              <a:buFontTx/>
              <a:buChar char="-"/>
            </a:pPr>
            <a:endParaRPr lang="en-US" sz="2000" b="1" dirty="0">
              <a:effectLst/>
              <a:latin typeface="PSOwsthelvltps"/>
            </a:endParaRPr>
          </a:p>
          <a:p>
            <a:pPr>
              <a:buFontTx/>
              <a:buChar char="-"/>
            </a:pPr>
            <a:endParaRPr lang="en-US" sz="2000" b="1" dirty="0">
              <a:effectLst/>
              <a:latin typeface="PSOwsthelvltps"/>
            </a:endParaRPr>
          </a:p>
          <a:p>
            <a:pPr marL="0" indent="0">
              <a:buNone/>
            </a:pPr>
            <a:r>
              <a:rPr lang="en-US" sz="2000" b="1" dirty="0">
                <a:effectLst/>
                <a:latin typeface="PSOwsthelvltps"/>
              </a:rPr>
              <a:t>-</a:t>
            </a:r>
            <a:endParaRPr lang="en-US" dirty="0"/>
          </a:p>
          <a:p>
            <a:pPr marL="0" indent="0" algn="l" defTabSz="914400" eaLnBrk="1" latinLnBrk="0" hangingPunct="1">
              <a:lnSpc>
                <a:spcPct val="90000"/>
              </a:lnSpc>
              <a:spcBef>
                <a:spcPts val="1000"/>
              </a:spcBef>
              <a:buNone/>
            </a:pPr>
            <a:endParaRPr lang="en-US" dirty="0"/>
          </a:p>
          <a:p>
            <a:pPr marL="0" indent="0" algn="l" defTabSz="914400" eaLnBrk="1" latinLnBrk="0" hangingPunct="1">
              <a:lnSpc>
                <a:spcPct val="90000"/>
              </a:lnSpc>
              <a:spcBef>
                <a:spcPts val="1000"/>
              </a:spcBef>
              <a:buNone/>
            </a:pPr>
            <a:endParaRPr lang="en-US" dirty="0"/>
          </a:p>
          <a:p>
            <a:pPr marL="0" indent="0" algn="r" defTabSz="914400" rtl="1" eaLnBrk="1" latinLnBrk="0" hangingPunct="1">
              <a:lnSpc>
                <a:spcPct val="90000"/>
              </a:lnSpc>
              <a:spcBef>
                <a:spcPts val="1000"/>
              </a:spcBef>
              <a:buNone/>
            </a:pPr>
            <a:endParaRPr lang="fa-IR" dirty="0"/>
          </a:p>
        </p:txBody>
      </p:sp>
      <p:pic>
        <p:nvPicPr>
          <p:cNvPr id="4" name="Picture 3">
            <a:extLst>
              <a:ext uri="{FF2B5EF4-FFF2-40B4-BE49-F238E27FC236}">
                <a16:creationId xmlns:a16="http://schemas.microsoft.com/office/drawing/2014/main" id="{89D7B8BB-FDF4-3B4A-B231-A00DD5E7C308}"/>
              </a:ext>
            </a:extLst>
          </p:cNvPr>
          <p:cNvPicPr>
            <a:picLocks noChangeAspect="1"/>
          </p:cNvPicPr>
          <p:nvPr/>
        </p:nvPicPr>
        <p:blipFill>
          <a:blip r:embed="rId2"/>
          <a:stretch>
            <a:fillRect/>
          </a:stretch>
        </p:blipFill>
        <p:spPr>
          <a:xfrm>
            <a:off x="787401" y="2517451"/>
            <a:ext cx="3155950" cy="3606800"/>
          </a:xfrm>
          <a:prstGeom prst="rect">
            <a:avLst/>
          </a:prstGeom>
        </p:spPr>
      </p:pic>
      <p:pic>
        <p:nvPicPr>
          <p:cNvPr id="6" name="Picture 5">
            <a:extLst>
              <a:ext uri="{FF2B5EF4-FFF2-40B4-BE49-F238E27FC236}">
                <a16:creationId xmlns:a16="http://schemas.microsoft.com/office/drawing/2014/main" id="{82B100AB-B23A-EA47-9A46-3DB949069F8D}"/>
              </a:ext>
            </a:extLst>
          </p:cNvPr>
          <p:cNvPicPr>
            <a:picLocks noChangeAspect="1"/>
          </p:cNvPicPr>
          <p:nvPr/>
        </p:nvPicPr>
        <p:blipFill>
          <a:blip r:embed="rId3"/>
          <a:stretch>
            <a:fillRect/>
          </a:stretch>
        </p:blipFill>
        <p:spPr>
          <a:xfrm>
            <a:off x="4510618" y="2517451"/>
            <a:ext cx="3769783" cy="3606800"/>
          </a:xfrm>
          <a:prstGeom prst="rect">
            <a:avLst/>
          </a:prstGeom>
        </p:spPr>
      </p:pic>
      <p:pic>
        <p:nvPicPr>
          <p:cNvPr id="7" name="Picture 6">
            <a:extLst>
              <a:ext uri="{FF2B5EF4-FFF2-40B4-BE49-F238E27FC236}">
                <a16:creationId xmlns:a16="http://schemas.microsoft.com/office/drawing/2014/main" id="{D6E557E3-6585-3D48-91EC-CB781E3A97E2}"/>
              </a:ext>
            </a:extLst>
          </p:cNvPr>
          <p:cNvPicPr>
            <a:picLocks noChangeAspect="1"/>
          </p:cNvPicPr>
          <p:nvPr/>
        </p:nvPicPr>
        <p:blipFill>
          <a:blip r:embed="rId4"/>
          <a:stretch>
            <a:fillRect/>
          </a:stretch>
        </p:blipFill>
        <p:spPr>
          <a:xfrm>
            <a:off x="8471194" y="2500518"/>
            <a:ext cx="3411476" cy="3606800"/>
          </a:xfrm>
          <a:prstGeom prst="rect">
            <a:avLst/>
          </a:prstGeom>
        </p:spPr>
      </p:pic>
    </p:spTree>
    <p:extLst>
      <p:ext uri="{BB962C8B-B14F-4D97-AF65-F5344CB8AC3E}">
        <p14:creationId xmlns:p14="http://schemas.microsoft.com/office/powerpoint/2010/main" val="1074641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CPUs: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333333"/>
              </a:solidFill>
              <a:effectLst/>
              <a:uLnTx/>
              <a:uFillTx/>
              <a:latin typeface="Arial" panose="020B0604020202020204" pitchFamily="34" charset="0"/>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PSOwsthelvltps"/>
              </a:rPr>
              <a:t>-</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34822" name="Picture 6" descr="Date: File:PRO1_04E.1 SIMATIC S7 Siemens AG All rights reserved.  Information and Training Center Knowledge for Automation Hardware  Configuration. - ppt download">
            <a:extLst>
              <a:ext uri="{FF2B5EF4-FFF2-40B4-BE49-F238E27FC236}">
                <a16:creationId xmlns:a16="http://schemas.microsoft.com/office/drawing/2014/main" id="{10BE8EBF-F017-B342-9085-291CF2D0CC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24" r="3882" b="6729"/>
          <a:stretch/>
        </p:blipFill>
        <p:spPr bwMode="auto">
          <a:xfrm>
            <a:off x="5994400" y="1922963"/>
            <a:ext cx="6045207" cy="4257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7B73C28-1D23-0A48-9E70-BC6F1B001BE4}"/>
              </a:ext>
            </a:extLst>
          </p:cNvPr>
          <p:cNvPicPr>
            <a:picLocks noChangeAspect="1"/>
          </p:cNvPicPr>
          <p:nvPr/>
        </p:nvPicPr>
        <p:blipFill rotWithShape="1">
          <a:blip r:embed="rId3"/>
          <a:srcRect l="7704" r="5127" b="6886"/>
          <a:stretch/>
        </p:blipFill>
        <p:spPr>
          <a:xfrm>
            <a:off x="237062" y="1906030"/>
            <a:ext cx="5757333" cy="4257704"/>
          </a:xfrm>
          <a:prstGeom prst="rect">
            <a:avLst/>
          </a:prstGeom>
        </p:spPr>
      </p:pic>
    </p:spTree>
    <p:extLst>
      <p:ext uri="{BB962C8B-B14F-4D97-AF65-F5344CB8AC3E}">
        <p14:creationId xmlns:p14="http://schemas.microsoft.com/office/powerpoint/2010/main" val="503156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a:t>
            </a:r>
            <a:r>
              <a:rPr lang="fa-IR" dirty="0">
                <a:latin typeface="Calibri" panose="020F0502020204030204" pitchFamily="34" charset="0"/>
                <a:ea typeface="Calibri" panose="020F0502020204030204" pitchFamily="34" charset="0"/>
                <a:cs typeface="Arial" panose="020B0604020202020204" pitchFamily="34" charset="0"/>
              </a:rPr>
              <a:t>سخت افزار سری </a:t>
            </a:r>
            <a:r>
              <a:rPr lang="en-US" dirty="0">
                <a:latin typeface="Calibri" panose="020F0502020204030204" pitchFamily="34" charset="0"/>
                <a:ea typeface="Calibri" panose="020F0502020204030204" pitchFamily="34" charset="0"/>
                <a:cs typeface="Arial" panose="020B0604020202020204" pitchFamily="34" charset="0"/>
              </a:rPr>
              <a:t>400</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CPUs:</a:t>
            </a:r>
          </a:p>
          <a:p>
            <a:pPr marL="0" marR="0" lvl="0" indent="0" algn="l" defTabSz="914400" eaLnBrk="1" fontAlgn="auto" latinLnBrk="0" hangingPunct="1">
              <a:lnSpc>
                <a:spcPct val="90000"/>
              </a:lnSpc>
              <a:spcBef>
                <a:spcPts val="1000"/>
              </a:spcBef>
              <a:spcAft>
                <a:spcPts val="0"/>
              </a:spcAft>
              <a:buClrTx/>
              <a:buSzTx/>
              <a:buFontTx/>
              <a:buNone/>
              <a:tabLst/>
              <a:defRPr/>
            </a:pPr>
            <a:r>
              <a:rPr lang="en-US" sz="2400" b="1" kern="0" dirty="0">
                <a:solidFill>
                  <a:sysClr val="windowText" lastClr="000000"/>
                </a:solidFill>
              </a:rPr>
              <a:t>Memory types :</a:t>
            </a:r>
            <a:endParaRPr lang="en-US" sz="1800" kern="0" dirty="0">
              <a:solidFill>
                <a:sysClr val="windowText" lastClr="000000"/>
              </a:solidFill>
            </a:endParaRPr>
          </a:p>
          <a:p>
            <a:pPr marL="0" indent="0">
              <a:buNone/>
              <a:defRPr/>
            </a:pPr>
            <a:r>
              <a:rPr lang="en-US" sz="1800" b="1" kern="0" dirty="0">
                <a:solidFill>
                  <a:srgbClr val="333333"/>
                </a:solidFill>
                <a:latin typeface="Arial" panose="020B0604020202020204" pitchFamily="34" charset="0"/>
              </a:rPr>
              <a:t>User memory : </a:t>
            </a:r>
            <a:r>
              <a:rPr lang="en-US" sz="1800" dirty="0">
                <a:effectLst/>
                <a:latin typeface="Helvetica" pitchFamily="2" charset="0"/>
              </a:rPr>
              <a:t>user program that are relevant for executing the program </a:t>
            </a:r>
            <a:endParaRPr lang="en-US" sz="1800" b="1" kern="0" dirty="0">
              <a:solidFill>
                <a:srgbClr val="333333"/>
              </a:solidFill>
              <a:latin typeface="Arial" panose="020B0604020202020204" pitchFamily="34" charset="0"/>
            </a:endParaRPr>
          </a:p>
          <a:p>
            <a:pPr marL="0" indent="0">
              <a:buNone/>
            </a:pPr>
            <a:r>
              <a:rPr lang="en-US" sz="1800" b="1" kern="0" dirty="0">
                <a:solidFill>
                  <a:srgbClr val="333333"/>
                </a:solidFill>
                <a:latin typeface="Arial" panose="020B0604020202020204" pitchFamily="34" charset="0"/>
              </a:rPr>
              <a:t>Load Memory </a:t>
            </a:r>
            <a:r>
              <a:rPr kumimoji="0" lang="en-US" sz="1800" b="0" i="0" u="none" strike="noStrike" kern="0" cap="none" spc="0" normalizeH="0" baseline="0" noProof="0" dirty="0">
                <a:ln>
                  <a:noFill/>
                </a:ln>
                <a:solidFill>
                  <a:sysClr val="windowText" lastClr="000000"/>
                </a:solidFill>
                <a:effectLst/>
                <a:uLnTx/>
                <a:uFillTx/>
              </a:rPr>
              <a:t>: </a:t>
            </a:r>
            <a:r>
              <a:rPr lang="en-US" sz="1800" dirty="0">
                <a:effectLst/>
                <a:latin typeface="Helvetica" pitchFamily="2" charset="0"/>
              </a:rPr>
              <a:t>plug-in memory card (RAM or FLASH EPROM) </a:t>
            </a:r>
            <a:endParaRPr lang="en-US" sz="1200" dirty="0">
              <a:effectLst/>
              <a:latin typeface="Helvetica" pitchFamily="2" charset="0"/>
            </a:endParaRPr>
          </a:p>
          <a:p>
            <a:pPr marL="0" indent="0">
              <a:buNone/>
            </a:pPr>
            <a:r>
              <a:rPr kumimoji="0" lang="en-US" sz="1800" b="1" i="0" u="none" strike="noStrike" kern="0" cap="none" spc="0" normalizeH="0" baseline="0" noProof="0" dirty="0">
                <a:ln>
                  <a:noFill/>
                </a:ln>
                <a:solidFill>
                  <a:srgbClr val="333333"/>
                </a:solidFill>
                <a:effectLst/>
                <a:uLnTx/>
                <a:uFillTx/>
                <a:latin typeface="Arial" panose="020B0604020202020204" pitchFamily="34" charset="0"/>
              </a:rPr>
              <a:t>System Memory :</a:t>
            </a:r>
            <a:r>
              <a:rPr lang="en-US" sz="1800" dirty="0">
                <a:effectLst/>
                <a:latin typeface="Helvetica" pitchFamily="2" charset="0"/>
              </a:rPr>
              <a:t>process image of the inputs and outputs and local data. </a:t>
            </a:r>
            <a:endParaRPr lang="en-US" sz="1200" dirty="0">
              <a:effectLst/>
            </a:endParaRPr>
          </a:p>
          <a:p>
            <a:pPr marL="0" indent="0">
              <a:buNone/>
            </a:pPr>
            <a:endParaRPr kumimoji="0" lang="en-US" sz="1800" b="1" i="0" u="none" strike="noStrike" kern="0" cap="none" spc="0" normalizeH="0" baseline="0" noProof="0" dirty="0">
              <a:ln>
                <a:noFill/>
              </a:ln>
              <a:solidFill>
                <a:srgbClr val="333333"/>
              </a:solidFill>
              <a:effectLst/>
              <a:uLnTx/>
              <a:uFillTx/>
              <a:latin typeface="Arial" panose="020B0604020202020204" pitchFamily="34" charset="0"/>
            </a:endParaRPr>
          </a:p>
          <a:p>
            <a:pPr marL="0" indent="0">
              <a:buNone/>
            </a:pPr>
            <a:r>
              <a:rPr kumimoji="0" lang="en-US" sz="1800" b="1" i="0" u="none" strike="noStrike" kern="0" cap="none" spc="0" normalizeH="0" baseline="0" noProof="0" dirty="0">
                <a:ln>
                  <a:noFill/>
                </a:ln>
                <a:solidFill>
                  <a:srgbClr val="333333"/>
                </a:solidFill>
                <a:effectLst/>
                <a:uLnTx/>
                <a:uFillTx/>
                <a:latin typeface="Arial" panose="020B0604020202020204" pitchFamily="34" charset="0"/>
              </a:rPr>
              <a:t>Timers and counters , ...  can retain their old values by defining them as </a:t>
            </a:r>
            <a:r>
              <a:rPr kumimoji="0" lang="en-US" sz="1800" b="1" i="0" u="none" strike="noStrike" kern="0" cap="none" spc="0" normalizeH="0" baseline="0" noProof="0">
                <a:ln>
                  <a:noFill/>
                </a:ln>
                <a:solidFill>
                  <a:srgbClr val="333333"/>
                </a:solidFill>
                <a:effectLst/>
                <a:uLnTx/>
                <a:uFillTx/>
                <a:latin typeface="Arial" panose="020B0604020202020204" pitchFamily="34" charset="0"/>
              </a:rPr>
              <a:t>Non-violative memories.</a:t>
            </a:r>
            <a:endParaRPr kumimoji="0" lang="en-US" sz="1800" b="1" i="0" u="none" strike="noStrike" kern="0" cap="none" spc="0" normalizeH="0" baseline="0" noProof="0" dirty="0">
              <a:ln>
                <a:noFill/>
              </a:ln>
              <a:solidFill>
                <a:srgbClr val="333333"/>
              </a:solidFill>
              <a:effectLst/>
              <a:uLnTx/>
              <a:uFillTx/>
              <a:latin typeface="Arial" panose="020B0604020202020204" pitchFamily="34" charset="0"/>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9292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algn="r" rtl="1"/>
            <a:r>
              <a:rPr lang="fa-IR" sz="2800" dirty="0"/>
              <a:t>اولین تجهیزی که در آن از</a:t>
            </a:r>
            <a:r>
              <a:rPr lang="en-US" sz="2800" dirty="0"/>
              <a:t> </a:t>
            </a:r>
            <a:r>
              <a:rPr lang="fa-IR" sz="2800" dirty="0" err="1"/>
              <a:t>اتوماسیون</a:t>
            </a:r>
            <a:r>
              <a:rPr lang="fa-IR" sz="2800" dirty="0"/>
              <a:t> استفاده شد توربین بخار جیمز </a:t>
            </a:r>
            <a:r>
              <a:rPr lang="fa-IR" sz="2800" dirty="0" err="1"/>
              <a:t>وات</a:t>
            </a:r>
            <a:r>
              <a:rPr lang="fa-IR" sz="2800" dirty="0"/>
              <a:t> بود که در آن یک </a:t>
            </a:r>
            <a:r>
              <a:rPr lang="fa-IR" sz="2800" dirty="0" err="1"/>
              <a:t>گاورنر</a:t>
            </a:r>
            <a:r>
              <a:rPr lang="fa-IR" sz="2800" dirty="0"/>
              <a:t> برای کنترل دور توربین بخار طراحی شده بود . نیروی گریز از مرکز پایه عملکرد و کنترل دور توربین بخار بود.</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pic>
        <p:nvPicPr>
          <p:cNvPr id="4" name="Picture 2">
            <a:extLst>
              <a:ext uri="{FF2B5EF4-FFF2-40B4-BE49-F238E27FC236}">
                <a16:creationId xmlns:a16="http://schemas.microsoft.com/office/drawing/2014/main" id="{A38B5E5A-D8EA-1F40-B1FF-657471E0F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892" y="2920786"/>
            <a:ext cx="3785429" cy="317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51FA66A8-A56C-7642-9712-79B833927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371" y="2638170"/>
            <a:ext cx="3315241" cy="362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279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801F4C8-84D8-024F-83EC-7F2C22A15DEB}"/>
              </a:ext>
            </a:extLst>
          </p:cNvPr>
          <p:cNvSpPr>
            <a:spLocks noChangeArrowheads="1"/>
          </p:cNvSpPr>
          <p:nvPr/>
        </p:nvSpPr>
        <p:spPr bwMode="auto">
          <a:xfrm>
            <a:off x="1989139" y="439739"/>
            <a:ext cx="8328025" cy="465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90488" tIns="44450" rIns="90488" bIns="44450" anchor="ctr"/>
          <a:lstStyle>
            <a:lvl1pPr defTabSz="266700">
              <a:lnSpc>
                <a:spcPct val="90000"/>
              </a:lnSpc>
              <a:defRPr sz="1400" b="1">
                <a:solidFill>
                  <a:schemeClr val="tx1"/>
                </a:solidFill>
                <a:latin typeface="Arial" panose="020B0604020202020204" pitchFamily="34" charset="0"/>
              </a:defRPr>
            </a:lvl1pPr>
            <a:lvl2pPr marL="742950" indent="-285750" defTabSz="266700">
              <a:lnSpc>
                <a:spcPct val="90000"/>
              </a:lnSpc>
              <a:defRPr sz="1400" b="1">
                <a:solidFill>
                  <a:schemeClr val="tx1"/>
                </a:solidFill>
                <a:latin typeface="Arial" panose="020B0604020202020204" pitchFamily="34" charset="0"/>
              </a:defRPr>
            </a:lvl2pPr>
            <a:lvl3pPr marL="1143000" indent="-228600" defTabSz="266700">
              <a:lnSpc>
                <a:spcPct val="90000"/>
              </a:lnSpc>
              <a:defRPr sz="1400" b="1">
                <a:solidFill>
                  <a:schemeClr val="tx1"/>
                </a:solidFill>
                <a:latin typeface="Arial" panose="020B0604020202020204" pitchFamily="34" charset="0"/>
              </a:defRPr>
            </a:lvl3pPr>
            <a:lvl4pPr marL="1600200" indent="-228600" defTabSz="266700">
              <a:lnSpc>
                <a:spcPct val="90000"/>
              </a:lnSpc>
              <a:defRPr sz="1400" b="1">
                <a:solidFill>
                  <a:schemeClr val="tx1"/>
                </a:solidFill>
                <a:latin typeface="Arial" panose="020B0604020202020204" pitchFamily="34" charset="0"/>
              </a:defRPr>
            </a:lvl4pPr>
            <a:lvl5pPr marL="2057400" indent="-228600" defTabSz="266700">
              <a:lnSpc>
                <a:spcPct val="90000"/>
              </a:lnSpc>
              <a:defRPr sz="1400" b="1">
                <a:solidFill>
                  <a:schemeClr val="tx1"/>
                </a:solidFill>
                <a:latin typeface="Arial" panose="020B0604020202020204" pitchFamily="34" charset="0"/>
              </a:defRPr>
            </a:lvl5pPr>
            <a:lvl6pPr marL="2514600" indent="-228600" defTabSz="2667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2667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2667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2667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sz="2000"/>
              <a:t>S7-400: CPU Design (Part 1)</a:t>
            </a:r>
          </a:p>
        </p:txBody>
      </p:sp>
      <p:graphicFrame>
        <p:nvGraphicFramePr>
          <p:cNvPr id="25603" name="Object 3">
            <a:hlinkClick r:id="" action="ppaction://ole?verb=0"/>
            <a:extLst>
              <a:ext uri="{FF2B5EF4-FFF2-40B4-BE49-F238E27FC236}">
                <a16:creationId xmlns:a16="http://schemas.microsoft.com/office/drawing/2014/main" id="{F66E69A3-83F1-9345-A367-7F187C171BAE}"/>
              </a:ext>
            </a:extLst>
          </p:cNvPr>
          <p:cNvGraphicFramePr>
            <a:graphicFrameLocks/>
          </p:cNvGraphicFramePr>
          <p:nvPr/>
        </p:nvGraphicFramePr>
        <p:xfrm>
          <a:off x="6591301" y="1260476"/>
          <a:ext cx="1635125" cy="4200525"/>
        </p:xfrm>
        <a:graphic>
          <a:graphicData uri="http://schemas.openxmlformats.org/presentationml/2006/ole">
            <mc:AlternateContent xmlns:mc="http://schemas.openxmlformats.org/markup-compatibility/2006">
              <mc:Choice xmlns:v="urn:schemas-microsoft-com:vml" Requires="v">
                <p:oleObj spid="_x0000_s22573" name="Designer 3.1 Zeichnung" r:id="rId4" imgW="5930900" imgH="15113000" progId="Designer">
                  <p:embed/>
                </p:oleObj>
              </mc:Choice>
              <mc:Fallback>
                <p:oleObj name="Designer 3.1 Zeichnung" r:id="rId4" imgW="5930900" imgH="15113000" progId="Designer">
                  <p:embed/>
                  <p:pic>
                    <p:nvPicPr>
                      <p:cNvPr id="25603" name="Object 3">
                        <a:hlinkClick r:id="" action="ppaction://ole?verb=0"/>
                        <a:extLst>
                          <a:ext uri="{FF2B5EF4-FFF2-40B4-BE49-F238E27FC236}">
                            <a16:creationId xmlns:a16="http://schemas.microsoft.com/office/drawing/2014/main" id="{F66E69A3-83F1-9345-A367-7F187C171BA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1" y="1260476"/>
                        <a:ext cx="1635125" cy="420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aphicFrame>
        <p:nvGraphicFramePr>
          <p:cNvPr id="25604" name="Object 4">
            <a:hlinkClick r:id="" action="ppaction://ole?verb=0"/>
            <a:extLst>
              <a:ext uri="{FF2B5EF4-FFF2-40B4-BE49-F238E27FC236}">
                <a16:creationId xmlns:a16="http://schemas.microsoft.com/office/drawing/2014/main" id="{7D4E846A-DD2E-8344-9177-C45FA6E4E6ED}"/>
              </a:ext>
            </a:extLst>
          </p:cNvPr>
          <p:cNvGraphicFramePr>
            <a:graphicFrameLocks/>
          </p:cNvGraphicFramePr>
          <p:nvPr/>
        </p:nvGraphicFramePr>
        <p:xfrm>
          <a:off x="3100389" y="1247776"/>
          <a:ext cx="1298575" cy="4200525"/>
        </p:xfrm>
        <a:graphic>
          <a:graphicData uri="http://schemas.openxmlformats.org/presentationml/2006/ole">
            <mc:AlternateContent xmlns:mc="http://schemas.openxmlformats.org/markup-compatibility/2006">
              <mc:Choice xmlns:v="urn:schemas-microsoft-com:vml" Requires="v">
                <p:oleObj spid="_x0000_s22574" name="Designer 3.1 Zeichnung" r:id="rId6" imgW="4737100" imgH="15113000" progId="Designer">
                  <p:embed/>
                </p:oleObj>
              </mc:Choice>
              <mc:Fallback>
                <p:oleObj name="Designer 3.1 Zeichnung" r:id="rId6" imgW="4737100" imgH="15113000" progId="Designer">
                  <p:embed/>
                  <p:pic>
                    <p:nvPicPr>
                      <p:cNvPr id="25604" name="Object 4">
                        <a:hlinkClick r:id="" action="ppaction://ole?verb=0"/>
                        <a:extLst>
                          <a:ext uri="{FF2B5EF4-FFF2-40B4-BE49-F238E27FC236}">
                            <a16:creationId xmlns:a16="http://schemas.microsoft.com/office/drawing/2014/main" id="{7D4E846A-DD2E-8344-9177-C45FA6E4E6E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0389" y="1247776"/>
                        <a:ext cx="1298575" cy="420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pSp>
        <p:nvGrpSpPr>
          <p:cNvPr id="22542" name="Group 14">
            <a:extLst>
              <a:ext uri="{FF2B5EF4-FFF2-40B4-BE49-F238E27FC236}">
                <a16:creationId xmlns:a16="http://schemas.microsoft.com/office/drawing/2014/main" id="{F6B8A809-312E-0D4E-ACA9-E5EA06F791EF}"/>
              </a:ext>
            </a:extLst>
          </p:cNvPr>
          <p:cNvGrpSpPr>
            <a:grpSpLocks/>
          </p:cNvGrpSpPr>
          <p:nvPr/>
        </p:nvGrpSpPr>
        <p:grpSpPr bwMode="auto">
          <a:xfrm>
            <a:off x="3702050" y="2614613"/>
            <a:ext cx="3225800" cy="303212"/>
            <a:chOff x="1612" y="1647"/>
            <a:chExt cx="2032" cy="191"/>
          </a:xfrm>
        </p:grpSpPr>
        <p:sp>
          <p:nvSpPr>
            <p:cNvPr id="25614" name="Rectangle 5">
              <a:extLst>
                <a:ext uri="{FF2B5EF4-FFF2-40B4-BE49-F238E27FC236}">
                  <a16:creationId xmlns:a16="http://schemas.microsoft.com/office/drawing/2014/main" id="{4DAD4DC3-9E87-A543-B0B3-3B8F08B8690C}"/>
                </a:ext>
              </a:extLst>
            </p:cNvPr>
            <p:cNvSpPr>
              <a:spLocks noChangeArrowheads="1"/>
            </p:cNvSpPr>
            <p:nvPr/>
          </p:nvSpPr>
          <p:spPr bwMode="auto">
            <a:xfrm>
              <a:off x="2064" y="1647"/>
              <a:ext cx="1200"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b="0">
                  <a:latin typeface="Helvetica" pitchFamily="2" charset="0"/>
                </a:rPr>
                <a:t>Start-up Type Switch</a:t>
              </a:r>
            </a:p>
          </p:txBody>
        </p:sp>
        <p:sp>
          <p:nvSpPr>
            <p:cNvPr id="25615" name="AutoShape 7">
              <a:extLst>
                <a:ext uri="{FF2B5EF4-FFF2-40B4-BE49-F238E27FC236}">
                  <a16:creationId xmlns:a16="http://schemas.microsoft.com/office/drawing/2014/main" id="{D6D3ABBB-414F-9C48-9BFD-4F49FA357AC5}"/>
                </a:ext>
              </a:extLst>
            </p:cNvPr>
            <p:cNvSpPr>
              <a:spLocks noChangeArrowheads="1"/>
            </p:cNvSpPr>
            <p:nvPr/>
          </p:nvSpPr>
          <p:spPr bwMode="auto">
            <a:xfrm flipH="1">
              <a:off x="1612" y="1654"/>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5616" name="AutoShape 9">
              <a:extLst>
                <a:ext uri="{FF2B5EF4-FFF2-40B4-BE49-F238E27FC236}">
                  <a16:creationId xmlns:a16="http://schemas.microsoft.com/office/drawing/2014/main" id="{8F045259-CD50-CF4D-8949-BB02E51B4269}"/>
                </a:ext>
              </a:extLst>
            </p:cNvPr>
            <p:cNvSpPr>
              <a:spLocks noChangeArrowheads="1"/>
            </p:cNvSpPr>
            <p:nvPr/>
          </p:nvSpPr>
          <p:spPr bwMode="auto">
            <a:xfrm>
              <a:off x="3178" y="1654"/>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2543" name="Group 15">
            <a:extLst>
              <a:ext uri="{FF2B5EF4-FFF2-40B4-BE49-F238E27FC236}">
                <a16:creationId xmlns:a16="http://schemas.microsoft.com/office/drawing/2014/main" id="{3FBC844B-2776-2040-BD13-4BCCD70F524F}"/>
              </a:ext>
            </a:extLst>
          </p:cNvPr>
          <p:cNvGrpSpPr>
            <a:grpSpLocks/>
          </p:cNvGrpSpPr>
          <p:nvPr/>
        </p:nvGrpSpPr>
        <p:grpSpPr bwMode="auto">
          <a:xfrm>
            <a:off x="3702050" y="2987675"/>
            <a:ext cx="3225800" cy="311150"/>
            <a:chOff x="1612" y="1882"/>
            <a:chExt cx="2032" cy="196"/>
          </a:xfrm>
        </p:grpSpPr>
        <p:sp>
          <p:nvSpPr>
            <p:cNvPr id="25611" name="Rectangle 6">
              <a:extLst>
                <a:ext uri="{FF2B5EF4-FFF2-40B4-BE49-F238E27FC236}">
                  <a16:creationId xmlns:a16="http://schemas.microsoft.com/office/drawing/2014/main" id="{A1334F87-E834-784B-B924-DAAC78DA98A3}"/>
                </a:ext>
              </a:extLst>
            </p:cNvPr>
            <p:cNvSpPr>
              <a:spLocks noChangeArrowheads="1"/>
            </p:cNvSpPr>
            <p:nvPr/>
          </p:nvSpPr>
          <p:spPr bwMode="auto">
            <a:xfrm>
              <a:off x="2070" y="1899"/>
              <a:ext cx="842"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b="0">
                  <a:latin typeface="Helvetica" pitchFamily="2" charset="0"/>
                </a:rPr>
                <a:t>Mode Selector</a:t>
              </a:r>
            </a:p>
          </p:txBody>
        </p:sp>
        <p:sp>
          <p:nvSpPr>
            <p:cNvPr id="25612" name="AutoShape 8">
              <a:extLst>
                <a:ext uri="{FF2B5EF4-FFF2-40B4-BE49-F238E27FC236}">
                  <a16:creationId xmlns:a16="http://schemas.microsoft.com/office/drawing/2014/main" id="{6E000CF0-1C80-8242-9E84-86D2EEBE750B}"/>
                </a:ext>
              </a:extLst>
            </p:cNvPr>
            <p:cNvSpPr>
              <a:spLocks noChangeArrowheads="1"/>
            </p:cNvSpPr>
            <p:nvPr/>
          </p:nvSpPr>
          <p:spPr bwMode="auto">
            <a:xfrm flipH="1">
              <a:off x="1612" y="1888"/>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5613" name="AutoShape 10">
              <a:extLst>
                <a:ext uri="{FF2B5EF4-FFF2-40B4-BE49-F238E27FC236}">
                  <a16:creationId xmlns:a16="http://schemas.microsoft.com/office/drawing/2014/main" id="{097BB7E0-C402-614D-8888-A315DC055DE6}"/>
                </a:ext>
              </a:extLst>
            </p:cNvPr>
            <p:cNvSpPr>
              <a:spLocks noChangeArrowheads="1"/>
            </p:cNvSpPr>
            <p:nvPr/>
          </p:nvSpPr>
          <p:spPr bwMode="auto">
            <a:xfrm>
              <a:off x="3178" y="1882"/>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5607" name="Rectangle 11">
            <a:extLst>
              <a:ext uri="{FF2B5EF4-FFF2-40B4-BE49-F238E27FC236}">
                <a16:creationId xmlns:a16="http://schemas.microsoft.com/office/drawing/2014/main" id="{5654A61A-9A1B-9046-B212-3427201CA891}"/>
              </a:ext>
            </a:extLst>
          </p:cNvPr>
          <p:cNvSpPr>
            <a:spLocks noChangeArrowheads="1"/>
          </p:cNvSpPr>
          <p:nvPr/>
        </p:nvSpPr>
        <p:spPr bwMode="auto">
          <a:xfrm>
            <a:off x="2189163" y="5062539"/>
            <a:ext cx="1721626" cy="3390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e.g. CPU412-1</a:t>
            </a:r>
          </a:p>
        </p:txBody>
      </p:sp>
      <p:sp>
        <p:nvSpPr>
          <p:cNvPr id="25608" name="Rectangle 12">
            <a:extLst>
              <a:ext uri="{FF2B5EF4-FFF2-40B4-BE49-F238E27FC236}">
                <a16:creationId xmlns:a16="http://schemas.microsoft.com/office/drawing/2014/main" id="{6CFF7030-550C-B64E-A6BD-91F4ACA6A125}"/>
              </a:ext>
            </a:extLst>
          </p:cNvPr>
          <p:cNvSpPr>
            <a:spLocks noChangeArrowheads="1"/>
          </p:cNvSpPr>
          <p:nvPr/>
        </p:nvSpPr>
        <p:spPr bwMode="auto">
          <a:xfrm>
            <a:off x="8437564" y="5062538"/>
            <a:ext cx="2042227" cy="588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a:t>e.g. CPU416-2DP</a:t>
            </a:r>
          </a:p>
          <a:p>
            <a:pPr>
              <a:spcBef>
                <a:spcPct val="0"/>
              </a:spcBef>
              <a:buSzTx/>
              <a:buFontTx/>
              <a:buNone/>
            </a:pPr>
            <a:endParaRPr lang="de-DE" altLang="en-US"/>
          </a:p>
        </p:txBody>
      </p:sp>
      <p:sp>
        <p:nvSpPr>
          <p:cNvPr id="25609" name="Rectangle 13">
            <a:extLst>
              <a:ext uri="{FF2B5EF4-FFF2-40B4-BE49-F238E27FC236}">
                <a16:creationId xmlns:a16="http://schemas.microsoft.com/office/drawing/2014/main" id="{F9BC42A5-280E-854C-B0E1-79A7F8F46E2D}"/>
              </a:ext>
            </a:extLst>
          </p:cNvPr>
          <p:cNvSpPr>
            <a:spLocks noChangeArrowheads="1"/>
          </p:cNvSpPr>
          <p:nvPr/>
        </p:nvSpPr>
        <p:spPr bwMode="auto">
          <a:xfrm>
            <a:off x="2133600" y="5867401"/>
            <a:ext cx="3991478" cy="3390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dirty="0"/>
              <a:t>* </a:t>
            </a:r>
            <a:r>
              <a:rPr lang="de-DE" altLang="en-US" b="0" dirty="0" err="1"/>
              <a:t>for</a:t>
            </a:r>
            <a:r>
              <a:rPr lang="de-DE" altLang="en-US" b="0" dirty="0"/>
              <a:t> </a:t>
            </a:r>
            <a:r>
              <a:rPr lang="de-DE" altLang="en-US" b="0" dirty="0" err="1"/>
              <a:t>further</a:t>
            </a:r>
            <a:r>
              <a:rPr lang="de-DE" altLang="en-US" b="0" dirty="0"/>
              <a:t> CPUs </a:t>
            </a:r>
            <a:r>
              <a:rPr lang="de-DE" altLang="en-US" b="0" dirty="0" err="1"/>
              <a:t>please</a:t>
            </a:r>
            <a:r>
              <a:rPr lang="de-DE" altLang="en-US" b="0" dirty="0"/>
              <a:t> </a:t>
            </a:r>
            <a:r>
              <a:rPr lang="de-DE" altLang="en-US" b="0" dirty="0" err="1"/>
              <a:t>see</a:t>
            </a:r>
            <a:r>
              <a:rPr lang="de-DE" altLang="en-US" b="0" dirty="0"/>
              <a:t> </a:t>
            </a:r>
            <a:r>
              <a:rPr lang="de-DE" altLang="en-US" b="0" dirty="0" err="1"/>
              <a:t>catalog</a:t>
            </a:r>
            <a:endParaRPr lang="de-DE" altLang="en-US" dirty="0"/>
          </a:p>
        </p:txBody>
      </p:sp>
      <p:sp>
        <p:nvSpPr>
          <p:cNvPr id="22544" name="AutoShape 16">
            <a:extLst>
              <a:ext uri="{FF2B5EF4-FFF2-40B4-BE49-F238E27FC236}">
                <a16:creationId xmlns:a16="http://schemas.microsoft.com/office/drawing/2014/main" id="{9B9A1336-77BB-7344-B36C-AF677254F76D}"/>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1346716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2542"/>
                                        </p:tgtEl>
                                        <p:attrNameLst>
                                          <p:attrName>style.visibility</p:attrName>
                                        </p:attrNameLst>
                                      </p:cBhvr>
                                      <p:to>
                                        <p:strVal val="visible"/>
                                      </p:to>
                                    </p:set>
                                    <p:anim calcmode="lin" valueType="num">
                                      <p:cBhvr>
                                        <p:cTn id="7" dur="500" fill="hold"/>
                                        <p:tgtEl>
                                          <p:spTgt spid="22542"/>
                                        </p:tgtEl>
                                        <p:attrNameLst>
                                          <p:attrName>ppt_w</p:attrName>
                                        </p:attrNameLst>
                                      </p:cBhvr>
                                      <p:tavLst>
                                        <p:tav tm="0">
                                          <p:val>
                                            <p:fltVal val="0"/>
                                          </p:val>
                                        </p:tav>
                                        <p:tav tm="100000">
                                          <p:val>
                                            <p:strVal val="#ppt_w"/>
                                          </p:val>
                                        </p:tav>
                                      </p:tavLst>
                                    </p:anim>
                                    <p:anim calcmode="lin" valueType="num">
                                      <p:cBhvr>
                                        <p:cTn id="8" dur="500" fill="hold"/>
                                        <p:tgtEl>
                                          <p:spTgt spid="2254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2543"/>
                                        </p:tgtEl>
                                        <p:attrNameLst>
                                          <p:attrName>style.visibility</p:attrName>
                                        </p:attrNameLst>
                                      </p:cBhvr>
                                      <p:to>
                                        <p:strVal val="visible"/>
                                      </p:to>
                                    </p:set>
                                    <p:anim calcmode="lin" valueType="num">
                                      <p:cBhvr>
                                        <p:cTn id="13" dur="500" fill="hold"/>
                                        <p:tgtEl>
                                          <p:spTgt spid="22543"/>
                                        </p:tgtEl>
                                        <p:attrNameLst>
                                          <p:attrName>ppt_w</p:attrName>
                                        </p:attrNameLst>
                                      </p:cBhvr>
                                      <p:tavLst>
                                        <p:tav tm="0">
                                          <p:val>
                                            <p:fltVal val="0"/>
                                          </p:val>
                                        </p:tav>
                                        <p:tav tm="100000">
                                          <p:val>
                                            <p:strVal val="#ppt_w"/>
                                          </p:val>
                                        </p:tav>
                                      </p:tavLst>
                                    </p:anim>
                                    <p:anim calcmode="lin" valueType="num">
                                      <p:cBhvr>
                                        <p:cTn id="14" dur="500" fill="hold"/>
                                        <p:tgtEl>
                                          <p:spTgt spid="2254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22544"/>
                                        </p:tgtEl>
                                        <p:attrNameLst>
                                          <p:attrName>style.visibility</p:attrName>
                                        </p:attrNameLst>
                                      </p:cBhvr>
                                      <p:to>
                                        <p:strVal val="visible"/>
                                      </p:to>
                                    </p:set>
                                    <p:animEffect transition="in" filter="strips(upLeft)">
                                      <p:cBhvr>
                                        <p:cTn id="18" dur="5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A03266D-0145-0C4C-AE2C-CBA72C7B3971}"/>
              </a:ext>
            </a:extLst>
          </p:cNvPr>
          <p:cNvSpPr>
            <a:spLocks noGrp="1" noChangeArrowheads="1"/>
          </p:cNvSpPr>
          <p:nvPr>
            <p:ph type="title"/>
          </p:nvPr>
        </p:nvSpPr>
        <p:spPr>
          <a:xfrm>
            <a:off x="1989139" y="439739"/>
            <a:ext cx="8328025" cy="465137"/>
          </a:xfrm>
          <a:noFill/>
        </p:spPr>
        <p:txBody>
          <a:bodyPr>
            <a:normAutofit fontScale="90000"/>
          </a:bodyPr>
          <a:lstStyle/>
          <a:p>
            <a:pPr defTabSz="266700"/>
            <a:r>
              <a:rPr lang="de-DE" altLang="en-US"/>
              <a:t>S7-400:  CPU Design (Part 2)</a:t>
            </a:r>
          </a:p>
        </p:txBody>
      </p:sp>
      <p:graphicFrame>
        <p:nvGraphicFramePr>
          <p:cNvPr id="27651" name="Object 3">
            <a:hlinkClick r:id="" action="ppaction://ole?verb=0"/>
            <a:extLst>
              <a:ext uri="{FF2B5EF4-FFF2-40B4-BE49-F238E27FC236}">
                <a16:creationId xmlns:a16="http://schemas.microsoft.com/office/drawing/2014/main" id="{C97C713C-418B-664B-9910-CEE16255F6F5}"/>
              </a:ext>
            </a:extLst>
          </p:cNvPr>
          <p:cNvGraphicFramePr>
            <a:graphicFrameLocks/>
          </p:cNvGraphicFramePr>
          <p:nvPr/>
        </p:nvGraphicFramePr>
        <p:xfrm>
          <a:off x="6591301" y="1260476"/>
          <a:ext cx="1635125" cy="4200525"/>
        </p:xfrm>
        <a:graphic>
          <a:graphicData uri="http://schemas.openxmlformats.org/presentationml/2006/ole">
            <mc:AlternateContent xmlns:mc="http://schemas.openxmlformats.org/markup-compatibility/2006">
              <mc:Choice xmlns:v="urn:schemas-microsoft-com:vml" Requires="v">
                <p:oleObj spid="_x0000_s24621" name="Designer 3.1 Zeichnung" r:id="rId4" imgW="5930900" imgH="15113000" progId="Designer">
                  <p:embed/>
                </p:oleObj>
              </mc:Choice>
              <mc:Fallback>
                <p:oleObj name="Designer 3.1 Zeichnung" r:id="rId4" imgW="5930900" imgH="15113000" progId="Designer">
                  <p:embed/>
                  <p:pic>
                    <p:nvPicPr>
                      <p:cNvPr id="27651" name="Object 3">
                        <a:hlinkClick r:id="" action="ppaction://ole?verb=0"/>
                        <a:extLst>
                          <a:ext uri="{FF2B5EF4-FFF2-40B4-BE49-F238E27FC236}">
                            <a16:creationId xmlns:a16="http://schemas.microsoft.com/office/drawing/2014/main" id="{C97C713C-418B-664B-9910-CEE16255F6F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1" y="1260476"/>
                        <a:ext cx="1635125" cy="420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aphicFrame>
        <p:nvGraphicFramePr>
          <p:cNvPr id="27652" name="Object 4">
            <a:hlinkClick r:id="" action="ppaction://ole?verb=0"/>
            <a:extLst>
              <a:ext uri="{FF2B5EF4-FFF2-40B4-BE49-F238E27FC236}">
                <a16:creationId xmlns:a16="http://schemas.microsoft.com/office/drawing/2014/main" id="{BAAC7CFE-38AB-E645-8D87-DB8F6B8993F5}"/>
              </a:ext>
            </a:extLst>
          </p:cNvPr>
          <p:cNvGraphicFramePr>
            <a:graphicFrameLocks/>
          </p:cNvGraphicFramePr>
          <p:nvPr/>
        </p:nvGraphicFramePr>
        <p:xfrm>
          <a:off x="3100389" y="1247776"/>
          <a:ext cx="1298575" cy="4200525"/>
        </p:xfrm>
        <a:graphic>
          <a:graphicData uri="http://schemas.openxmlformats.org/presentationml/2006/ole">
            <mc:AlternateContent xmlns:mc="http://schemas.openxmlformats.org/markup-compatibility/2006">
              <mc:Choice xmlns:v="urn:schemas-microsoft-com:vml" Requires="v">
                <p:oleObj spid="_x0000_s24622" name="Designer 3.1 Zeichnung" r:id="rId6" imgW="4737100" imgH="15113000" progId="Designer">
                  <p:embed/>
                </p:oleObj>
              </mc:Choice>
              <mc:Fallback>
                <p:oleObj name="Designer 3.1 Zeichnung" r:id="rId6" imgW="4737100" imgH="15113000" progId="Designer">
                  <p:embed/>
                  <p:pic>
                    <p:nvPicPr>
                      <p:cNvPr id="27652" name="Object 4">
                        <a:hlinkClick r:id="" action="ppaction://ole?verb=0"/>
                        <a:extLst>
                          <a:ext uri="{FF2B5EF4-FFF2-40B4-BE49-F238E27FC236}">
                            <a16:creationId xmlns:a16="http://schemas.microsoft.com/office/drawing/2014/main" id="{BAAC7CFE-38AB-E645-8D87-DB8F6B8993F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0389" y="1247776"/>
                        <a:ext cx="1298575" cy="420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pSp>
        <p:nvGrpSpPr>
          <p:cNvPr id="24597" name="Group 21">
            <a:extLst>
              <a:ext uri="{FF2B5EF4-FFF2-40B4-BE49-F238E27FC236}">
                <a16:creationId xmlns:a16="http://schemas.microsoft.com/office/drawing/2014/main" id="{7BBD03F3-7FB7-C44A-8813-230767B26C63}"/>
              </a:ext>
            </a:extLst>
          </p:cNvPr>
          <p:cNvGrpSpPr>
            <a:grpSpLocks/>
          </p:cNvGrpSpPr>
          <p:nvPr/>
        </p:nvGrpSpPr>
        <p:grpSpPr bwMode="auto">
          <a:xfrm>
            <a:off x="3702050" y="1844677"/>
            <a:ext cx="3225800" cy="715963"/>
            <a:chOff x="1612" y="1162"/>
            <a:chExt cx="2032" cy="451"/>
          </a:xfrm>
        </p:grpSpPr>
        <p:sp>
          <p:nvSpPr>
            <p:cNvPr id="27673" name="Rectangle 9">
              <a:extLst>
                <a:ext uri="{FF2B5EF4-FFF2-40B4-BE49-F238E27FC236}">
                  <a16:creationId xmlns:a16="http://schemas.microsoft.com/office/drawing/2014/main" id="{9745AA1E-BFC6-0840-A0D2-6BC11C45CFAB}"/>
                </a:ext>
              </a:extLst>
            </p:cNvPr>
            <p:cNvSpPr>
              <a:spLocks noChangeArrowheads="1"/>
            </p:cNvSpPr>
            <p:nvPr/>
          </p:nvSpPr>
          <p:spPr bwMode="auto">
            <a:xfrm>
              <a:off x="2087" y="1189"/>
              <a:ext cx="1062" cy="4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b="0">
                  <a:latin typeface="Helvetica" pitchFamily="2" charset="0"/>
                </a:rPr>
                <a:t>Fault LEDs for </a:t>
              </a:r>
            </a:p>
            <a:p>
              <a:r>
                <a:rPr lang="de-DE" altLang="en-US" b="0">
                  <a:latin typeface="Helvetica" pitchFamily="2" charset="0"/>
                </a:rPr>
                <a:t>general CPU faults</a:t>
              </a:r>
            </a:p>
            <a:p>
              <a:pPr eaLnBrk="1"/>
              <a:endParaRPr lang="de-DE" altLang="en-US" b="0">
                <a:latin typeface="Helvetica" pitchFamily="2" charset="0"/>
              </a:endParaRPr>
            </a:p>
          </p:txBody>
        </p:sp>
        <p:sp>
          <p:nvSpPr>
            <p:cNvPr id="27674" name="AutoShape 11">
              <a:extLst>
                <a:ext uri="{FF2B5EF4-FFF2-40B4-BE49-F238E27FC236}">
                  <a16:creationId xmlns:a16="http://schemas.microsoft.com/office/drawing/2014/main" id="{3E9EABCB-DA13-6A42-9C9F-8EB4A4412636}"/>
                </a:ext>
              </a:extLst>
            </p:cNvPr>
            <p:cNvSpPr>
              <a:spLocks noChangeArrowheads="1"/>
            </p:cNvSpPr>
            <p:nvPr/>
          </p:nvSpPr>
          <p:spPr bwMode="auto">
            <a:xfrm flipH="1">
              <a:off x="1612" y="1168"/>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7675" name="AutoShape 15">
              <a:extLst>
                <a:ext uri="{FF2B5EF4-FFF2-40B4-BE49-F238E27FC236}">
                  <a16:creationId xmlns:a16="http://schemas.microsoft.com/office/drawing/2014/main" id="{AA4D0BE1-C4B0-3F4C-B928-CBED36CF80D8}"/>
                </a:ext>
              </a:extLst>
            </p:cNvPr>
            <p:cNvSpPr>
              <a:spLocks noChangeArrowheads="1"/>
            </p:cNvSpPr>
            <p:nvPr/>
          </p:nvSpPr>
          <p:spPr bwMode="auto">
            <a:xfrm>
              <a:off x="3178" y="1162"/>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598" name="Group 22">
            <a:extLst>
              <a:ext uri="{FF2B5EF4-FFF2-40B4-BE49-F238E27FC236}">
                <a16:creationId xmlns:a16="http://schemas.microsoft.com/office/drawing/2014/main" id="{FBC461C4-333D-4C4D-9002-7F324901F9C7}"/>
              </a:ext>
            </a:extLst>
          </p:cNvPr>
          <p:cNvGrpSpPr>
            <a:grpSpLocks/>
          </p:cNvGrpSpPr>
          <p:nvPr/>
        </p:nvGrpSpPr>
        <p:grpSpPr bwMode="auto">
          <a:xfrm>
            <a:off x="3702050" y="3578230"/>
            <a:ext cx="3225800" cy="495301"/>
            <a:chOff x="1612" y="2254"/>
            <a:chExt cx="2032" cy="312"/>
          </a:xfrm>
        </p:grpSpPr>
        <p:sp>
          <p:nvSpPr>
            <p:cNvPr id="27670" name="Rectangle 5">
              <a:extLst>
                <a:ext uri="{FF2B5EF4-FFF2-40B4-BE49-F238E27FC236}">
                  <a16:creationId xmlns:a16="http://schemas.microsoft.com/office/drawing/2014/main" id="{1E86CF43-7E4F-4448-9D9A-8D0E3114109C}"/>
                </a:ext>
              </a:extLst>
            </p:cNvPr>
            <p:cNvSpPr>
              <a:spLocks noChangeArrowheads="1"/>
            </p:cNvSpPr>
            <p:nvPr/>
          </p:nvSpPr>
          <p:spPr bwMode="auto">
            <a:xfrm>
              <a:off x="2183" y="2265"/>
              <a:ext cx="942" cy="3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b="0">
                  <a:latin typeface="Helvetica" pitchFamily="2" charset="0"/>
                </a:rPr>
                <a:t>Slot for Memory </a:t>
              </a:r>
            </a:p>
            <a:p>
              <a:pPr algn="ctr"/>
              <a:r>
                <a:rPr lang="de-DE" altLang="en-US" b="0">
                  <a:latin typeface="Helvetica" pitchFamily="2" charset="0"/>
                </a:rPr>
                <a:t>Card</a:t>
              </a:r>
            </a:p>
          </p:txBody>
        </p:sp>
        <p:sp>
          <p:nvSpPr>
            <p:cNvPr id="27671" name="AutoShape 12">
              <a:extLst>
                <a:ext uri="{FF2B5EF4-FFF2-40B4-BE49-F238E27FC236}">
                  <a16:creationId xmlns:a16="http://schemas.microsoft.com/office/drawing/2014/main" id="{A7A34019-B6BA-A84A-A530-AE166F967C31}"/>
                </a:ext>
              </a:extLst>
            </p:cNvPr>
            <p:cNvSpPr>
              <a:spLocks noChangeArrowheads="1"/>
            </p:cNvSpPr>
            <p:nvPr/>
          </p:nvSpPr>
          <p:spPr bwMode="auto">
            <a:xfrm flipH="1">
              <a:off x="1612" y="2254"/>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7672" name="AutoShape 16">
              <a:extLst>
                <a:ext uri="{FF2B5EF4-FFF2-40B4-BE49-F238E27FC236}">
                  <a16:creationId xmlns:a16="http://schemas.microsoft.com/office/drawing/2014/main" id="{BE7F7D64-16E3-544A-9CCD-2EE3AD3797FB}"/>
                </a:ext>
              </a:extLst>
            </p:cNvPr>
            <p:cNvSpPr>
              <a:spLocks noChangeArrowheads="1"/>
            </p:cNvSpPr>
            <p:nvPr/>
          </p:nvSpPr>
          <p:spPr bwMode="auto">
            <a:xfrm>
              <a:off x="3178" y="2272"/>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599" name="Group 23">
            <a:extLst>
              <a:ext uri="{FF2B5EF4-FFF2-40B4-BE49-F238E27FC236}">
                <a16:creationId xmlns:a16="http://schemas.microsoft.com/office/drawing/2014/main" id="{BC641D4B-8C55-6A4A-B40B-B28ED4470D00}"/>
              </a:ext>
            </a:extLst>
          </p:cNvPr>
          <p:cNvGrpSpPr>
            <a:grpSpLocks/>
          </p:cNvGrpSpPr>
          <p:nvPr/>
        </p:nvGrpSpPr>
        <p:grpSpPr bwMode="auto">
          <a:xfrm>
            <a:off x="3702050" y="4349751"/>
            <a:ext cx="3225800" cy="301625"/>
            <a:chOff x="1612" y="2740"/>
            <a:chExt cx="2032" cy="190"/>
          </a:xfrm>
        </p:grpSpPr>
        <p:sp>
          <p:nvSpPr>
            <p:cNvPr id="27667" name="Rectangle 6">
              <a:extLst>
                <a:ext uri="{FF2B5EF4-FFF2-40B4-BE49-F238E27FC236}">
                  <a16:creationId xmlns:a16="http://schemas.microsoft.com/office/drawing/2014/main" id="{8298AAF6-6764-D84C-A64B-0A43D34BDB31}"/>
                </a:ext>
              </a:extLst>
            </p:cNvPr>
            <p:cNvSpPr>
              <a:spLocks noChangeArrowheads="1"/>
            </p:cNvSpPr>
            <p:nvPr/>
          </p:nvSpPr>
          <p:spPr bwMode="auto">
            <a:xfrm>
              <a:off x="2168" y="2751"/>
              <a:ext cx="780"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b="0">
                  <a:latin typeface="Helvetica" pitchFamily="2" charset="0"/>
                </a:rPr>
                <a:t>MPI interface</a:t>
              </a:r>
            </a:p>
          </p:txBody>
        </p:sp>
        <p:sp>
          <p:nvSpPr>
            <p:cNvPr id="27668" name="AutoShape 13">
              <a:extLst>
                <a:ext uri="{FF2B5EF4-FFF2-40B4-BE49-F238E27FC236}">
                  <a16:creationId xmlns:a16="http://schemas.microsoft.com/office/drawing/2014/main" id="{1267BA12-AB65-704F-9845-1361F201C79F}"/>
                </a:ext>
              </a:extLst>
            </p:cNvPr>
            <p:cNvSpPr>
              <a:spLocks noChangeArrowheads="1"/>
            </p:cNvSpPr>
            <p:nvPr/>
          </p:nvSpPr>
          <p:spPr bwMode="auto">
            <a:xfrm flipH="1">
              <a:off x="1612" y="2740"/>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7669" name="AutoShape 17">
              <a:extLst>
                <a:ext uri="{FF2B5EF4-FFF2-40B4-BE49-F238E27FC236}">
                  <a16:creationId xmlns:a16="http://schemas.microsoft.com/office/drawing/2014/main" id="{F542336E-8626-5D47-AAC6-0B2D2FC4877B}"/>
                </a:ext>
              </a:extLst>
            </p:cNvPr>
            <p:cNvSpPr>
              <a:spLocks noChangeArrowheads="1"/>
            </p:cNvSpPr>
            <p:nvPr/>
          </p:nvSpPr>
          <p:spPr bwMode="auto">
            <a:xfrm>
              <a:off x="3178" y="2746"/>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600" name="Group 24">
            <a:extLst>
              <a:ext uri="{FF2B5EF4-FFF2-40B4-BE49-F238E27FC236}">
                <a16:creationId xmlns:a16="http://schemas.microsoft.com/office/drawing/2014/main" id="{F507C536-E514-AD46-BFE8-35CA6D5296BC}"/>
              </a:ext>
            </a:extLst>
          </p:cNvPr>
          <p:cNvGrpSpPr>
            <a:grpSpLocks/>
          </p:cNvGrpSpPr>
          <p:nvPr/>
        </p:nvGrpSpPr>
        <p:grpSpPr bwMode="auto">
          <a:xfrm>
            <a:off x="3702050" y="4949831"/>
            <a:ext cx="3225800" cy="495301"/>
            <a:chOff x="1612" y="3118"/>
            <a:chExt cx="2032" cy="312"/>
          </a:xfrm>
        </p:grpSpPr>
        <p:sp>
          <p:nvSpPr>
            <p:cNvPr id="27664" name="Rectangle 7">
              <a:extLst>
                <a:ext uri="{FF2B5EF4-FFF2-40B4-BE49-F238E27FC236}">
                  <a16:creationId xmlns:a16="http://schemas.microsoft.com/office/drawing/2014/main" id="{86EFA3A1-5CD4-7641-9678-2AC3B1885882}"/>
                </a:ext>
              </a:extLst>
            </p:cNvPr>
            <p:cNvSpPr>
              <a:spLocks noChangeArrowheads="1"/>
            </p:cNvSpPr>
            <p:nvPr/>
          </p:nvSpPr>
          <p:spPr bwMode="auto">
            <a:xfrm>
              <a:off x="2188" y="3129"/>
              <a:ext cx="936" cy="3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b="0">
                  <a:latin typeface="Helvetica" pitchFamily="2" charset="0"/>
                </a:rPr>
                <a:t>External battery </a:t>
              </a:r>
              <a:br>
                <a:rPr lang="de-DE" altLang="en-US" b="0">
                  <a:latin typeface="Helvetica" pitchFamily="2" charset="0"/>
                </a:rPr>
              </a:br>
              <a:r>
                <a:rPr lang="de-DE" altLang="en-US" b="0">
                  <a:latin typeface="Helvetica" pitchFamily="2" charset="0"/>
                </a:rPr>
                <a:t>supply</a:t>
              </a:r>
            </a:p>
          </p:txBody>
        </p:sp>
        <p:sp>
          <p:nvSpPr>
            <p:cNvPr id="27665" name="AutoShape 14">
              <a:extLst>
                <a:ext uri="{FF2B5EF4-FFF2-40B4-BE49-F238E27FC236}">
                  <a16:creationId xmlns:a16="http://schemas.microsoft.com/office/drawing/2014/main" id="{F4AF226D-AE00-A341-BE5F-70B4D90D78B7}"/>
                </a:ext>
              </a:extLst>
            </p:cNvPr>
            <p:cNvSpPr>
              <a:spLocks noChangeArrowheads="1"/>
            </p:cNvSpPr>
            <p:nvPr/>
          </p:nvSpPr>
          <p:spPr bwMode="auto">
            <a:xfrm flipH="1">
              <a:off x="1612" y="3118"/>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27666" name="AutoShape 18">
              <a:extLst>
                <a:ext uri="{FF2B5EF4-FFF2-40B4-BE49-F238E27FC236}">
                  <a16:creationId xmlns:a16="http://schemas.microsoft.com/office/drawing/2014/main" id="{AABEBA02-A19A-5D45-9E6D-CBB1B0B67F72}"/>
                </a:ext>
              </a:extLst>
            </p:cNvPr>
            <p:cNvSpPr>
              <a:spLocks noChangeArrowheads="1"/>
            </p:cNvSpPr>
            <p:nvPr/>
          </p:nvSpPr>
          <p:spPr bwMode="auto">
            <a:xfrm>
              <a:off x="3178" y="3142"/>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601" name="Group 25">
            <a:extLst>
              <a:ext uri="{FF2B5EF4-FFF2-40B4-BE49-F238E27FC236}">
                <a16:creationId xmlns:a16="http://schemas.microsoft.com/office/drawing/2014/main" id="{763DF584-E97E-0F48-94C8-0BA1A8274F2E}"/>
              </a:ext>
            </a:extLst>
          </p:cNvPr>
          <p:cNvGrpSpPr>
            <a:grpSpLocks/>
          </p:cNvGrpSpPr>
          <p:nvPr/>
        </p:nvGrpSpPr>
        <p:grpSpPr bwMode="auto">
          <a:xfrm>
            <a:off x="7545389" y="1854201"/>
            <a:ext cx="2141537" cy="1062038"/>
            <a:chOff x="4033" y="1168"/>
            <a:chExt cx="1349" cy="669"/>
          </a:xfrm>
        </p:grpSpPr>
        <p:sp>
          <p:nvSpPr>
            <p:cNvPr id="27662" name="Rectangle 10">
              <a:extLst>
                <a:ext uri="{FF2B5EF4-FFF2-40B4-BE49-F238E27FC236}">
                  <a16:creationId xmlns:a16="http://schemas.microsoft.com/office/drawing/2014/main" id="{4341D8A9-7C24-FF4C-8ACE-7D40B5C5C748}"/>
                </a:ext>
              </a:extLst>
            </p:cNvPr>
            <p:cNvSpPr>
              <a:spLocks noChangeArrowheads="1"/>
            </p:cNvSpPr>
            <p:nvPr/>
          </p:nvSpPr>
          <p:spPr bwMode="auto">
            <a:xfrm>
              <a:off x="4515" y="1169"/>
              <a:ext cx="867" cy="6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b="0">
                  <a:latin typeface="Helvetica" pitchFamily="2" charset="0"/>
                </a:rPr>
                <a:t>Fault LEDs for </a:t>
              </a:r>
            </a:p>
            <a:p>
              <a:r>
                <a:rPr lang="de-DE" altLang="en-US" b="0">
                  <a:latin typeface="Helvetica" pitchFamily="2" charset="0"/>
                </a:rPr>
                <a:t>integrated </a:t>
              </a:r>
              <a:br>
                <a:rPr lang="de-DE" altLang="en-US" b="0">
                  <a:latin typeface="Helvetica" pitchFamily="2" charset="0"/>
                </a:rPr>
              </a:br>
              <a:r>
                <a:rPr lang="de-DE" altLang="en-US" b="0">
                  <a:latin typeface="Helvetica" pitchFamily="2" charset="0"/>
                </a:rPr>
                <a:t>DP interface</a:t>
              </a:r>
              <a:br>
                <a:rPr lang="de-DE" altLang="en-US" b="0">
                  <a:latin typeface="Helvetica" pitchFamily="2" charset="0"/>
                </a:rPr>
              </a:br>
              <a:endParaRPr lang="de-DE" altLang="en-US" b="0">
                <a:latin typeface="Helvetica" pitchFamily="2" charset="0"/>
              </a:endParaRPr>
            </a:p>
            <a:p>
              <a:pPr eaLnBrk="1"/>
              <a:endParaRPr lang="de-DE" altLang="en-US" b="0">
                <a:latin typeface="Helvetica" pitchFamily="2" charset="0"/>
              </a:endParaRPr>
            </a:p>
          </p:txBody>
        </p:sp>
        <p:sp>
          <p:nvSpPr>
            <p:cNvPr id="27663" name="AutoShape 19">
              <a:extLst>
                <a:ext uri="{FF2B5EF4-FFF2-40B4-BE49-F238E27FC236}">
                  <a16:creationId xmlns:a16="http://schemas.microsoft.com/office/drawing/2014/main" id="{8A4445E3-A32B-034C-8DB9-C322A7AB49AE}"/>
                </a:ext>
              </a:extLst>
            </p:cNvPr>
            <p:cNvSpPr>
              <a:spLocks noChangeArrowheads="1"/>
            </p:cNvSpPr>
            <p:nvPr/>
          </p:nvSpPr>
          <p:spPr bwMode="auto">
            <a:xfrm flipH="1">
              <a:off x="4033" y="1168"/>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24602" name="Group 26">
            <a:extLst>
              <a:ext uri="{FF2B5EF4-FFF2-40B4-BE49-F238E27FC236}">
                <a16:creationId xmlns:a16="http://schemas.microsoft.com/office/drawing/2014/main" id="{0B24604B-A451-C243-B587-95308F495042}"/>
              </a:ext>
            </a:extLst>
          </p:cNvPr>
          <p:cNvGrpSpPr>
            <a:grpSpLocks/>
          </p:cNvGrpSpPr>
          <p:nvPr/>
        </p:nvGrpSpPr>
        <p:grpSpPr bwMode="auto">
          <a:xfrm>
            <a:off x="7545389" y="3468689"/>
            <a:ext cx="2047875" cy="301625"/>
            <a:chOff x="4033" y="2185"/>
            <a:chExt cx="1290" cy="190"/>
          </a:xfrm>
        </p:grpSpPr>
        <p:sp>
          <p:nvSpPr>
            <p:cNvPr id="27660" name="Rectangle 8">
              <a:extLst>
                <a:ext uri="{FF2B5EF4-FFF2-40B4-BE49-F238E27FC236}">
                  <a16:creationId xmlns:a16="http://schemas.microsoft.com/office/drawing/2014/main" id="{E8483DE9-87A2-E74B-B8AA-61DF83013012}"/>
                </a:ext>
              </a:extLst>
            </p:cNvPr>
            <p:cNvSpPr>
              <a:spLocks noChangeArrowheads="1"/>
            </p:cNvSpPr>
            <p:nvPr/>
          </p:nvSpPr>
          <p:spPr bwMode="auto">
            <a:xfrm>
              <a:off x="4589" y="2196"/>
              <a:ext cx="734"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46125">
                <a:lnSpc>
                  <a:spcPct val="90000"/>
                </a:lnSpc>
                <a:defRPr sz="1400" b="1">
                  <a:solidFill>
                    <a:schemeClr val="tx1"/>
                  </a:solidFill>
                  <a:latin typeface="Arial" panose="020B0604020202020204" pitchFamily="34" charset="0"/>
                </a:defRPr>
              </a:lvl1pPr>
              <a:lvl2pPr marL="742950" indent="-285750" defTabSz="746125">
                <a:lnSpc>
                  <a:spcPct val="90000"/>
                </a:lnSpc>
                <a:defRPr sz="1400" b="1">
                  <a:solidFill>
                    <a:schemeClr val="tx1"/>
                  </a:solidFill>
                  <a:latin typeface="Arial" panose="020B0604020202020204" pitchFamily="34" charset="0"/>
                </a:defRPr>
              </a:lvl2pPr>
              <a:lvl3pPr marL="1143000" indent="-228600" defTabSz="746125">
                <a:lnSpc>
                  <a:spcPct val="90000"/>
                </a:lnSpc>
                <a:defRPr sz="1400" b="1">
                  <a:solidFill>
                    <a:schemeClr val="tx1"/>
                  </a:solidFill>
                  <a:latin typeface="Arial" panose="020B0604020202020204" pitchFamily="34" charset="0"/>
                </a:defRPr>
              </a:lvl3pPr>
              <a:lvl4pPr marL="1600200" indent="-228600" defTabSz="746125">
                <a:lnSpc>
                  <a:spcPct val="90000"/>
                </a:lnSpc>
                <a:defRPr sz="1400" b="1">
                  <a:solidFill>
                    <a:schemeClr val="tx1"/>
                  </a:solidFill>
                  <a:latin typeface="Arial" panose="020B0604020202020204" pitchFamily="34" charset="0"/>
                </a:defRPr>
              </a:lvl4pPr>
              <a:lvl5pPr marL="2057400" indent="-228600" defTabSz="746125">
                <a:lnSpc>
                  <a:spcPct val="90000"/>
                </a:lnSpc>
                <a:defRPr sz="1400" b="1">
                  <a:solidFill>
                    <a:schemeClr val="tx1"/>
                  </a:solidFill>
                  <a:latin typeface="Arial" panose="020B0604020202020204" pitchFamily="34" charset="0"/>
                </a:defRPr>
              </a:lvl5pPr>
              <a:lvl6pPr marL="25146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746125"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b="0">
                  <a:latin typeface="Helvetica" pitchFamily="2" charset="0"/>
                </a:rPr>
                <a:t>DP interface</a:t>
              </a:r>
            </a:p>
          </p:txBody>
        </p:sp>
        <p:sp>
          <p:nvSpPr>
            <p:cNvPr id="27661" name="AutoShape 20">
              <a:extLst>
                <a:ext uri="{FF2B5EF4-FFF2-40B4-BE49-F238E27FC236}">
                  <a16:creationId xmlns:a16="http://schemas.microsoft.com/office/drawing/2014/main" id="{9868A49C-56D2-404E-B5F9-B376E1AA1676}"/>
                </a:ext>
              </a:extLst>
            </p:cNvPr>
            <p:cNvSpPr>
              <a:spLocks noChangeArrowheads="1"/>
            </p:cNvSpPr>
            <p:nvPr/>
          </p:nvSpPr>
          <p:spPr bwMode="auto">
            <a:xfrm flipH="1">
              <a:off x="4033" y="2185"/>
              <a:ext cx="466" cy="184"/>
            </a:xfrm>
            <a:prstGeom prst="rightArrow">
              <a:avLst>
                <a:gd name="adj1" fmla="val 50000"/>
                <a:gd name="adj2" fmla="val 126642"/>
              </a:avLst>
            </a:prstGeom>
            <a:solidFill>
              <a:srgbClr val="FCFEB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24603" name="AutoShape 27">
            <a:extLst>
              <a:ext uri="{FF2B5EF4-FFF2-40B4-BE49-F238E27FC236}">
                <a16:creationId xmlns:a16="http://schemas.microsoft.com/office/drawing/2014/main" id="{109018A1-FEC7-7A44-9DBF-FC987349F170}"/>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248887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4597"/>
                                        </p:tgtEl>
                                        <p:attrNameLst>
                                          <p:attrName>style.visibility</p:attrName>
                                        </p:attrNameLst>
                                      </p:cBhvr>
                                      <p:to>
                                        <p:strVal val="visible"/>
                                      </p:to>
                                    </p:set>
                                    <p:anim calcmode="lin" valueType="num">
                                      <p:cBhvr>
                                        <p:cTn id="7" dur="500" fill="hold"/>
                                        <p:tgtEl>
                                          <p:spTgt spid="24597"/>
                                        </p:tgtEl>
                                        <p:attrNameLst>
                                          <p:attrName>ppt_w</p:attrName>
                                        </p:attrNameLst>
                                      </p:cBhvr>
                                      <p:tavLst>
                                        <p:tav tm="0">
                                          <p:val>
                                            <p:fltVal val="0"/>
                                          </p:val>
                                        </p:tav>
                                        <p:tav tm="100000">
                                          <p:val>
                                            <p:strVal val="#ppt_w"/>
                                          </p:val>
                                        </p:tav>
                                      </p:tavLst>
                                    </p:anim>
                                    <p:anim calcmode="lin" valueType="num">
                                      <p:cBhvr>
                                        <p:cTn id="8" dur="500" fill="hold"/>
                                        <p:tgtEl>
                                          <p:spTgt spid="2459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4598"/>
                                        </p:tgtEl>
                                        <p:attrNameLst>
                                          <p:attrName>style.visibility</p:attrName>
                                        </p:attrNameLst>
                                      </p:cBhvr>
                                      <p:to>
                                        <p:strVal val="visible"/>
                                      </p:to>
                                    </p:set>
                                    <p:anim calcmode="lin" valueType="num">
                                      <p:cBhvr>
                                        <p:cTn id="13" dur="500" fill="hold"/>
                                        <p:tgtEl>
                                          <p:spTgt spid="24598"/>
                                        </p:tgtEl>
                                        <p:attrNameLst>
                                          <p:attrName>ppt_w</p:attrName>
                                        </p:attrNameLst>
                                      </p:cBhvr>
                                      <p:tavLst>
                                        <p:tav tm="0">
                                          <p:val>
                                            <p:fltVal val="0"/>
                                          </p:val>
                                        </p:tav>
                                        <p:tav tm="100000">
                                          <p:val>
                                            <p:strVal val="#ppt_w"/>
                                          </p:val>
                                        </p:tav>
                                      </p:tavLst>
                                    </p:anim>
                                    <p:anim calcmode="lin" valueType="num">
                                      <p:cBhvr>
                                        <p:cTn id="14" dur="500" fill="hold"/>
                                        <p:tgtEl>
                                          <p:spTgt spid="24598"/>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24599"/>
                                        </p:tgtEl>
                                        <p:attrNameLst>
                                          <p:attrName>style.visibility</p:attrName>
                                        </p:attrNameLst>
                                      </p:cBhvr>
                                      <p:to>
                                        <p:strVal val="visible"/>
                                      </p:to>
                                    </p:set>
                                    <p:anim calcmode="lin" valueType="num">
                                      <p:cBhvr>
                                        <p:cTn id="19" dur="500" fill="hold"/>
                                        <p:tgtEl>
                                          <p:spTgt spid="24599"/>
                                        </p:tgtEl>
                                        <p:attrNameLst>
                                          <p:attrName>ppt_w</p:attrName>
                                        </p:attrNameLst>
                                      </p:cBhvr>
                                      <p:tavLst>
                                        <p:tav tm="0">
                                          <p:val>
                                            <p:fltVal val="0"/>
                                          </p:val>
                                        </p:tav>
                                        <p:tav tm="100000">
                                          <p:val>
                                            <p:strVal val="#ppt_w"/>
                                          </p:val>
                                        </p:tav>
                                      </p:tavLst>
                                    </p:anim>
                                    <p:anim calcmode="lin" valueType="num">
                                      <p:cBhvr>
                                        <p:cTn id="20" dur="500" fill="hold"/>
                                        <p:tgtEl>
                                          <p:spTgt spid="24599"/>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24600"/>
                                        </p:tgtEl>
                                        <p:attrNameLst>
                                          <p:attrName>style.visibility</p:attrName>
                                        </p:attrNameLst>
                                      </p:cBhvr>
                                      <p:to>
                                        <p:strVal val="visible"/>
                                      </p:to>
                                    </p:set>
                                    <p:anim calcmode="lin" valueType="num">
                                      <p:cBhvr>
                                        <p:cTn id="25" dur="500" fill="hold"/>
                                        <p:tgtEl>
                                          <p:spTgt spid="24600"/>
                                        </p:tgtEl>
                                        <p:attrNameLst>
                                          <p:attrName>ppt_w</p:attrName>
                                        </p:attrNameLst>
                                      </p:cBhvr>
                                      <p:tavLst>
                                        <p:tav tm="0">
                                          <p:val>
                                            <p:fltVal val="0"/>
                                          </p:val>
                                        </p:tav>
                                        <p:tav tm="100000">
                                          <p:val>
                                            <p:strVal val="#ppt_w"/>
                                          </p:val>
                                        </p:tav>
                                      </p:tavLst>
                                    </p:anim>
                                    <p:anim calcmode="lin" valueType="num">
                                      <p:cBhvr>
                                        <p:cTn id="26" dur="500" fill="hold"/>
                                        <p:tgtEl>
                                          <p:spTgt spid="2460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nodeType="clickEffect">
                                  <p:stCondLst>
                                    <p:cond delay="0"/>
                                  </p:stCondLst>
                                  <p:childTnLst>
                                    <p:set>
                                      <p:cBhvr>
                                        <p:cTn id="30" dur="1" fill="hold">
                                          <p:stCondLst>
                                            <p:cond delay="0"/>
                                          </p:stCondLst>
                                        </p:cTn>
                                        <p:tgtEl>
                                          <p:spTgt spid="24601"/>
                                        </p:tgtEl>
                                        <p:attrNameLst>
                                          <p:attrName>style.visibility</p:attrName>
                                        </p:attrNameLst>
                                      </p:cBhvr>
                                      <p:to>
                                        <p:strVal val="visible"/>
                                      </p:to>
                                    </p:set>
                                    <p:anim calcmode="lin" valueType="num">
                                      <p:cBhvr>
                                        <p:cTn id="31" dur="500" fill="hold"/>
                                        <p:tgtEl>
                                          <p:spTgt spid="24601"/>
                                        </p:tgtEl>
                                        <p:attrNameLst>
                                          <p:attrName>ppt_x</p:attrName>
                                        </p:attrNameLst>
                                      </p:cBhvr>
                                      <p:tavLst>
                                        <p:tav tm="0">
                                          <p:val>
                                            <p:strVal val="#ppt_x+#ppt_w/2"/>
                                          </p:val>
                                        </p:tav>
                                        <p:tav tm="100000">
                                          <p:val>
                                            <p:strVal val="#ppt_x"/>
                                          </p:val>
                                        </p:tav>
                                      </p:tavLst>
                                    </p:anim>
                                    <p:anim calcmode="lin" valueType="num">
                                      <p:cBhvr>
                                        <p:cTn id="32" dur="500" fill="hold"/>
                                        <p:tgtEl>
                                          <p:spTgt spid="24601"/>
                                        </p:tgtEl>
                                        <p:attrNameLst>
                                          <p:attrName>ppt_y</p:attrName>
                                        </p:attrNameLst>
                                      </p:cBhvr>
                                      <p:tavLst>
                                        <p:tav tm="0">
                                          <p:val>
                                            <p:strVal val="#ppt_y"/>
                                          </p:val>
                                        </p:tav>
                                        <p:tav tm="100000">
                                          <p:val>
                                            <p:strVal val="#ppt_y"/>
                                          </p:val>
                                        </p:tav>
                                      </p:tavLst>
                                    </p:anim>
                                    <p:anim calcmode="lin" valueType="num">
                                      <p:cBhvr>
                                        <p:cTn id="33" dur="500" fill="hold"/>
                                        <p:tgtEl>
                                          <p:spTgt spid="24601"/>
                                        </p:tgtEl>
                                        <p:attrNameLst>
                                          <p:attrName>ppt_w</p:attrName>
                                        </p:attrNameLst>
                                      </p:cBhvr>
                                      <p:tavLst>
                                        <p:tav tm="0">
                                          <p:val>
                                            <p:fltVal val="0"/>
                                          </p:val>
                                        </p:tav>
                                        <p:tav tm="100000">
                                          <p:val>
                                            <p:strVal val="#ppt_w"/>
                                          </p:val>
                                        </p:tav>
                                      </p:tavLst>
                                    </p:anim>
                                    <p:anim calcmode="lin" valueType="num">
                                      <p:cBhvr>
                                        <p:cTn id="34" dur="500" fill="hold"/>
                                        <p:tgtEl>
                                          <p:spTgt spid="2460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2" fill="hold" nodeType="clickEffect">
                                  <p:stCondLst>
                                    <p:cond delay="0"/>
                                  </p:stCondLst>
                                  <p:childTnLst>
                                    <p:set>
                                      <p:cBhvr>
                                        <p:cTn id="38" dur="1" fill="hold">
                                          <p:stCondLst>
                                            <p:cond delay="0"/>
                                          </p:stCondLst>
                                        </p:cTn>
                                        <p:tgtEl>
                                          <p:spTgt spid="24602"/>
                                        </p:tgtEl>
                                        <p:attrNameLst>
                                          <p:attrName>style.visibility</p:attrName>
                                        </p:attrNameLst>
                                      </p:cBhvr>
                                      <p:to>
                                        <p:strVal val="visible"/>
                                      </p:to>
                                    </p:set>
                                    <p:anim calcmode="lin" valueType="num">
                                      <p:cBhvr>
                                        <p:cTn id="39" dur="500" fill="hold"/>
                                        <p:tgtEl>
                                          <p:spTgt spid="24602"/>
                                        </p:tgtEl>
                                        <p:attrNameLst>
                                          <p:attrName>ppt_x</p:attrName>
                                        </p:attrNameLst>
                                      </p:cBhvr>
                                      <p:tavLst>
                                        <p:tav tm="0">
                                          <p:val>
                                            <p:strVal val="#ppt_x+#ppt_w/2"/>
                                          </p:val>
                                        </p:tav>
                                        <p:tav tm="100000">
                                          <p:val>
                                            <p:strVal val="#ppt_x"/>
                                          </p:val>
                                        </p:tav>
                                      </p:tavLst>
                                    </p:anim>
                                    <p:anim calcmode="lin" valueType="num">
                                      <p:cBhvr>
                                        <p:cTn id="40" dur="500" fill="hold"/>
                                        <p:tgtEl>
                                          <p:spTgt spid="24602"/>
                                        </p:tgtEl>
                                        <p:attrNameLst>
                                          <p:attrName>ppt_y</p:attrName>
                                        </p:attrNameLst>
                                      </p:cBhvr>
                                      <p:tavLst>
                                        <p:tav tm="0">
                                          <p:val>
                                            <p:strVal val="#ppt_y"/>
                                          </p:val>
                                        </p:tav>
                                        <p:tav tm="100000">
                                          <p:val>
                                            <p:strVal val="#ppt_y"/>
                                          </p:val>
                                        </p:tav>
                                      </p:tavLst>
                                    </p:anim>
                                    <p:anim calcmode="lin" valueType="num">
                                      <p:cBhvr>
                                        <p:cTn id="41" dur="500" fill="hold"/>
                                        <p:tgtEl>
                                          <p:spTgt spid="24602"/>
                                        </p:tgtEl>
                                        <p:attrNameLst>
                                          <p:attrName>ppt_w</p:attrName>
                                        </p:attrNameLst>
                                      </p:cBhvr>
                                      <p:tavLst>
                                        <p:tav tm="0">
                                          <p:val>
                                            <p:fltVal val="0"/>
                                          </p:val>
                                        </p:tav>
                                        <p:tav tm="100000">
                                          <p:val>
                                            <p:strVal val="#ppt_w"/>
                                          </p:val>
                                        </p:tav>
                                      </p:tavLst>
                                    </p:anim>
                                    <p:anim calcmode="lin" valueType="num">
                                      <p:cBhvr>
                                        <p:cTn id="42" dur="500" fill="hold"/>
                                        <p:tgtEl>
                                          <p:spTgt spid="24602"/>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00"/>
                            </p:stCondLst>
                            <p:childTnLst>
                              <p:par>
                                <p:cTn id="44" presetID="18" presetClass="entr" presetSubtype="9" fill="hold" grpId="0" nodeType="afterEffect">
                                  <p:stCondLst>
                                    <p:cond delay="0"/>
                                  </p:stCondLst>
                                  <p:childTnLst>
                                    <p:set>
                                      <p:cBhvr>
                                        <p:cTn id="45" dur="1" fill="hold">
                                          <p:stCondLst>
                                            <p:cond delay="0"/>
                                          </p:stCondLst>
                                        </p:cTn>
                                        <p:tgtEl>
                                          <p:spTgt spid="24603"/>
                                        </p:tgtEl>
                                        <p:attrNameLst>
                                          <p:attrName>style.visibility</p:attrName>
                                        </p:attrNameLst>
                                      </p:cBhvr>
                                      <p:to>
                                        <p:strVal val="visible"/>
                                      </p:to>
                                    </p:set>
                                    <p:animEffect transition="in" filter="strips(upLeft)">
                                      <p:cBhvr>
                                        <p:cTn id="46" dur="500"/>
                                        <p:tgtEl>
                                          <p:spTgt spid="24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4400" dirty="0">
                <a:effectLst/>
                <a:latin typeface="Calibri" panose="020F0502020204030204" pitchFamily="34" charset="0"/>
                <a:ea typeface="Calibri" panose="020F0502020204030204" pitchFamily="34" charset="0"/>
                <a:cs typeface="Arial" panose="020B0604020202020204" pitchFamily="34" charset="0"/>
              </a:rPr>
              <a:t>STEP7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R="0" lvl="0" algn="r" defTabSz="914400" rtl="1" eaLnBrk="1" fontAlgn="auto" latinLnBrk="0" hangingPunct="1">
              <a:lnSpc>
                <a:spcPct val="100000"/>
              </a:lnSpc>
              <a:spcBef>
                <a:spcPts val="0"/>
              </a:spcBef>
              <a:spcAft>
                <a:spcPts val="0"/>
              </a:spcAft>
              <a:buClrTx/>
              <a:buSzTx/>
              <a:buFontTx/>
              <a:buChar char="-"/>
              <a:tabLst/>
              <a:defRPr/>
            </a:pPr>
            <a:r>
              <a:rPr kumimoji="0" lang="fa-IR" sz="2000" b="1" i="0" u="none" strike="noStrike" kern="0" cap="none" spc="0" normalizeH="0" baseline="0" noProof="0" dirty="0">
                <a:ln>
                  <a:noFill/>
                </a:ln>
                <a:solidFill>
                  <a:sysClr val="windowText" lastClr="000000"/>
                </a:solidFill>
                <a:effectLst/>
                <a:uLnTx/>
                <a:uFillTx/>
                <a:latin typeface="PSOwsthelvltps"/>
              </a:rPr>
              <a:t>آخرین </a:t>
            </a:r>
            <a:r>
              <a:rPr kumimoji="0" lang="fa-IR" sz="2000" b="1" i="0" u="none" strike="noStrike" kern="0" cap="none" spc="0" normalizeH="0" baseline="0" noProof="0" dirty="0" err="1">
                <a:ln>
                  <a:noFill/>
                </a:ln>
                <a:solidFill>
                  <a:sysClr val="windowText" lastClr="000000"/>
                </a:solidFill>
                <a:effectLst/>
                <a:uLnTx/>
                <a:uFillTx/>
                <a:latin typeface="PSOwsthelvltps"/>
              </a:rPr>
              <a:t>ورژن</a:t>
            </a:r>
            <a:r>
              <a:rPr kumimoji="0" lang="fa-IR" sz="2000" b="1" i="0" u="none" strike="noStrike" kern="0" cap="none" spc="0" normalizeH="0" baseline="0" noProof="0" dirty="0">
                <a:ln>
                  <a:noFill/>
                </a:ln>
                <a:solidFill>
                  <a:sysClr val="windowText" lastClr="000000"/>
                </a:solidFill>
                <a:effectLst/>
                <a:uLnTx/>
                <a:uFillTx/>
                <a:latin typeface="PSOwsthelvltps"/>
              </a:rPr>
              <a:t> :</a:t>
            </a:r>
          </a:p>
          <a:p>
            <a:pPr marR="0" lvl="0" algn="r" defTabSz="914400" rtl="1" eaLnBrk="1" fontAlgn="auto" latinLnBrk="0" hangingPunct="1">
              <a:lnSpc>
                <a:spcPct val="100000"/>
              </a:lnSpc>
              <a:spcBef>
                <a:spcPts val="0"/>
              </a:spcBef>
              <a:spcAft>
                <a:spcPts val="0"/>
              </a:spcAft>
              <a:buClrTx/>
              <a:buSzTx/>
              <a:buFontTx/>
              <a:buChar char="-"/>
              <a:tabLst/>
              <a:defRPr/>
            </a:pPr>
            <a:r>
              <a:rPr kumimoji="0" lang="en-US" sz="2000" b="1" i="0" u="none" strike="noStrike" kern="0" cap="none" spc="0" normalizeH="0" baseline="0" noProof="0" dirty="0">
                <a:ln>
                  <a:noFill/>
                </a:ln>
                <a:solidFill>
                  <a:sysClr val="windowText" lastClr="000000"/>
                </a:solidFill>
                <a:effectLst/>
                <a:uLnTx/>
                <a:uFillTx/>
                <a:latin typeface="PSOwsthelvltps"/>
              </a:rPr>
              <a:t>Step7 5.7  </a:t>
            </a:r>
            <a:r>
              <a:rPr kumimoji="0" lang="fa-IR" sz="2000" b="1" i="0" u="none" strike="noStrike" kern="0" cap="none" spc="0" normalizeH="0" baseline="0" noProof="0" dirty="0">
                <a:ln>
                  <a:noFill/>
                </a:ln>
                <a:solidFill>
                  <a:sysClr val="windowText" lastClr="000000"/>
                </a:solidFill>
                <a:effectLst/>
                <a:uLnTx/>
                <a:uFillTx/>
                <a:latin typeface="PSOwsthelvltps"/>
              </a:rPr>
              <a:t> مناسب برای برنامه </a:t>
            </a:r>
            <a:r>
              <a:rPr kumimoji="0" lang="fa-IR" sz="2000" b="1" i="0" u="none" strike="noStrike" kern="0" cap="none" spc="0" normalizeH="0" baseline="0" noProof="0" dirty="0" err="1">
                <a:ln>
                  <a:noFill/>
                </a:ln>
                <a:solidFill>
                  <a:sysClr val="windowText" lastClr="000000"/>
                </a:solidFill>
                <a:effectLst/>
                <a:uLnTx/>
                <a:uFillTx/>
                <a:latin typeface="PSOwsthelvltps"/>
              </a:rPr>
              <a:t>نویسی</a:t>
            </a:r>
            <a:r>
              <a:rPr kumimoji="0" lang="fa-IR" sz="2000" b="1" i="0" u="none" strike="noStrike" kern="0" cap="none" spc="0" normalizeH="0" baseline="0" noProof="0" dirty="0">
                <a:ln>
                  <a:noFill/>
                </a:ln>
                <a:solidFill>
                  <a:sysClr val="windowText" lastClr="000000"/>
                </a:solidFill>
                <a:effectLst/>
                <a:uLnTx/>
                <a:uFillTx/>
                <a:latin typeface="PSOwsthelvltps"/>
              </a:rPr>
              <a:t>  </a:t>
            </a:r>
            <a:r>
              <a:rPr lang="en-US" sz="2000" b="1" kern="0" dirty="0">
                <a:solidFill>
                  <a:sysClr val="windowText" lastClr="000000"/>
                </a:solidFill>
                <a:latin typeface="PSOwsthelvltps"/>
              </a:rPr>
              <a:t>S7-300, S7-400, C7 and </a:t>
            </a:r>
            <a:r>
              <a:rPr lang="en-US" sz="2000" b="1" kern="0" dirty="0" err="1">
                <a:solidFill>
                  <a:sysClr val="windowText" lastClr="000000"/>
                </a:solidFill>
                <a:latin typeface="PSOwsthelvltps"/>
              </a:rPr>
              <a:t>WinAC</a:t>
            </a:r>
            <a:r>
              <a:rPr lang="en-US" sz="2000" b="1" kern="0" dirty="0">
                <a:solidFill>
                  <a:sysClr val="windowText" lastClr="000000"/>
                </a:solidFill>
                <a:latin typeface="PSOwsthelvltps"/>
              </a:rPr>
              <a:t>.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S7 Graph – S7 High graph.                      Sequential Programming</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S7-SCL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CFC : blocking software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PLCSIM: software for simulation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S7-PDIAG : Process Diagnostic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DOCPRO</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Teleservice</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Standard PID Control</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Modular PID Control</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err="1">
                <a:solidFill>
                  <a:sysClr val="windowText" lastClr="000000"/>
                </a:solidFill>
                <a:latin typeface="PSOwsthelvltps"/>
              </a:rPr>
              <a:t>Neurosystem</a:t>
            </a: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Fuzzy Control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 </a:t>
            </a:r>
            <a:r>
              <a:rPr lang="fa-IR" sz="2000" b="1" kern="0" dirty="0">
                <a:solidFill>
                  <a:sysClr val="windowText" lastClr="000000"/>
                </a:solidFill>
                <a:latin typeface="PSOwsthelvltps"/>
              </a:rPr>
              <a:t> خانواده نرم افزارهای </a:t>
            </a:r>
            <a:r>
              <a:rPr lang="fa-IR" sz="2000" b="1" kern="0" dirty="0" err="1">
                <a:solidFill>
                  <a:sysClr val="windowText" lastClr="000000"/>
                </a:solidFill>
                <a:latin typeface="PSOwsthelvltps"/>
              </a:rPr>
              <a:t>زیمنس</a:t>
            </a:r>
            <a:r>
              <a:rPr lang="fa-IR" sz="2000" b="1" kern="0" dirty="0">
                <a:solidFill>
                  <a:sysClr val="windowText" lastClr="000000"/>
                </a:solidFill>
                <a:latin typeface="PSOwsthelvltps"/>
              </a:rPr>
              <a:t> :</a:t>
            </a: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TIA portal  :      S7-1200, S7-1500, ET 200SP CPU and S7-1500</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5" name="Picture 2">
            <a:extLst>
              <a:ext uri="{FF2B5EF4-FFF2-40B4-BE49-F238E27FC236}">
                <a16:creationId xmlns:a16="http://schemas.microsoft.com/office/drawing/2014/main" id="{629B5A74-F7E8-CD41-B512-AF0CF999C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67" y="1011642"/>
            <a:ext cx="4119033" cy="548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92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4400" dirty="0">
                <a:effectLst/>
                <a:latin typeface="Calibri" panose="020F0502020204030204" pitchFamily="34" charset="0"/>
                <a:ea typeface="Calibri" panose="020F0502020204030204" pitchFamily="34" charset="0"/>
                <a:cs typeface="Arial" panose="020B0604020202020204" pitchFamily="34" charset="0"/>
              </a:rPr>
              <a:t>STEP7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R="0" lvl="0" algn="r" defTabSz="914400" rtl="1" eaLnBrk="1" fontAlgn="auto" latinLnBrk="0" hangingPunct="1">
              <a:lnSpc>
                <a:spcPct val="100000"/>
              </a:lnSpc>
              <a:spcBef>
                <a:spcPts val="0"/>
              </a:spcBef>
              <a:spcAft>
                <a:spcPts val="0"/>
              </a:spcAft>
              <a:buClrTx/>
              <a:buSzTx/>
              <a:buFontTx/>
              <a:buChar char="-"/>
              <a:tabLst/>
              <a:defRPr/>
            </a:pPr>
            <a:r>
              <a:rPr lang="fa-IR" sz="2000" b="1" kern="0" dirty="0">
                <a:solidFill>
                  <a:sysClr val="windowText" lastClr="000000"/>
                </a:solidFill>
                <a:latin typeface="PSOwsthelvltps"/>
              </a:rPr>
              <a:t>انواع زبان های برنامه </a:t>
            </a:r>
            <a:r>
              <a:rPr lang="fa-IR" sz="2000" b="1" kern="0" dirty="0" err="1">
                <a:solidFill>
                  <a:sysClr val="windowText" lastClr="000000"/>
                </a:solidFill>
                <a:latin typeface="PSOwsthelvltps"/>
              </a:rPr>
              <a:t>نویسی</a:t>
            </a:r>
            <a:r>
              <a:rPr lang="fa-IR" sz="2000" b="1" kern="0" dirty="0">
                <a:solidFill>
                  <a:sysClr val="windowText" lastClr="000000"/>
                </a:solidFill>
                <a:latin typeface="PSOwsthelvltps"/>
              </a:rPr>
              <a:t> :</a:t>
            </a: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endParaRPr lang="fa-IR" sz="2000" b="1" kern="0" dirty="0">
              <a:solidFill>
                <a:sysClr val="windowText" lastClr="000000"/>
              </a:solidFill>
              <a:latin typeface="PSOwsthelvltps"/>
            </a:endParaRPr>
          </a:p>
          <a:p>
            <a:pPr marR="0" lvl="0" algn="l" defTabSz="914400" eaLnBrk="1" fontAlgn="auto" latinLnBrk="0" hangingPunct="1">
              <a:lnSpc>
                <a:spcPct val="100000"/>
              </a:lnSpc>
              <a:spcBef>
                <a:spcPts val="0"/>
              </a:spcBef>
              <a:spcAft>
                <a:spcPts val="0"/>
              </a:spcAft>
              <a:buClrTx/>
              <a:buSzTx/>
              <a:buFontTx/>
              <a:buChar char="-"/>
              <a:tabLst/>
              <a:defRPr/>
            </a:pPr>
            <a:r>
              <a:rPr lang="en-US" b="1" kern="0" dirty="0">
                <a:solidFill>
                  <a:sysClr val="windowText" lastClr="000000"/>
                </a:solidFill>
                <a:latin typeface="PSOwsthelvltps"/>
              </a:rPr>
              <a:t>IEC 1131:</a:t>
            </a:r>
          </a:p>
          <a:p>
            <a:pPr marL="0" marR="0" lvl="0" indent="0" algn="l" defTabSz="914400" eaLnBrk="1" fontAlgn="auto" latinLnBrk="0" hangingPunct="1">
              <a:lnSpc>
                <a:spcPct val="100000"/>
              </a:lnSpc>
              <a:spcBef>
                <a:spcPts val="0"/>
              </a:spcBef>
              <a:spcAft>
                <a:spcPts val="0"/>
              </a:spcAft>
              <a:buClrTx/>
              <a:buSzTx/>
              <a:buNone/>
              <a:tabLst/>
              <a:defRPr/>
            </a:pPr>
            <a:endParaRPr lang="en-US" b="1" kern="0" dirty="0">
              <a:solidFill>
                <a:sysClr val="windowText" lastClr="000000"/>
              </a:solidFill>
              <a:latin typeface="PSOwsthelvltps"/>
            </a:endParaRPr>
          </a:p>
          <a:p>
            <a:pPr marR="0" lvl="0" algn="l" defTabSz="914400"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IL     : low-Level Programing   Assembly      </a:t>
            </a:r>
            <a:r>
              <a:rPr lang="en-US" sz="2000" b="1" kern="0" dirty="0">
                <a:solidFill>
                  <a:srgbClr val="FF0000"/>
                </a:solidFill>
                <a:latin typeface="PSOwsthelvltps"/>
              </a:rPr>
              <a:t>STL</a:t>
            </a:r>
            <a:r>
              <a:rPr lang="en-US" sz="2000" b="1" kern="0" dirty="0">
                <a:solidFill>
                  <a:sysClr val="windowText" lastClr="000000"/>
                </a:solidFill>
                <a:latin typeface="PSOwsthelvltps"/>
              </a:rPr>
              <a:t>   </a:t>
            </a:r>
          </a:p>
          <a:p>
            <a:pPr marL="0" marR="0" lvl="0" indent="0" algn="l" defTabSz="914400" eaLnBrk="1" fontAlgn="auto" latinLnBrk="0" hangingPunct="1">
              <a:lnSpc>
                <a:spcPct val="100000"/>
              </a:lnSpc>
              <a:spcBef>
                <a:spcPts val="0"/>
              </a:spcBef>
              <a:spcAft>
                <a:spcPts val="0"/>
              </a:spcAft>
              <a:buClrTx/>
              <a:buSzTx/>
              <a:buNone/>
              <a:tabLst/>
              <a:defRPr/>
            </a:pPr>
            <a:r>
              <a:rPr lang="en-US" sz="2000" b="1" kern="0" dirty="0">
                <a:solidFill>
                  <a:sysClr val="windowText" lastClr="000000"/>
                </a:solidFill>
                <a:latin typeface="PSOwsthelvltps"/>
              </a:rPr>
              <a:t>    </a:t>
            </a:r>
          </a:p>
          <a:p>
            <a:pPr marR="0" lvl="0" algn="l" defTabSz="914400"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FBD : Function Block Diagram        </a:t>
            </a:r>
            <a:r>
              <a:rPr lang="en-US" sz="2000" b="1" kern="0" dirty="0">
                <a:solidFill>
                  <a:srgbClr val="FF0000"/>
                </a:solidFill>
                <a:latin typeface="PSOwsthelvltps"/>
              </a:rPr>
              <a:t>FBD</a:t>
            </a:r>
            <a:r>
              <a:rPr lang="en-US" sz="2000" b="1" kern="0" dirty="0">
                <a:solidFill>
                  <a:sysClr val="windowText" lastClr="000000"/>
                </a:solidFill>
                <a:latin typeface="PSOwsthelvltps"/>
              </a:rPr>
              <a:t> </a:t>
            </a:r>
          </a:p>
          <a:p>
            <a:pPr marR="0" lvl="0" algn="l" defTabSz="914400"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l" defTabSz="914400"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LD    : Ladder Diagram        </a:t>
            </a:r>
            <a:r>
              <a:rPr lang="en-US" sz="2000" b="1" kern="0" dirty="0">
                <a:solidFill>
                  <a:srgbClr val="FF0000"/>
                </a:solidFill>
                <a:latin typeface="PSOwsthelvltps"/>
              </a:rPr>
              <a:t>LAD</a:t>
            </a:r>
          </a:p>
          <a:p>
            <a:pPr marR="0" lvl="0" algn="l" defTabSz="914400" eaLnBrk="1" fontAlgn="auto" latinLnBrk="0" hangingPunct="1">
              <a:lnSpc>
                <a:spcPct val="100000"/>
              </a:lnSpc>
              <a:spcBef>
                <a:spcPts val="0"/>
              </a:spcBef>
              <a:spcAft>
                <a:spcPts val="0"/>
              </a:spcAft>
              <a:buClrTx/>
              <a:buSzTx/>
              <a:buFontTx/>
              <a:buChar char="-"/>
              <a:tabLst/>
              <a:defRPr/>
            </a:pPr>
            <a:endParaRPr lang="en-US" sz="2000" b="1" kern="0" dirty="0">
              <a:solidFill>
                <a:srgbClr val="FF0000"/>
              </a:solidFill>
              <a:latin typeface="PSOwsthelvltps"/>
            </a:endParaRPr>
          </a:p>
          <a:p>
            <a:pPr marR="0" lvl="0" algn="l" defTabSz="914400"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SFC  : Sequential Function Control      </a:t>
            </a:r>
            <a:r>
              <a:rPr lang="en-US" sz="2000" b="1" kern="0" dirty="0">
                <a:solidFill>
                  <a:srgbClr val="FF0000"/>
                </a:solidFill>
                <a:latin typeface="PSOwsthelvltps"/>
              </a:rPr>
              <a:t>S7Graph-S7High Graph(Asynchronous)</a:t>
            </a:r>
          </a:p>
          <a:p>
            <a:pPr marR="0" lvl="0" algn="l" defTabSz="914400" eaLnBrk="1" fontAlgn="auto" latinLnBrk="0" hangingPunct="1">
              <a:lnSpc>
                <a:spcPct val="100000"/>
              </a:lnSpc>
              <a:spcBef>
                <a:spcPts val="0"/>
              </a:spcBef>
              <a:spcAft>
                <a:spcPts val="0"/>
              </a:spcAft>
              <a:buClrTx/>
              <a:buSzTx/>
              <a:buFontTx/>
              <a:buChar char="-"/>
              <a:tabLst/>
              <a:defRPr/>
            </a:pPr>
            <a:endParaRPr lang="en-US" sz="2000" b="1" kern="0" dirty="0">
              <a:solidFill>
                <a:srgbClr val="FF0000"/>
              </a:solidFill>
              <a:latin typeface="PSOwsthelvltps"/>
            </a:endParaRPr>
          </a:p>
          <a:p>
            <a:pPr marR="0" lvl="0" algn="l" defTabSz="914400"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ST    : Structured Text High-Level Programing Language  C , Pascal        </a:t>
            </a:r>
            <a:r>
              <a:rPr lang="en-US" sz="2000" b="1" kern="0" dirty="0">
                <a:solidFill>
                  <a:srgbClr val="FF0000"/>
                </a:solidFill>
                <a:latin typeface="PSOwsthelvltps"/>
              </a:rPr>
              <a:t>SCL</a:t>
            </a:r>
          </a:p>
          <a:p>
            <a:pPr marR="0" lvl="0" algn="r" defTabSz="914400" rtl="1"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55454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4400" dirty="0">
                <a:effectLst/>
                <a:latin typeface="Calibri" panose="020F0502020204030204" pitchFamily="34" charset="0"/>
                <a:ea typeface="Calibri" panose="020F0502020204030204" pitchFamily="34" charset="0"/>
                <a:cs typeface="Arial" panose="020B0604020202020204" pitchFamily="34" charset="0"/>
              </a:rPr>
              <a:t> STEP7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100000"/>
              </a:lnSpc>
              <a:spcBef>
                <a:spcPts val="0"/>
              </a:spcBef>
              <a:spcAft>
                <a:spcPts val="0"/>
              </a:spcAft>
              <a:buClrTx/>
              <a:buSzTx/>
              <a:buNone/>
              <a:tabLst/>
              <a:defRPr/>
            </a:pPr>
            <a:r>
              <a:rPr lang="fa-IR" sz="2400" b="1" dirty="0">
                <a:effectLst/>
                <a:latin typeface="Calibri" panose="020F0502020204030204" pitchFamily="34" charset="0"/>
                <a:ea typeface="Calibri" panose="020F0502020204030204" pitchFamily="34" charset="0"/>
                <a:cs typeface="Arial" panose="020B0604020202020204" pitchFamily="34" charset="0"/>
              </a:rPr>
              <a:t>دستورات مختلف برنامه </a:t>
            </a:r>
            <a:r>
              <a:rPr lang="fa-IR" sz="2400" b="1" dirty="0" err="1">
                <a:effectLst/>
                <a:latin typeface="Calibri" panose="020F0502020204030204" pitchFamily="34" charset="0"/>
                <a:ea typeface="Calibri" panose="020F0502020204030204" pitchFamily="34" charset="0"/>
                <a:cs typeface="Arial" panose="020B0604020202020204" pitchFamily="34" charset="0"/>
              </a:rPr>
              <a:t>نویسی</a:t>
            </a:r>
            <a:r>
              <a:rPr lang="en-US" sz="2400" b="1" dirty="0">
                <a:effectLst/>
                <a:latin typeface="Calibri" panose="020F0502020204030204" pitchFamily="34" charset="0"/>
                <a:ea typeface="Calibri" panose="020F0502020204030204" pitchFamily="34" charset="0"/>
                <a:cs typeface="Arial" panose="020B0604020202020204" pitchFamily="34" charset="0"/>
              </a:rPr>
              <a:t> </a:t>
            </a:r>
            <a:r>
              <a:rPr lang="fa-IR" sz="2400" b="1" dirty="0">
                <a:effectLst/>
                <a:latin typeface="Calibri" panose="020F0502020204030204" pitchFamily="34" charset="0"/>
                <a:ea typeface="Calibri" panose="020F0502020204030204" pitchFamily="34" charset="0"/>
                <a:cs typeface="Arial" panose="020B0604020202020204" pitchFamily="34" charset="0"/>
              </a:rPr>
              <a:t>و نمونه ها :</a:t>
            </a:r>
            <a:r>
              <a:rPr lang="en-US" sz="2400" b="1" dirty="0">
                <a:effectLst/>
                <a:latin typeface="Calibri" panose="020F0502020204030204" pitchFamily="34" charset="0"/>
                <a:ea typeface="Calibri" panose="020F0502020204030204" pitchFamily="34" charset="0"/>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None/>
              <a:tabLst/>
              <a:defRPr/>
            </a:pP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Bit Logic</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Comparator</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Math</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Timer </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Counter</a:t>
            </a:r>
          </a:p>
          <a:p>
            <a:pPr marR="0" lvl="0" algn="r" defTabSz="914400" rtl="1" eaLnBrk="1" fontAlgn="auto" latinLnBrk="0" hangingPunct="1">
              <a:lnSpc>
                <a:spcPct val="100000"/>
              </a:lnSpc>
              <a:spcBef>
                <a:spcPts val="0"/>
              </a:spcBef>
              <a:spcAft>
                <a:spcPts val="0"/>
              </a:spcAft>
              <a:buClrTx/>
              <a:buSzTx/>
              <a:buFontTx/>
              <a:buChar char="-"/>
              <a:tabLst/>
              <a:defRPr/>
            </a:pP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en-US" sz="2000" b="1" kern="0" dirty="0">
                <a:solidFill>
                  <a:sysClr val="windowText" lastClr="000000"/>
                </a:solidFill>
                <a:latin typeface="PSOwsthelvltps"/>
              </a:rPr>
              <a:t>Converter</a:t>
            </a:r>
          </a:p>
          <a:p>
            <a:pPr marR="0" lvl="0" algn="r" defTabSz="914400" rtl="1" eaLnBrk="1" fontAlgn="auto" latinLnBrk="0" hangingPunct="1">
              <a:lnSpc>
                <a:spcPct val="100000"/>
              </a:lnSpc>
              <a:spcBef>
                <a:spcPts val="0"/>
              </a:spcBef>
              <a:spcAft>
                <a:spcPts val="0"/>
              </a:spcAft>
              <a:buClrTx/>
              <a:buSzTx/>
              <a:buFontTx/>
              <a:buChar char="-"/>
              <a:tabLst/>
              <a:defRPr/>
            </a:pPr>
            <a:endParaRPr lang="fa-IR"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1705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4400" dirty="0">
                <a:effectLst/>
                <a:latin typeface="Calibri" panose="020F0502020204030204" pitchFamily="34" charset="0"/>
                <a:ea typeface="Calibri" panose="020F0502020204030204" pitchFamily="34" charset="0"/>
                <a:cs typeface="Arial" panose="020B0604020202020204" pitchFamily="34" charset="0"/>
              </a:rPr>
              <a:t> STEP7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0" y="1427029"/>
            <a:ext cx="11885264" cy="5430971"/>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R="0" lvl="0" algn="r" defTabSz="914400" rtl="1" eaLnBrk="1" fontAlgn="auto" latinLnBrk="0" hangingPunct="1">
              <a:lnSpc>
                <a:spcPct val="100000"/>
              </a:lnSpc>
              <a:spcBef>
                <a:spcPts val="0"/>
              </a:spcBef>
              <a:spcAft>
                <a:spcPts val="0"/>
              </a:spcAft>
              <a:buClrTx/>
              <a:buSzTx/>
              <a:buFontTx/>
              <a:buChar char="-"/>
              <a:tabLst/>
              <a:defRPr/>
            </a:pPr>
            <a:r>
              <a:rPr lang="fa-IR" sz="2000" b="1" kern="0" dirty="0">
                <a:solidFill>
                  <a:sysClr val="windowText" lastClr="000000"/>
                </a:solidFill>
                <a:latin typeface="PSOwsthelvltps"/>
              </a:rPr>
              <a:t>انواع داده ها :</a:t>
            </a:r>
            <a:r>
              <a:rPr lang="en-US" sz="2000" b="1" kern="0" dirty="0">
                <a:solidFill>
                  <a:sysClr val="windowText" lastClr="000000"/>
                </a:solidFill>
                <a:latin typeface="PSOwsthelvltps"/>
              </a:rPr>
              <a:t> </a:t>
            </a:r>
          </a:p>
          <a:p>
            <a:pPr marR="0" lvl="0" algn="r" defTabSz="914400" rtl="1" eaLnBrk="1" fontAlgn="auto" latinLnBrk="0" hangingPunct="1">
              <a:lnSpc>
                <a:spcPct val="100000"/>
              </a:lnSpc>
              <a:spcBef>
                <a:spcPts val="0"/>
              </a:spcBef>
              <a:spcAft>
                <a:spcPts val="0"/>
              </a:spcAft>
              <a:buClrTx/>
              <a:buSzTx/>
              <a:buFontTx/>
              <a:buChar char="-"/>
              <a:tabLst/>
              <a:defRPr/>
            </a:pPr>
            <a:endParaRPr lang="fa-IR"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kumimoji="0" lang="fa-IR" sz="2000" b="1" i="0" u="none" strike="noStrike" kern="0" cap="none" spc="0" normalizeH="0" baseline="0" noProof="0" dirty="0">
                <a:ln>
                  <a:noFill/>
                </a:ln>
                <a:solidFill>
                  <a:sysClr val="windowText" lastClr="000000"/>
                </a:solidFill>
                <a:effectLst/>
                <a:uLnTx/>
                <a:uFillTx/>
                <a:latin typeface="PSOwsthelvltps"/>
              </a:rPr>
              <a:t>داده های اولیه:</a:t>
            </a: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28674" name="Picture 2">
            <a:extLst>
              <a:ext uri="{FF2B5EF4-FFF2-40B4-BE49-F238E27FC236}">
                <a16:creationId xmlns:a16="http://schemas.microsoft.com/office/drawing/2014/main" id="{B9FB6CFA-0401-8844-9AF7-C73FF8D2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8" y="1930225"/>
            <a:ext cx="8979827" cy="493553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S5TIME Format">
            <a:extLst>
              <a:ext uri="{FF2B5EF4-FFF2-40B4-BE49-F238E27FC236}">
                <a16:creationId xmlns:a16="http://schemas.microsoft.com/office/drawing/2014/main" id="{54ACB05A-B14B-9142-ACDF-47D65DA4D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385" y="3429000"/>
            <a:ext cx="3146047" cy="1280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F46023-AA4C-C148-8E17-224EF4B9B57E}"/>
              </a:ext>
            </a:extLst>
          </p:cNvPr>
          <p:cNvPicPr>
            <a:picLocks noChangeAspect="1"/>
          </p:cNvPicPr>
          <p:nvPr/>
        </p:nvPicPr>
        <p:blipFill>
          <a:blip r:embed="rId4"/>
          <a:stretch>
            <a:fillRect/>
          </a:stretch>
        </p:blipFill>
        <p:spPr>
          <a:xfrm>
            <a:off x="9542747" y="5031487"/>
            <a:ext cx="1683683" cy="1386563"/>
          </a:xfrm>
          <a:prstGeom prst="rect">
            <a:avLst/>
          </a:prstGeom>
        </p:spPr>
      </p:pic>
    </p:spTree>
    <p:extLst>
      <p:ext uri="{BB962C8B-B14F-4D97-AF65-F5344CB8AC3E}">
        <p14:creationId xmlns:p14="http://schemas.microsoft.com/office/powerpoint/2010/main" val="1041624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آشنایی با نرم افزار </a:t>
            </a:r>
            <a:r>
              <a:rPr lang="en-US" sz="4400" dirty="0">
                <a:effectLst/>
                <a:latin typeface="Calibri" panose="020F0502020204030204" pitchFamily="34" charset="0"/>
                <a:ea typeface="Calibri" panose="020F0502020204030204" pitchFamily="34" charset="0"/>
                <a:cs typeface="Arial" panose="020B0604020202020204" pitchFamily="34" charset="0"/>
              </a:rPr>
              <a:t> STEP7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0" y="1427029"/>
            <a:ext cx="11885264" cy="5430971"/>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R="0" lvl="0" algn="r" defTabSz="914400" rtl="1" eaLnBrk="1" fontAlgn="auto" latinLnBrk="0" hangingPunct="1">
              <a:lnSpc>
                <a:spcPct val="100000"/>
              </a:lnSpc>
              <a:spcBef>
                <a:spcPts val="0"/>
              </a:spcBef>
              <a:spcAft>
                <a:spcPts val="0"/>
              </a:spcAft>
              <a:buClrTx/>
              <a:buSzTx/>
              <a:buFontTx/>
              <a:buChar char="-"/>
              <a:tabLst/>
              <a:defRPr/>
            </a:pPr>
            <a:r>
              <a:rPr lang="fa-IR" sz="2000" b="1" kern="0" dirty="0">
                <a:solidFill>
                  <a:sysClr val="windowText" lastClr="000000"/>
                </a:solidFill>
                <a:latin typeface="PSOwsthelvltps"/>
              </a:rPr>
              <a:t>انواع داده ها :</a:t>
            </a:r>
          </a:p>
          <a:p>
            <a:pPr marR="0" lvl="0" algn="r" defTabSz="914400" rtl="1" eaLnBrk="1" fontAlgn="auto" latinLnBrk="0" hangingPunct="1">
              <a:lnSpc>
                <a:spcPct val="100000"/>
              </a:lnSpc>
              <a:spcBef>
                <a:spcPts val="0"/>
              </a:spcBef>
              <a:spcAft>
                <a:spcPts val="0"/>
              </a:spcAft>
              <a:buClrTx/>
              <a:buSzTx/>
              <a:buFontTx/>
              <a:buChar char="-"/>
              <a:tabLst/>
              <a:defRPr/>
            </a:pPr>
            <a:endParaRPr lang="fa-IR"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r>
              <a:rPr lang="fa-IR" sz="2000" b="1" kern="0" dirty="0">
                <a:solidFill>
                  <a:sysClr val="windowText" lastClr="000000"/>
                </a:solidFill>
                <a:latin typeface="PSOwsthelvltps"/>
              </a:rPr>
              <a:t>داده های مختلط:</a:t>
            </a:r>
            <a:endParaRPr lang="en-US"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endParaRPr lang="fa-IR" sz="2000" b="1" kern="0" dirty="0">
              <a:solidFill>
                <a:sysClr val="windowText" lastClr="000000"/>
              </a:solidFill>
              <a:latin typeface="PSOwsthelvltps"/>
            </a:endParaRPr>
          </a:p>
          <a:p>
            <a:pPr marR="0" lvl="0" algn="r" defTabSz="914400" rtl="1"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D63BE931-7AD9-E84F-AAD2-A0F253A50B92}"/>
              </a:ext>
            </a:extLst>
          </p:cNvPr>
          <p:cNvPicPr>
            <a:picLocks noChangeAspect="1"/>
          </p:cNvPicPr>
          <p:nvPr/>
        </p:nvPicPr>
        <p:blipFill>
          <a:blip r:embed="rId2"/>
          <a:stretch>
            <a:fillRect/>
          </a:stretch>
        </p:blipFill>
        <p:spPr>
          <a:xfrm rot="16200000">
            <a:off x="2096901" y="522021"/>
            <a:ext cx="4565737" cy="6858000"/>
          </a:xfrm>
          <a:prstGeom prst="rect">
            <a:avLst/>
          </a:prstGeom>
        </p:spPr>
      </p:pic>
    </p:spTree>
    <p:extLst>
      <p:ext uri="{BB962C8B-B14F-4D97-AF65-F5344CB8AC3E}">
        <p14:creationId xmlns:p14="http://schemas.microsoft.com/office/powerpoint/2010/main" val="4291847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100000"/>
              </a:lnSpc>
              <a:spcBef>
                <a:spcPts val="0"/>
              </a:spcBef>
              <a:spcAft>
                <a:spcPts val="0"/>
              </a:spcAft>
              <a:buClrTx/>
              <a:buSzTx/>
              <a:buFontTx/>
              <a:buChar char="-"/>
              <a:tabLst/>
              <a:defRPr/>
            </a:pPr>
            <a:r>
              <a:rPr lang="en-US" sz="2800" b="1" kern="0" dirty="0">
                <a:solidFill>
                  <a:sysClr val="windowText" lastClr="000000"/>
                </a:solidFill>
                <a:latin typeface="PSOwsthelvltps"/>
              </a:rPr>
              <a:t> OB :  Organization Block</a:t>
            </a:r>
          </a:p>
          <a:p>
            <a:pPr marL="0" marR="0" lvl="0" indent="0" algn="l"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r>
              <a:rPr lang="en-US" sz="2800" b="1" kern="0" noProof="0" dirty="0">
                <a:solidFill>
                  <a:sysClr val="windowText" lastClr="000000"/>
                </a:solidFill>
                <a:latin typeface="PSOwsthelvltps"/>
              </a:rPr>
              <a:t> DB</a:t>
            </a:r>
            <a:r>
              <a:rPr kumimoji="0" lang="en-US" sz="2800" b="1" i="0" u="none" strike="noStrike" kern="0" cap="none" spc="0" normalizeH="0" baseline="0" noProof="0" dirty="0">
                <a:ln>
                  <a:noFill/>
                </a:ln>
                <a:solidFill>
                  <a:sysClr val="windowText" lastClr="000000"/>
                </a:solidFill>
                <a:effectLst/>
                <a:uLnTx/>
                <a:uFillTx/>
                <a:latin typeface="PSOwsthelvltps"/>
              </a:rPr>
              <a:t> :  Data Block</a:t>
            </a: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l" defTabSz="914400" eaLnBrk="1" fontAlgn="auto" latinLnBrk="0" hangingPunct="1">
              <a:lnSpc>
                <a:spcPct val="100000"/>
              </a:lnSpc>
              <a:spcBef>
                <a:spcPts val="0"/>
              </a:spcBef>
              <a:spcAft>
                <a:spcPts val="0"/>
              </a:spcAft>
              <a:buClrTx/>
              <a:buSzTx/>
              <a:buFontTx/>
              <a:buChar char="-"/>
              <a:tabLst/>
              <a:defRPr/>
            </a:pPr>
            <a:r>
              <a:rPr kumimoji="0" lang="en-US" sz="2800" b="1" i="0" u="none" strike="noStrike" kern="0" cap="none" spc="0" normalizeH="0" baseline="0" noProof="0" dirty="0">
                <a:ln>
                  <a:noFill/>
                </a:ln>
                <a:solidFill>
                  <a:sysClr val="windowText" lastClr="000000"/>
                </a:solidFill>
                <a:effectLst/>
                <a:uLnTx/>
                <a:uFillTx/>
                <a:latin typeface="PSOwsthelvltps"/>
              </a:rPr>
              <a:t>  FC : Function</a:t>
            </a:r>
          </a:p>
          <a:p>
            <a:pPr marL="0" marR="0" lvl="0" indent="0" algn="l" defTabSz="914400" eaLnBrk="1" fontAlgn="auto" latinLnBrk="0" hangingPunct="1">
              <a:lnSpc>
                <a:spcPct val="100000"/>
              </a:lnSpc>
              <a:spcBef>
                <a:spcPts val="0"/>
              </a:spcBef>
              <a:spcAft>
                <a:spcPts val="0"/>
              </a:spcAft>
              <a:buClrTx/>
              <a:buSzTx/>
              <a:buNone/>
              <a:tabLst/>
              <a:defRPr/>
            </a:pPr>
            <a:endParaRPr lang="en-US" sz="2800" b="1" kern="0" noProof="0" dirty="0">
              <a:solidFill>
                <a:sysClr val="windowText" lastClr="000000"/>
              </a:solidFill>
              <a:latin typeface="PSOwsthelvltps"/>
            </a:endParaRPr>
          </a:p>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dirty="0">
                <a:ln>
                  <a:noFill/>
                </a:ln>
                <a:solidFill>
                  <a:sysClr val="windowText" lastClr="000000"/>
                </a:solidFill>
                <a:effectLst/>
                <a:uLnTx/>
                <a:uFillTx/>
                <a:latin typeface="PSOwsthelvltps"/>
              </a:rPr>
              <a:t>- FB :Function </a:t>
            </a:r>
          </a:p>
          <a:p>
            <a:pPr marR="0" lvl="0" algn="l"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dirty="0">
              <a:ln>
                <a:noFill/>
              </a:ln>
              <a:solidFill>
                <a:sysClr val="windowText" lastClr="000000"/>
              </a:solidFill>
              <a:effectLst/>
              <a:uLnTx/>
              <a:uFillTx/>
              <a:latin typeface="PSOwsthelvltps"/>
            </a:endParaRPr>
          </a:p>
          <a:p>
            <a:pPr marL="0" marR="0" lvl="0" indent="0" algn="l" defTabSz="914400" eaLnBrk="1" fontAlgn="auto" latinLnBrk="0" hangingPunct="1">
              <a:lnSpc>
                <a:spcPct val="100000"/>
              </a:lnSpc>
              <a:spcBef>
                <a:spcPts val="0"/>
              </a:spcBef>
              <a:spcAft>
                <a:spcPts val="0"/>
              </a:spcAft>
              <a:buClrTx/>
              <a:buSzTx/>
              <a:buNone/>
              <a:tabLst/>
              <a:defRPr/>
            </a:pPr>
            <a:r>
              <a:rPr lang="en-US" sz="2800" b="1" kern="0" noProof="0" dirty="0">
                <a:solidFill>
                  <a:sysClr val="windowText" lastClr="000000"/>
                </a:solidFill>
                <a:latin typeface="PSOwsthelvltps"/>
              </a:rPr>
              <a:t>- SFC : System</a:t>
            </a:r>
            <a:r>
              <a:rPr lang="en-US" sz="2800" b="1" kern="0" dirty="0">
                <a:solidFill>
                  <a:sysClr val="windowText" lastClr="000000"/>
                </a:solidFill>
                <a:latin typeface="PSOwsthelvltps"/>
              </a:rPr>
              <a:t> Function </a:t>
            </a:r>
            <a:endParaRPr lang="en-US" sz="2800" b="1" kern="0" noProof="0" dirty="0">
              <a:solidFill>
                <a:sysClr val="windowText" lastClr="000000"/>
              </a:solidFill>
              <a:latin typeface="PSOwsthelvltps"/>
            </a:endParaRPr>
          </a:p>
          <a:p>
            <a:pPr marL="0" marR="0" lvl="0" indent="0" algn="l" defTabSz="914400"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dirty="0">
              <a:ln>
                <a:noFill/>
              </a:ln>
              <a:solidFill>
                <a:sysClr val="windowText" lastClr="000000"/>
              </a:solidFill>
              <a:effectLst/>
              <a:uLnTx/>
              <a:uFillTx/>
              <a:latin typeface="PSOwsthelvltps"/>
            </a:endParaRPr>
          </a:p>
          <a:p>
            <a:pPr marL="0" marR="0" lvl="0" indent="0" algn="l" defTabSz="914400" eaLnBrk="1" fontAlgn="auto" latinLnBrk="0" hangingPunct="1">
              <a:lnSpc>
                <a:spcPct val="100000"/>
              </a:lnSpc>
              <a:spcBef>
                <a:spcPts val="0"/>
              </a:spcBef>
              <a:spcAft>
                <a:spcPts val="0"/>
              </a:spcAft>
              <a:buClrTx/>
              <a:buSzTx/>
              <a:buNone/>
              <a:tabLst/>
              <a:defRPr/>
            </a:pPr>
            <a:r>
              <a:rPr lang="en-US" sz="2800" b="1" kern="0" noProof="0" dirty="0">
                <a:solidFill>
                  <a:sysClr val="windowText" lastClr="000000"/>
                </a:solidFill>
                <a:latin typeface="PSOwsthelvltps"/>
              </a:rPr>
              <a:t>- SFB :System </a:t>
            </a:r>
            <a:r>
              <a:rPr lang="en-US" sz="2800" b="1" kern="0" noProof="0" dirty="0" err="1">
                <a:solidFill>
                  <a:sysClr val="windowText" lastClr="000000"/>
                </a:solidFill>
                <a:latin typeface="PSOwsthelvltps"/>
              </a:rPr>
              <a:t>Functio</a:t>
            </a:r>
            <a:r>
              <a:rPr lang="en-US" sz="2800" b="1" kern="0" dirty="0">
                <a:solidFill>
                  <a:sysClr val="windowText" lastClr="000000"/>
                </a:solidFill>
                <a:latin typeface="PSOwsthelvltps"/>
              </a:rPr>
              <a:t>n Block</a:t>
            </a:r>
            <a:endParaRPr lang="en-US" sz="2800" b="1" kern="0" noProof="0" dirty="0">
              <a:solidFill>
                <a:sysClr val="windowText" lastClr="000000"/>
              </a:solidFill>
              <a:latin typeface="PSOwsthelvltps"/>
            </a:endParaRPr>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000" b="1" i="0" u="none" strike="noStrike" kern="0" cap="none" spc="0" normalizeH="0" baseline="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6083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9" name="Group 2107">
            <a:extLst>
              <a:ext uri="{FF2B5EF4-FFF2-40B4-BE49-F238E27FC236}">
                <a16:creationId xmlns:a16="http://schemas.microsoft.com/office/drawing/2014/main" id="{94D42244-A38A-8A40-85ED-F3F411B38B39}"/>
              </a:ext>
            </a:extLst>
          </p:cNvPr>
          <p:cNvGrpSpPr>
            <a:grpSpLocks/>
          </p:cNvGrpSpPr>
          <p:nvPr/>
        </p:nvGrpSpPr>
        <p:grpSpPr bwMode="auto">
          <a:xfrm>
            <a:off x="4343400" y="3810003"/>
            <a:ext cx="1365250" cy="612776"/>
            <a:chOff x="2016" y="2400"/>
            <a:chExt cx="860" cy="386"/>
          </a:xfrm>
        </p:grpSpPr>
        <p:sp>
          <p:nvSpPr>
            <p:cNvPr id="51220" name="Rectangle 2068">
              <a:extLst>
                <a:ext uri="{FF2B5EF4-FFF2-40B4-BE49-F238E27FC236}">
                  <a16:creationId xmlns:a16="http://schemas.microsoft.com/office/drawing/2014/main" id="{3BB179DB-2FD0-BB45-92E0-55A9E7FE9AF7}"/>
                </a:ext>
              </a:extLst>
            </p:cNvPr>
            <p:cNvSpPr>
              <a:spLocks noChangeArrowheads="1"/>
            </p:cNvSpPr>
            <p:nvPr/>
          </p:nvSpPr>
          <p:spPr bwMode="auto">
            <a:xfrm>
              <a:off x="2020" y="2404"/>
              <a:ext cx="856" cy="328"/>
            </a:xfrm>
            <a:prstGeom prst="rect">
              <a:avLst/>
            </a:prstGeom>
            <a:gradFill rotWithShape="0">
              <a:gsLst>
                <a:gs pos="0">
                  <a:srgbClr val="FFFF99">
                    <a:gamma/>
                    <a:tint val="20000"/>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21" name="Rectangle 2069">
              <a:extLst>
                <a:ext uri="{FF2B5EF4-FFF2-40B4-BE49-F238E27FC236}">
                  <a16:creationId xmlns:a16="http://schemas.microsoft.com/office/drawing/2014/main" id="{92A3459E-67C6-3B44-B348-E363104F86FC}"/>
                </a:ext>
              </a:extLst>
            </p:cNvPr>
            <p:cNvSpPr>
              <a:spLocks noChangeArrowheads="1"/>
            </p:cNvSpPr>
            <p:nvPr/>
          </p:nvSpPr>
          <p:spPr bwMode="auto">
            <a:xfrm>
              <a:off x="2016" y="2400"/>
              <a:ext cx="654" cy="386"/>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10...17</a:t>
              </a:r>
            </a:p>
            <a:p>
              <a:r>
                <a:rPr lang="de-DE" altLang="en-US" sz="1000">
                  <a:latin typeface="Arial" panose="020B0604020202020204" pitchFamily="34" charset="0"/>
                </a:rPr>
                <a:t>(Time-of-day</a:t>
              </a:r>
            </a:p>
            <a:p>
              <a:r>
                <a:rPr lang="de-DE" altLang="en-US" sz="1000">
                  <a:latin typeface="Arial" panose="020B0604020202020204" pitchFamily="34" charset="0"/>
                </a:rPr>
                <a:t>interrupts)</a:t>
              </a:r>
            </a:p>
          </p:txBody>
        </p:sp>
      </p:grpSp>
      <p:grpSp>
        <p:nvGrpSpPr>
          <p:cNvPr id="51272" name="Group 2120">
            <a:extLst>
              <a:ext uri="{FF2B5EF4-FFF2-40B4-BE49-F238E27FC236}">
                <a16:creationId xmlns:a16="http://schemas.microsoft.com/office/drawing/2014/main" id="{B15DA925-93D8-FB4B-B64B-8F2A1A464970}"/>
              </a:ext>
            </a:extLst>
          </p:cNvPr>
          <p:cNvGrpSpPr>
            <a:grpSpLocks/>
          </p:cNvGrpSpPr>
          <p:nvPr/>
        </p:nvGrpSpPr>
        <p:grpSpPr bwMode="auto">
          <a:xfrm>
            <a:off x="8742364" y="3816350"/>
            <a:ext cx="1538287" cy="520700"/>
            <a:chOff x="4787" y="2404"/>
            <a:chExt cx="969" cy="328"/>
          </a:xfrm>
        </p:grpSpPr>
        <p:sp>
          <p:nvSpPr>
            <p:cNvPr id="51229" name="Rectangle 2077">
              <a:extLst>
                <a:ext uri="{FF2B5EF4-FFF2-40B4-BE49-F238E27FC236}">
                  <a16:creationId xmlns:a16="http://schemas.microsoft.com/office/drawing/2014/main" id="{79B9BF23-9237-AB41-9E93-DDDCDAC61B75}"/>
                </a:ext>
              </a:extLst>
            </p:cNvPr>
            <p:cNvSpPr>
              <a:spLocks noChangeArrowheads="1"/>
            </p:cNvSpPr>
            <p:nvPr/>
          </p:nvSpPr>
          <p:spPr bwMode="auto">
            <a:xfrm>
              <a:off x="4804" y="2404"/>
              <a:ext cx="952" cy="328"/>
            </a:xfrm>
            <a:prstGeom prst="rect">
              <a:avLst/>
            </a:prstGeom>
            <a:gradFill rotWithShape="0">
              <a:gsLst>
                <a:gs pos="0">
                  <a:srgbClr val="FFFF99">
                    <a:gamma/>
                    <a:tint val="20000"/>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30" name="Rectangle 2078">
              <a:extLst>
                <a:ext uri="{FF2B5EF4-FFF2-40B4-BE49-F238E27FC236}">
                  <a16:creationId xmlns:a16="http://schemas.microsoft.com/office/drawing/2014/main" id="{B45F7F80-8D59-F942-B3B6-DBE28F69B661}"/>
                </a:ext>
              </a:extLst>
            </p:cNvPr>
            <p:cNvSpPr>
              <a:spLocks noChangeArrowheads="1"/>
            </p:cNvSpPr>
            <p:nvPr/>
          </p:nvSpPr>
          <p:spPr bwMode="auto">
            <a:xfrm>
              <a:off x="4787" y="2418"/>
              <a:ext cx="912" cy="2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80...87</a:t>
              </a:r>
            </a:p>
            <a:p>
              <a:r>
                <a:rPr lang="de-DE" altLang="en-US" sz="1000">
                  <a:latin typeface="Arial" panose="020B0604020202020204" pitchFamily="34" charset="0"/>
                </a:rPr>
                <a:t>(Asynchronous errors)</a:t>
              </a:r>
              <a:endParaRPr lang="de-DE" altLang="en-US" sz="1400">
                <a:latin typeface="Arial" panose="020B0604020202020204" pitchFamily="34" charset="0"/>
              </a:endParaRPr>
            </a:p>
          </p:txBody>
        </p:sp>
      </p:grpSp>
      <p:grpSp>
        <p:nvGrpSpPr>
          <p:cNvPr id="51266" name="Group 2114">
            <a:extLst>
              <a:ext uri="{FF2B5EF4-FFF2-40B4-BE49-F238E27FC236}">
                <a16:creationId xmlns:a16="http://schemas.microsoft.com/office/drawing/2014/main" id="{5C0902A8-7DAD-2A40-96E6-6B2CEE22EA15}"/>
              </a:ext>
            </a:extLst>
          </p:cNvPr>
          <p:cNvGrpSpPr>
            <a:grpSpLocks/>
          </p:cNvGrpSpPr>
          <p:nvPr/>
        </p:nvGrpSpPr>
        <p:grpSpPr bwMode="auto">
          <a:xfrm>
            <a:off x="6151563" y="3816351"/>
            <a:ext cx="1974850" cy="542925"/>
            <a:chOff x="3155" y="2404"/>
            <a:chExt cx="1244" cy="342"/>
          </a:xfrm>
        </p:grpSpPr>
        <p:sp>
          <p:nvSpPr>
            <p:cNvPr id="51236" name="Rectangle 2084">
              <a:extLst>
                <a:ext uri="{FF2B5EF4-FFF2-40B4-BE49-F238E27FC236}">
                  <a16:creationId xmlns:a16="http://schemas.microsoft.com/office/drawing/2014/main" id="{F8D6A446-96E1-5844-BF87-C76B7BE1F27D}"/>
                </a:ext>
              </a:extLst>
            </p:cNvPr>
            <p:cNvSpPr>
              <a:spLocks noChangeArrowheads="1"/>
            </p:cNvSpPr>
            <p:nvPr/>
          </p:nvSpPr>
          <p:spPr bwMode="auto">
            <a:xfrm>
              <a:off x="3172" y="2404"/>
              <a:ext cx="1192" cy="328"/>
            </a:xfrm>
            <a:prstGeom prst="rect">
              <a:avLst/>
            </a:prstGeom>
            <a:gradFill rotWithShape="0">
              <a:gsLst>
                <a:gs pos="0">
                  <a:srgbClr val="FFFF99">
                    <a:gamma/>
                    <a:tint val="20000"/>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37" name="Rectangle 2085">
              <a:extLst>
                <a:ext uri="{FF2B5EF4-FFF2-40B4-BE49-F238E27FC236}">
                  <a16:creationId xmlns:a16="http://schemas.microsoft.com/office/drawing/2014/main" id="{3BA18EEC-DAB3-FD47-8B08-E4D61E9B59B3}"/>
                </a:ext>
              </a:extLst>
            </p:cNvPr>
            <p:cNvSpPr>
              <a:spLocks noChangeArrowheads="1"/>
            </p:cNvSpPr>
            <p:nvPr/>
          </p:nvSpPr>
          <p:spPr bwMode="auto">
            <a:xfrm>
              <a:off x="3155" y="2418"/>
              <a:ext cx="1244" cy="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20...23</a:t>
              </a:r>
            </a:p>
            <a:p>
              <a:r>
                <a:rPr lang="de-DE" altLang="en-US" sz="1400">
                  <a:latin typeface="Arial" panose="020B0604020202020204" pitchFamily="34" charset="0"/>
                </a:rPr>
                <a:t>(Time-delay interrupts)</a:t>
              </a:r>
            </a:p>
          </p:txBody>
        </p:sp>
      </p:grpSp>
      <p:sp>
        <p:nvSpPr>
          <p:cNvPr id="51202" name="Rectangle 2050">
            <a:extLst>
              <a:ext uri="{FF2B5EF4-FFF2-40B4-BE49-F238E27FC236}">
                <a16:creationId xmlns:a16="http://schemas.microsoft.com/office/drawing/2014/main" id="{E2DA7A11-C9D4-EA48-94AC-2869BA286BF8}"/>
              </a:ext>
            </a:extLst>
          </p:cNvPr>
          <p:cNvSpPr>
            <a:spLocks noGrp="1" noChangeArrowheads="1"/>
          </p:cNvSpPr>
          <p:nvPr>
            <p:ph type="title"/>
          </p:nvPr>
        </p:nvSpPr>
        <p:spPr/>
        <p:txBody>
          <a:bodyPr/>
          <a:lstStyle/>
          <a:p>
            <a:r>
              <a:rPr lang="de-DE" altLang="en-US"/>
              <a:t>Overview of the Organization Blocks</a:t>
            </a:r>
          </a:p>
        </p:txBody>
      </p:sp>
      <p:grpSp>
        <p:nvGrpSpPr>
          <p:cNvPr id="51255" name="Group 2103">
            <a:extLst>
              <a:ext uri="{FF2B5EF4-FFF2-40B4-BE49-F238E27FC236}">
                <a16:creationId xmlns:a16="http://schemas.microsoft.com/office/drawing/2014/main" id="{B360C2F8-1103-6C42-8229-4DABD1C75B47}"/>
              </a:ext>
            </a:extLst>
          </p:cNvPr>
          <p:cNvGrpSpPr>
            <a:grpSpLocks/>
          </p:cNvGrpSpPr>
          <p:nvPr/>
        </p:nvGrpSpPr>
        <p:grpSpPr bwMode="auto">
          <a:xfrm>
            <a:off x="3816350" y="2825752"/>
            <a:ext cx="1587500" cy="763588"/>
            <a:chOff x="1684" y="1780"/>
            <a:chExt cx="1000" cy="481"/>
          </a:xfrm>
        </p:grpSpPr>
        <p:sp>
          <p:nvSpPr>
            <p:cNvPr id="51218" name="Rectangle 2066">
              <a:extLst>
                <a:ext uri="{FF2B5EF4-FFF2-40B4-BE49-F238E27FC236}">
                  <a16:creationId xmlns:a16="http://schemas.microsoft.com/office/drawing/2014/main" id="{F5DC62FE-3748-194E-A32C-E2BC836B0F91}"/>
                </a:ext>
              </a:extLst>
            </p:cNvPr>
            <p:cNvSpPr>
              <a:spLocks noChangeArrowheads="1"/>
            </p:cNvSpPr>
            <p:nvPr/>
          </p:nvSpPr>
          <p:spPr bwMode="auto">
            <a:xfrm>
              <a:off x="1684" y="1780"/>
              <a:ext cx="1000" cy="472"/>
            </a:xfrm>
            <a:prstGeom prst="rect">
              <a:avLst/>
            </a:prstGeom>
            <a:gradFill rotWithShape="0">
              <a:gsLst>
                <a:gs pos="0">
                  <a:srgbClr val="FFCCCC">
                    <a:gamma/>
                    <a:tint val="30196"/>
                    <a:invGamma/>
                  </a:srgbClr>
                </a:gs>
                <a:gs pos="100000">
                  <a:srgbClr val="FFCCCC"/>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19" name="Rectangle 2067">
              <a:extLst>
                <a:ext uri="{FF2B5EF4-FFF2-40B4-BE49-F238E27FC236}">
                  <a16:creationId xmlns:a16="http://schemas.microsoft.com/office/drawing/2014/main" id="{0A18FE85-740B-DE43-B68A-FCB5510AAA59}"/>
                </a:ext>
              </a:extLst>
            </p:cNvPr>
            <p:cNvSpPr>
              <a:spLocks noChangeArrowheads="1"/>
            </p:cNvSpPr>
            <p:nvPr/>
          </p:nvSpPr>
          <p:spPr bwMode="auto">
            <a:xfrm>
              <a:off x="1763" y="1797"/>
              <a:ext cx="598" cy="4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Periodic</a:t>
              </a:r>
            </a:p>
            <a:p>
              <a:r>
                <a:rPr lang="de-DE" altLang="en-US" sz="1400">
                  <a:latin typeface="Arial" panose="020B0604020202020204" pitchFamily="34" charset="0"/>
                </a:rPr>
                <a:t>program</a:t>
              </a:r>
            </a:p>
            <a:p>
              <a:r>
                <a:rPr lang="de-DE" altLang="en-US" sz="1400">
                  <a:latin typeface="Arial" panose="020B0604020202020204" pitchFamily="34" charset="0"/>
                </a:rPr>
                <a:t>execution</a:t>
              </a:r>
            </a:p>
          </p:txBody>
        </p:sp>
      </p:grpSp>
      <p:grpSp>
        <p:nvGrpSpPr>
          <p:cNvPr id="51262" name="Group 2110">
            <a:extLst>
              <a:ext uri="{FF2B5EF4-FFF2-40B4-BE49-F238E27FC236}">
                <a16:creationId xmlns:a16="http://schemas.microsoft.com/office/drawing/2014/main" id="{3B8D6FB7-CA5A-B140-8FCD-D2B1C28A99CF}"/>
              </a:ext>
            </a:extLst>
          </p:cNvPr>
          <p:cNvGrpSpPr>
            <a:grpSpLocks/>
          </p:cNvGrpSpPr>
          <p:nvPr/>
        </p:nvGrpSpPr>
        <p:grpSpPr bwMode="auto">
          <a:xfrm>
            <a:off x="4322764" y="4425950"/>
            <a:ext cx="1385887" cy="520700"/>
            <a:chOff x="2003" y="2788"/>
            <a:chExt cx="873" cy="328"/>
          </a:xfrm>
        </p:grpSpPr>
        <p:sp>
          <p:nvSpPr>
            <p:cNvPr id="51223" name="Rectangle 2071">
              <a:extLst>
                <a:ext uri="{FF2B5EF4-FFF2-40B4-BE49-F238E27FC236}">
                  <a16:creationId xmlns:a16="http://schemas.microsoft.com/office/drawing/2014/main" id="{AEC6ED2A-FE4C-D74E-BFED-5971D0D4D659}"/>
                </a:ext>
              </a:extLst>
            </p:cNvPr>
            <p:cNvSpPr>
              <a:spLocks noChangeArrowheads="1"/>
            </p:cNvSpPr>
            <p:nvPr/>
          </p:nvSpPr>
          <p:spPr bwMode="auto">
            <a:xfrm>
              <a:off x="2020" y="2788"/>
              <a:ext cx="856" cy="328"/>
            </a:xfrm>
            <a:prstGeom prst="rect">
              <a:avLst/>
            </a:prstGeom>
            <a:gradFill rotWithShape="0">
              <a:gsLst>
                <a:gs pos="0">
                  <a:srgbClr val="FFFF99">
                    <a:gamma/>
                    <a:tint val="33725"/>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24" name="Rectangle 2072">
              <a:extLst>
                <a:ext uri="{FF2B5EF4-FFF2-40B4-BE49-F238E27FC236}">
                  <a16:creationId xmlns:a16="http://schemas.microsoft.com/office/drawing/2014/main" id="{240F172C-C70D-8049-B4BB-7AF490C35FBB}"/>
                </a:ext>
              </a:extLst>
            </p:cNvPr>
            <p:cNvSpPr>
              <a:spLocks noChangeArrowheads="1"/>
            </p:cNvSpPr>
            <p:nvPr/>
          </p:nvSpPr>
          <p:spPr bwMode="auto">
            <a:xfrm>
              <a:off x="2003" y="2805"/>
              <a:ext cx="867" cy="3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30...38</a:t>
              </a:r>
            </a:p>
            <a:p>
              <a:r>
                <a:rPr lang="de-DE" altLang="en-US" sz="1200">
                  <a:latin typeface="Arial" panose="020B0604020202020204" pitchFamily="34" charset="0"/>
                </a:rPr>
                <a:t>(Cyclic interrupts)</a:t>
              </a:r>
              <a:endParaRPr lang="de-DE" altLang="en-US" sz="1400">
                <a:latin typeface="Arial" panose="020B0604020202020204" pitchFamily="34" charset="0"/>
              </a:endParaRPr>
            </a:p>
          </p:txBody>
        </p:sp>
      </p:grpSp>
      <p:grpSp>
        <p:nvGrpSpPr>
          <p:cNvPr id="51263" name="Group 2111">
            <a:extLst>
              <a:ext uri="{FF2B5EF4-FFF2-40B4-BE49-F238E27FC236}">
                <a16:creationId xmlns:a16="http://schemas.microsoft.com/office/drawing/2014/main" id="{8C6AEDA3-14E5-6E46-9E60-5E20B16ADF9B}"/>
              </a:ext>
            </a:extLst>
          </p:cNvPr>
          <p:cNvGrpSpPr>
            <a:grpSpLocks/>
          </p:cNvGrpSpPr>
          <p:nvPr/>
        </p:nvGrpSpPr>
        <p:grpSpPr bwMode="auto">
          <a:xfrm>
            <a:off x="7397750" y="2825752"/>
            <a:ext cx="1968500" cy="763588"/>
            <a:chOff x="3940" y="1780"/>
            <a:chExt cx="1240" cy="481"/>
          </a:xfrm>
        </p:grpSpPr>
        <p:sp>
          <p:nvSpPr>
            <p:cNvPr id="51227" name="Rectangle 2075">
              <a:extLst>
                <a:ext uri="{FF2B5EF4-FFF2-40B4-BE49-F238E27FC236}">
                  <a16:creationId xmlns:a16="http://schemas.microsoft.com/office/drawing/2014/main" id="{D7066F1A-3122-7D4B-973A-BD264652D1DE}"/>
                </a:ext>
              </a:extLst>
            </p:cNvPr>
            <p:cNvSpPr>
              <a:spLocks noChangeArrowheads="1"/>
            </p:cNvSpPr>
            <p:nvPr/>
          </p:nvSpPr>
          <p:spPr bwMode="auto">
            <a:xfrm>
              <a:off x="3940" y="1780"/>
              <a:ext cx="1240" cy="472"/>
            </a:xfrm>
            <a:prstGeom prst="rect">
              <a:avLst/>
            </a:prstGeom>
            <a:gradFill rotWithShape="0">
              <a:gsLst>
                <a:gs pos="0">
                  <a:srgbClr val="FFCCFF">
                    <a:gamma/>
                    <a:tint val="30196"/>
                    <a:invGamma/>
                  </a:srgbClr>
                </a:gs>
                <a:gs pos="100000">
                  <a:srgbClr val="FFCCFF"/>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28" name="Rectangle 2076">
              <a:extLst>
                <a:ext uri="{FF2B5EF4-FFF2-40B4-BE49-F238E27FC236}">
                  <a16:creationId xmlns:a16="http://schemas.microsoft.com/office/drawing/2014/main" id="{A1F4A557-5EEA-384E-A0C4-1CC1D80DD4F2}"/>
                </a:ext>
              </a:extLst>
            </p:cNvPr>
            <p:cNvSpPr>
              <a:spLocks noChangeArrowheads="1"/>
            </p:cNvSpPr>
            <p:nvPr/>
          </p:nvSpPr>
          <p:spPr bwMode="auto">
            <a:xfrm>
              <a:off x="4019" y="1797"/>
              <a:ext cx="748" cy="4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Event-driven</a:t>
              </a:r>
            </a:p>
            <a:p>
              <a:r>
                <a:rPr lang="de-DE" altLang="en-US" sz="1400">
                  <a:latin typeface="Arial" panose="020B0604020202020204" pitchFamily="34" charset="0"/>
                </a:rPr>
                <a:t>program</a:t>
              </a:r>
            </a:p>
            <a:p>
              <a:r>
                <a:rPr lang="de-DE" altLang="en-US" sz="1400">
                  <a:latin typeface="Arial" panose="020B0604020202020204" pitchFamily="34" charset="0"/>
                </a:rPr>
                <a:t>execution</a:t>
              </a:r>
            </a:p>
          </p:txBody>
        </p:sp>
      </p:grpSp>
      <p:grpSp>
        <p:nvGrpSpPr>
          <p:cNvPr id="51269" name="Group 2117">
            <a:extLst>
              <a:ext uri="{FF2B5EF4-FFF2-40B4-BE49-F238E27FC236}">
                <a16:creationId xmlns:a16="http://schemas.microsoft.com/office/drawing/2014/main" id="{88A299AA-16C2-E94A-9291-6349D3E867E9}"/>
              </a:ext>
            </a:extLst>
          </p:cNvPr>
          <p:cNvGrpSpPr>
            <a:grpSpLocks/>
          </p:cNvGrpSpPr>
          <p:nvPr/>
        </p:nvGrpSpPr>
        <p:grpSpPr bwMode="auto">
          <a:xfrm>
            <a:off x="6151564" y="4425954"/>
            <a:ext cx="1919287" cy="547688"/>
            <a:chOff x="3155" y="2788"/>
            <a:chExt cx="1209" cy="345"/>
          </a:xfrm>
        </p:grpSpPr>
        <p:sp>
          <p:nvSpPr>
            <p:cNvPr id="51238" name="Rectangle 2086">
              <a:extLst>
                <a:ext uri="{FF2B5EF4-FFF2-40B4-BE49-F238E27FC236}">
                  <a16:creationId xmlns:a16="http://schemas.microsoft.com/office/drawing/2014/main" id="{CB556427-F2A9-D844-A20C-A81E7FA3FF17}"/>
                </a:ext>
              </a:extLst>
            </p:cNvPr>
            <p:cNvSpPr>
              <a:spLocks noChangeArrowheads="1"/>
            </p:cNvSpPr>
            <p:nvPr/>
          </p:nvSpPr>
          <p:spPr bwMode="auto">
            <a:xfrm>
              <a:off x="3172" y="2788"/>
              <a:ext cx="1192" cy="328"/>
            </a:xfrm>
            <a:prstGeom prst="rect">
              <a:avLst/>
            </a:prstGeom>
            <a:gradFill rotWithShape="0">
              <a:gsLst>
                <a:gs pos="0">
                  <a:srgbClr val="FFFF99">
                    <a:gamma/>
                    <a:tint val="33725"/>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39" name="Rectangle 2087">
              <a:extLst>
                <a:ext uri="{FF2B5EF4-FFF2-40B4-BE49-F238E27FC236}">
                  <a16:creationId xmlns:a16="http://schemas.microsoft.com/office/drawing/2014/main" id="{7B7A6233-4239-9A4E-B601-00EB5EFD09FE}"/>
                </a:ext>
              </a:extLst>
            </p:cNvPr>
            <p:cNvSpPr>
              <a:spLocks noChangeArrowheads="1"/>
            </p:cNvSpPr>
            <p:nvPr/>
          </p:nvSpPr>
          <p:spPr bwMode="auto">
            <a:xfrm>
              <a:off x="3155" y="2805"/>
              <a:ext cx="1179" cy="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40...47</a:t>
              </a:r>
            </a:p>
            <a:p>
              <a:r>
                <a:rPr lang="de-DE" altLang="en-US" sz="1400">
                  <a:latin typeface="Arial" panose="020B0604020202020204" pitchFamily="34" charset="0"/>
                </a:rPr>
                <a:t>(Hardware interrupts)</a:t>
              </a:r>
            </a:p>
          </p:txBody>
        </p:sp>
      </p:grpSp>
      <p:grpSp>
        <p:nvGrpSpPr>
          <p:cNvPr id="51253" name="Group 2101">
            <a:extLst>
              <a:ext uri="{FF2B5EF4-FFF2-40B4-BE49-F238E27FC236}">
                <a16:creationId xmlns:a16="http://schemas.microsoft.com/office/drawing/2014/main" id="{2FB3DE7F-ED78-134D-8185-18695535C9ED}"/>
              </a:ext>
            </a:extLst>
          </p:cNvPr>
          <p:cNvGrpSpPr>
            <a:grpSpLocks/>
          </p:cNvGrpSpPr>
          <p:nvPr/>
        </p:nvGrpSpPr>
        <p:grpSpPr bwMode="auto">
          <a:xfrm>
            <a:off x="2063750" y="1073150"/>
            <a:ext cx="1276350" cy="1504950"/>
            <a:chOff x="580" y="676"/>
            <a:chExt cx="804" cy="948"/>
          </a:xfrm>
        </p:grpSpPr>
        <p:grpSp>
          <p:nvGrpSpPr>
            <p:cNvPr id="51252" name="Group 2100">
              <a:extLst>
                <a:ext uri="{FF2B5EF4-FFF2-40B4-BE49-F238E27FC236}">
                  <a16:creationId xmlns:a16="http://schemas.microsoft.com/office/drawing/2014/main" id="{4A5FC0F0-BBDC-FC41-9E8A-868907DBE0D3}"/>
                </a:ext>
              </a:extLst>
            </p:cNvPr>
            <p:cNvGrpSpPr>
              <a:grpSpLocks/>
            </p:cNvGrpSpPr>
            <p:nvPr/>
          </p:nvGrpSpPr>
          <p:grpSpPr bwMode="auto">
            <a:xfrm>
              <a:off x="580" y="676"/>
              <a:ext cx="804" cy="948"/>
              <a:chOff x="580" y="676"/>
              <a:chExt cx="804" cy="948"/>
            </a:xfrm>
          </p:grpSpPr>
          <p:sp>
            <p:nvSpPr>
              <p:cNvPr id="51210" name="Rectangle 2058">
                <a:extLst>
                  <a:ext uri="{FF2B5EF4-FFF2-40B4-BE49-F238E27FC236}">
                    <a16:creationId xmlns:a16="http://schemas.microsoft.com/office/drawing/2014/main" id="{43A0CF81-DE61-BA4D-96BA-385AAB653535}"/>
                  </a:ext>
                </a:extLst>
              </p:cNvPr>
              <p:cNvSpPr>
                <a:spLocks noChangeArrowheads="1"/>
              </p:cNvSpPr>
              <p:nvPr/>
            </p:nvSpPr>
            <p:spPr bwMode="auto">
              <a:xfrm>
                <a:off x="864" y="960"/>
                <a:ext cx="520" cy="184"/>
              </a:xfrm>
              <a:prstGeom prst="rect">
                <a:avLst/>
              </a:prstGeom>
              <a:gradFill rotWithShape="0">
                <a:gsLst>
                  <a:gs pos="0">
                    <a:srgbClr val="FFFF99">
                      <a:gamma/>
                      <a:tint val="30196"/>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11" name="Rectangle 2059">
                <a:extLst>
                  <a:ext uri="{FF2B5EF4-FFF2-40B4-BE49-F238E27FC236}">
                    <a16:creationId xmlns:a16="http://schemas.microsoft.com/office/drawing/2014/main" id="{2FAD4ACF-AA4E-6C49-8FC2-740D12829ABC}"/>
                  </a:ext>
                </a:extLst>
              </p:cNvPr>
              <p:cNvSpPr>
                <a:spLocks noChangeArrowheads="1"/>
              </p:cNvSpPr>
              <p:nvPr/>
            </p:nvSpPr>
            <p:spPr bwMode="auto">
              <a:xfrm>
                <a:off x="864" y="1200"/>
                <a:ext cx="520" cy="184"/>
              </a:xfrm>
              <a:prstGeom prst="rect">
                <a:avLst/>
              </a:prstGeom>
              <a:gradFill rotWithShape="0">
                <a:gsLst>
                  <a:gs pos="0">
                    <a:srgbClr val="FFFF99">
                      <a:gamma/>
                      <a:tint val="30196"/>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04" name="Rectangle 2052">
                <a:extLst>
                  <a:ext uri="{FF2B5EF4-FFF2-40B4-BE49-F238E27FC236}">
                    <a16:creationId xmlns:a16="http://schemas.microsoft.com/office/drawing/2014/main" id="{2ACB9E1B-E02A-B345-AD69-7816A7BA6F5A}"/>
                  </a:ext>
                </a:extLst>
              </p:cNvPr>
              <p:cNvSpPr>
                <a:spLocks noChangeArrowheads="1"/>
              </p:cNvSpPr>
              <p:nvPr/>
            </p:nvSpPr>
            <p:spPr bwMode="auto">
              <a:xfrm>
                <a:off x="580" y="676"/>
                <a:ext cx="664" cy="184"/>
              </a:xfrm>
              <a:prstGeom prst="rect">
                <a:avLst/>
              </a:prstGeom>
              <a:gradFill rotWithShape="0">
                <a:gsLst>
                  <a:gs pos="0">
                    <a:srgbClr val="66FFFF">
                      <a:gamma/>
                      <a:tint val="40000"/>
                      <a:invGamma/>
                    </a:srgbClr>
                  </a:gs>
                  <a:gs pos="100000">
                    <a:srgbClr val="66FFFF"/>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05" name="Rectangle 2053">
                <a:extLst>
                  <a:ext uri="{FF2B5EF4-FFF2-40B4-BE49-F238E27FC236}">
                    <a16:creationId xmlns:a16="http://schemas.microsoft.com/office/drawing/2014/main" id="{C5DADDD9-0C4F-6144-9DF7-E1D4AA4C4BC8}"/>
                  </a:ext>
                </a:extLst>
              </p:cNvPr>
              <p:cNvSpPr>
                <a:spLocks noChangeArrowheads="1"/>
              </p:cNvSpPr>
              <p:nvPr/>
            </p:nvSpPr>
            <p:spPr bwMode="auto">
              <a:xfrm>
                <a:off x="659" y="693"/>
                <a:ext cx="479"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Startup</a:t>
                </a:r>
              </a:p>
            </p:txBody>
          </p:sp>
          <p:sp>
            <p:nvSpPr>
              <p:cNvPr id="51206" name="Freeform 2054">
                <a:extLst>
                  <a:ext uri="{FF2B5EF4-FFF2-40B4-BE49-F238E27FC236}">
                    <a16:creationId xmlns:a16="http://schemas.microsoft.com/office/drawing/2014/main" id="{27133C0B-54BD-854C-850C-E91D956FB5A6}"/>
                  </a:ext>
                </a:extLst>
              </p:cNvPr>
              <p:cNvSpPr>
                <a:spLocks/>
              </p:cNvSpPr>
              <p:nvPr/>
            </p:nvSpPr>
            <p:spPr bwMode="auto">
              <a:xfrm>
                <a:off x="720" y="864"/>
                <a:ext cx="145" cy="433"/>
              </a:xfrm>
              <a:custGeom>
                <a:avLst/>
                <a:gdLst>
                  <a:gd name="T0" fmla="*/ 0 w 145"/>
                  <a:gd name="T1" fmla="*/ 0 h 433"/>
                  <a:gd name="T2" fmla="*/ 0 w 145"/>
                  <a:gd name="T3" fmla="*/ 432 h 433"/>
                  <a:gd name="T4" fmla="*/ 144 w 145"/>
                  <a:gd name="T5" fmla="*/ 432 h 433"/>
                </a:gdLst>
                <a:ahLst/>
                <a:cxnLst>
                  <a:cxn ang="0">
                    <a:pos x="T0" y="T1"/>
                  </a:cxn>
                  <a:cxn ang="0">
                    <a:pos x="T2" y="T3"/>
                  </a:cxn>
                  <a:cxn ang="0">
                    <a:pos x="T4" y="T5"/>
                  </a:cxn>
                </a:cxnLst>
                <a:rect l="0" t="0" r="r" b="b"/>
                <a:pathLst>
                  <a:path w="145" h="433">
                    <a:moveTo>
                      <a:pt x="0" y="0"/>
                    </a:moveTo>
                    <a:lnTo>
                      <a:pt x="0" y="432"/>
                    </a:lnTo>
                    <a:lnTo>
                      <a:pt x="144" y="4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51207" name="Line 2055">
                <a:extLst>
                  <a:ext uri="{FF2B5EF4-FFF2-40B4-BE49-F238E27FC236}">
                    <a16:creationId xmlns:a16="http://schemas.microsoft.com/office/drawing/2014/main" id="{3DFCDB19-C15C-9F4B-A72D-FED341F97FC2}"/>
                  </a:ext>
                </a:extLst>
              </p:cNvPr>
              <p:cNvSpPr>
                <a:spLocks noChangeShapeType="1"/>
              </p:cNvSpPr>
              <p:nvPr/>
            </p:nvSpPr>
            <p:spPr bwMode="auto">
              <a:xfrm>
                <a:off x="724" y="1056"/>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48" name="Rectangle 2096">
                <a:extLst>
                  <a:ext uri="{FF2B5EF4-FFF2-40B4-BE49-F238E27FC236}">
                    <a16:creationId xmlns:a16="http://schemas.microsoft.com/office/drawing/2014/main" id="{77630B68-BACA-F545-B65C-DBD5E5AFFE6F}"/>
                  </a:ext>
                </a:extLst>
              </p:cNvPr>
              <p:cNvSpPr>
                <a:spLocks noChangeArrowheads="1"/>
              </p:cNvSpPr>
              <p:nvPr/>
            </p:nvSpPr>
            <p:spPr bwMode="auto">
              <a:xfrm>
                <a:off x="864" y="1440"/>
                <a:ext cx="520" cy="184"/>
              </a:xfrm>
              <a:prstGeom prst="rect">
                <a:avLst/>
              </a:prstGeom>
              <a:gradFill rotWithShape="0">
                <a:gsLst>
                  <a:gs pos="0">
                    <a:srgbClr val="FFFF99">
                      <a:gamma/>
                      <a:tint val="30196"/>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en-US" sz="1400">
                    <a:latin typeface="Arial" panose="020B0604020202020204" pitchFamily="34" charset="0"/>
                  </a:rPr>
                  <a:t>OB 102</a:t>
                </a:r>
              </a:p>
            </p:txBody>
          </p:sp>
          <p:sp>
            <p:nvSpPr>
              <p:cNvPr id="51249" name="Line 2097">
                <a:extLst>
                  <a:ext uri="{FF2B5EF4-FFF2-40B4-BE49-F238E27FC236}">
                    <a16:creationId xmlns:a16="http://schemas.microsoft.com/office/drawing/2014/main" id="{FE72D145-46AF-8440-863A-0311FD607892}"/>
                  </a:ext>
                </a:extLst>
              </p:cNvPr>
              <p:cNvSpPr>
                <a:spLocks noChangeShapeType="1"/>
              </p:cNvSpPr>
              <p:nvPr/>
            </p:nvSpPr>
            <p:spPr bwMode="auto">
              <a:xfrm>
                <a:off x="720" y="1536"/>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50" name="Line 2098">
                <a:extLst>
                  <a:ext uri="{FF2B5EF4-FFF2-40B4-BE49-F238E27FC236}">
                    <a16:creationId xmlns:a16="http://schemas.microsoft.com/office/drawing/2014/main" id="{2BDEF289-7255-8C41-96AF-2E41AE0E72CB}"/>
                  </a:ext>
                </a:extLst>
              </p:cNvPr>
              <p:cNvSpPr>
                <a:spLocks noChangeShapeType="1"/>
              </p:cNvSpPr>
              <p:nvPr/>
            </p:nvSpPr>
            <p:spPr bwMode="auto">
              <a:xfrm>
                <a:off x="720" y="1296"/>
                <a:ext cx="0" cy="2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51214" name="Rectangle 2062">
              <a:extLst>
                <a:ext uri="{FF2B5EF4-FFF2-40B4-BE49-F238E27FC236}">
                  <a16:creationId xmlns:a16="http://schemas.microsoft.com/office/drawing/2014/main" id="{97DF4681-FB83-9544-9639-2E20156C5262}"/>
                </a:ext>
              </a:extLst>
            </p:cNvPr>
            <p:cNvSpPr>
              <a:spLocks noChangeArrowheads="1"/>
            </p:cNvSpPr>
            <p:nvPr/>
          </p:nvSpPr>
          <p:spPr bwMode="auto">
            <a:xfrm>
              <a:off x="864" y="960"/>
              <a:ext cx="49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100</a:t>
              </a:r>
            </a:p>
          </p:txBody>
        </p:sp>
        <p:sp>
          <p:nvSpPr>
            <p:cNvPr id="51215" name="Rectangle 2063">
              <a:extLst>
                <a:ext uri="{FF2B5EF4-FFF2-40B4-BE49-F238E27FC236}">
                  <a16:creationId xmlns:a16="http://schemas.microsoft.com/office/drawing/2014/main" id="{F6E272CC-0BEC-7846-8412-34FC438E3306}"/>
                </a:ext>
              </a:extLst>
            </p:cNvPr>
            <p:cNvSpPr>
              <a:spLocks noChangeArrowheads="1"/>
            </p:cNvSpPr>
            <p:nvPr/>
          </p:nvSpPr>
          <p:spPr bwMode="auto">
            <a:xfrm>
              <a:off x="851" y="1221"/>
              <a:ext cx="498"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101</a:t>
              </a:r>
            </a:p>
          </p:txBody>
        </p:sp>
      </p:grpSp>
      <p:grpSp>
        <p:nvGrpSpPr>
          <p:cNvPr id="51254" name="Group 2102">
            <a:extLst>
              <a:ext uri="{FF2B5EF4-FFF2-40B4-BE49-F238E27FC236}">
                <a16:creationId xmlns:a16="http://schemas.microsoft.com/office/drawing/2014/main" id="{D7EE9E8D-6EE9-874B-BEB9-7BA1AAA3B5B8}"/>
              </a:ext>
            </a:extLst>
          </p:cNvPr>
          <p:cNvGrpSpPr>
            <a:grpSpLocks/>
          </p:cNvGrpSpPr>
          <p:nvPr/>
        </p:nvGrpSpPr>
        <p:grpSpPr bwMode="auto">
          <a:xfrm>
            <a:off x="2063750" y="2825751"/>
            <a:ext cx="1358900" cy="1322388"/>
            <a:chOff x="580" y="1780"/>
            <a:chExt cx="856" cy="833"/>
          </a:xfrm>
        </p:grpSpPr>
        <p:sp>
          <p:nvSpPr>
            <p:cNvPr id="51208" name="Rectangle 2056">
              <a:extLst>
                <a:ext uri="{FF2B5EF4-FFF2-40B4-BE49-F238E27FC236}">
                  <a16:creationId xmlns:a16="http://schemas.microsoft.com/office/drawing/2014/main" id="{5E057B68-F1D4-F245-80C6-54C225443E2E}"/>
                </a:ext>
              </a:extLst>
            </p:cNvPr>
            <p:cNvSpPr>
              <a:spLocks noChangeArrowheads="1"/>
            </p:cNvSpPr>
            <p:nvPr/>
          </p:nvSpPr>
          <p:spPr bwMode="auto">
            <a:xfrm>
              <a:off x="580" y="1780"/>
              <a:ext cx="856" cy="472"/>
            </a:xfrm>
            <a:prstGeom prst="rect">
              <a:avLst/>
            </a:prstGeom>
            <a:gradFill rotWithShape="0">
              <a:gsLst>
                <a:gs pos="0">
                  <a:srgbClr val="A2FFA3">
                    <a:gamma/>
                    <a:tint val="30196"/>
                    <a:invGamma/>
                  </a:srgbClr>
                </a:gs>
                <a:gs pos="100000">
                  <a:srgbClr val="A2FFA3"/>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09" name="Rectangle 2057">
              <a:extLst>
                <a:ext uri="{FF2B5EF4-FFF2-40B4-BE49-F238E27FC236}">
                  <a16:creationId xmlns:a16="http://schemas.microsoft.com/office/drawing/2014/main" id="{D13CBDEA-80A2-7544-8739-52B0B8D045CA}"/>
                </a:ext>
              </a:extLst>
            </p:cNvPr>
            <p:cNvSpPr>
              <a:spLocks noChangeArrowheads="1"/>
            </p:cNvSpPr>
            <p:nvPr/>
          </p:nvSpPr>
          <p:spPr bwMode="auto">
            <a:xfrm>
              <a:off x="659" y="1797"/>
              <a:ext cx="598" cy="4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Cyclic</a:t>
              </a:r>
            </a:p>
            <a:p>
              <a:r>
                <a:rPr lang="de-DE" altLang="en-US" sz="1400">
                  <a:latin typeface="Arial" panose="020B0604020202020204" pitchFamily="34" charset="0"/>
                </a:rPr>
                <a:t>program</a:t>
              </a:r>
            </a:p>
            <a:p>
              <a:r>
                <a:rPr lang="de-DE" altLang="en-US" sz="1400">
                  <a:latin typeface="Arial" panose="020B0604020202020204" pitchFamily="34" charset="0"/>
                </a:rPr>
                <a:t>execution</a:t>
              </a:r>
            </a:p>
          </p:txBody>
        </p:sp>
        <p:sp>
          <p:nvSpPr>
            <p:cNvPr id="51212" name="Rectangle 2060">
              <a:extLst>
                <a:ext uri="{FF2B5EF4-FFF2-40B4-BE49-F238E27FC236}">
                  <a16:creationId xmlns:a16="http://schemas.microsoft.com/office/drawing/2014/main" id="{957EBC9B-9603-804A-A867-3C2DDBAB73A0}"/>
                </a:ext>
              </a:extLst>
            </p:cNvPr>
            <p:cNvSpPr>
              <a:spLocks noChangeArrowheads="1"/>
            </p:cNvSpPr>
            <p:nvPr/>
          </p:nvSpPr>
          <p:spPr bwMode="auto">
            <a:xfrm>
              <a:off x="864" y="2400"/>
              <a:ext cx="520" cy="184"/>
            </a:xfrm>
            <a:prstGeom prst="rect">
              <a:avLst/>
            </a:prstGeom>
            <a:gradFill rotWithShape="0">
              <a:gsLst>
                <a:gs pos="0">
                  <a:srgbClr val="FFFF99">
                    <a:gamma/>
                    <a:tint val="33725"/>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17" name="Freeform 2065">
              <a:extLst>
                <a:ext uri="{FF2B5EF4-FFF2-40B4-BE49-F238E27FC236}">
                  <a16:creationId xmlns:a16="http://schemas.microsoft.com/office/drawing/2014/main" id="{32487AA1-1AE6-3749-9E8E-4B6564A310A6}"/>
                </a:ext>
              </a:extLst>
            </p:cNvPr>
            <p:cNvSpPr>
              <a:spLocks/>
            </p:cNvSpPr>
            <p:nvPr/>
          </p:nvSpPr>
          <p:spPr bwMode="auto">
            <a:xfrm>
              <a:off x="720" y="2256"/>
              <a:ext cx="145" cy="241"/>
            </a:xfrm>
            <a:custGeom>
              <a:avLst/>
              <a:gdLst>
                <a:gd name="T0" fmla="*/ 0 w 145"/>
                <a:gd name="T1" fmla="*/ 0 h 241"/>
                <a:gd name="T2" fmla="*/ 0 w 145"/>
                <a:gd name="T3" fmla="*/ 240 h 241"/>
                <a:gd name="T4" fmla="*/ 144 w 145"/>
                <a:gd name="T5" fmla="*/ 240 h 241"/>
              </a:gdLst>
              <a:ahLst/>
              <a:cxnLst>
                <a:cxn ang="0">
                  <a:pos x="T0" y="T1"/>
                </a:cxn>
                <a:cxn ang="0">
                  <a:pos x="T2" y="T3"/>
                </a:cxn>
                <a:cxn ang="0">
                  <a:pos x="T4" y="T5"/>
                </a:cxn>
              </a:cxnLst>
              <a:rect l="0" t="0" r="r" b="b"/>
              <a:pathLst>
                <a:path w="145" h="241">
                  <a:moveTo>
                    <a:pt x="0" y="0"/>
                  </a:moveTo>
                  <a:lnTo>
                    <a:pt x="0" y="240"/>
                  </a:lnTo>
                  <a:lnTo>
                    <a:pt x="144" y="2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51216" name="Rectangle 2064">
              <a:extLst>
                <a:ext uri="{FF2B5EF4-FFF2-40B4-BE49-F238E27FC236}">
                  <a16:creationId xmlns:a16="http://schemas.microsoft.com/office/drawing/2014/main" id="{64D40108-0847-904A-8648-A4F1A36D1EC9}"/>
                </a:ext>
              </a:extLst>
            </p:cNvPr>
            <p:cNvSpPr>
              <a:spLocks noChangeArrowheads="1"/>
            </p:cNvSpPr>
            <p:nvPr/>
          </p:nvSpPr>
          <p:spPr bwMode="auto">
            <a:xfrm>
              <a:off x="851" y="2421"/>
              <a:ext cx="373" cy="19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1</a:t>
              </a:r>
            </a:p>
          </p:txBody>
        </p:sp>
      </p:grpSp>
      <p:sp>
        <p:nvSpPr>
          <p:cNvPr id="51257" name="Line 2105">
            <a:extLst>
              <a:ext uri="{FF2B5EF4-FFF2-40B4-BE49-F238E27FC236}">
                <a16:creationId xmlns:a16="http://schemas.microsoft.com/office/drawing/2014/main" id="{D2AE0C8E-3FEE-1A4F-A3AC-94DAA4F6B377}"/>
              </a:ext>
            </a:extLst>
          </p:cNvPr>
          <p:cNvSpPr>
            <a:spLocks noChangeShapeType="1"/>
          </p:cNvSpPr>
          <p:nvPr/>
        </p:nvSpPr>
        <p:spPr bwMode="auto">
          <a:xfrm>
            <a:off x="4038600" y="3581400"/>
            <a:ext cx="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58" name="Line 2106">
            <a:extLst>
              <a:ext uri="{FF2B5EF4-FFF2-40B4-BE49-F238E27FC236}">
                <a16:creationId xmlns:a16="http://schemas.microsoft.com/office/drawing/2014/main" id="{FD053BA4-6964-0B41-8B2C-0D4520B828BE}"/>
              </a:ext>
            </a:extLst>
          </p:cNvPr>
          <p:cNvSpPr>
            <a:spLocks noChangeShapeType="1"/>
          </p:cNvSpPr>
          <p:nvPr/>
        </p:nvSpPr>
        <p:spPr bwMode="auto">
          <a:xfrm>
            <a:off x="4038600" y="4038600"/>
            <a:ext cx="304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0" name="Line 2108">
            <a:extLst>
              <a:ext uri="{FF2B5EF4-FFF2-40B4-BE49-F238E27FC236}">
                <a16:creationId xmlns:a16="http://schemas.microsoft.com/office/drawing/2014/main" id="{3D49E311-9993-9F4C-8B3D-0B69D7789EE8}"/>
              </a:ext>
            </a:extLst>
          </p:cNvPr>
          <p:cNvSpPr>
            <a:spLocks noChangeShapeType="1"/>
          </p:cNvSpPr>
          <p:nvPr/>
        </p:nvSpPr>
        <p:spPr bwMode="auto">
          <a:xfrm>
            <a:off x="4038600" y="4038600"/>
            <a:ext cx="0" cy="60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1" name="Line 2109">
            <a:extLst>
              <a:ext uri="{FF2B5EF4-FFF2-40B4-BE49-F238E27FC236}">
                <a16:creationId xmlns:a16="http://schemas.microsoft.com/office/drawing/2014/main" id="{5DC230D2-A024-884A-A21A-14D675195320}"/>
              </a:ext>
            </a:extLst>
          </p:cNvPr>
          <p:cNvSpPr>
            <a:spLocks noChangeShapeType="1"/>
          </p:cNvSpPr>
          <p:nvPr/>
        </p:nvSpPr>
        <p:spPr bwMode="auto">
          <a:xfrm>
            <a:off x="4038600" y="4648200"/>
            <a:ext cx="304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4" name="Line 2112">
            <a:extLst>
              <a:ext uri="{FF2B5EF4-FFF2-40B4-BE49-F238E27FC236}">
                <a16:creationId xmlns:a16="http://schemas.microsoft.com/office/drawing/2014/main" id="{8473E4FA-D3B6-644F-AC4E-6D872DE518DC}"/>
              </a:ext>
            </a:extLst>
          </p:cNvPr>
          <p:cNvSpPr>
            <a:spLocks noChangeShapeType="1"/>
          </p:cNvSpPr>
          <p:nvPr/>
        </p:nvSpPr>
        <p:spPr bwMode="auto">
          <a:xfrm>
            <a:off x="8305800" y="3581400"/>
            <a:ext cx="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5" name="Line 2113">
            <a:extLst>
              <a:ext uri="{FF2B5EF4-FFF2-40B4-BE49-F238E27FC236}">
                <a16:creationId xmlns:a16="http://schemas.microsoft.com/office/drawing/2014/main" id="{5DAE0371-72DD-464B-925E-A98B22DD6578}"/>
              </a:ext>
            </a:extLst>
          </p:cNvPr>
          <p:cNvSpPr>
            <a:spLocks noChangeShapeType="1"/>
          </p:cNvSpPr>
          <p:nvPr/>
        </p:nvSpPr>
        <p:spPr bwMode="auto">
          <a:xfrm flipH="1">
            <a:off x="8077200" y="4038600"/>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7" name="Line 2115">
            <a:extLst>
              <a:ext uri="{FF2B5EF4-FFF2-40B4-BE49-F238E27FC236}">
                <a16:creationId xmlns:a16="http://schemas.microsoft.com/office/drawing/2014/main" id="{69E5BE98-7895-C349-B0C7-B8C1EDAAC2C1}"/>
              </a:ext>
            </a:extLst>
          </p:cNvPr>
          <p:cNvSpPr>
            <a:spLocks noChangeShapeType="1"/>
          </p:cNvSpPr>
          <p:nvPr/>
        </p:nvSpPr>
        <p:spPr bwMode="auto">
          <a:xfrm>
            <a:off x="8305800" y="4038600"/>
            <a:ext cx="0" cy="60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68" name="Line 2116">
            <a:extLst>
              <a:ext uri="{FF2B5EF4-FFF2-40B4-BE49-F238E27FC236}">
                <a16:creationId xmlns:a16="http://schemas.microsoft.com/office/drawing/2014/main" id="{AD589E8B-E4E9-CC41-909B-6E99F6898EA2}"/>
              </a:ext>
            </a:extLst>
          </p:cNvPr>
          <p:cNvSpPr>
            <a:spLocks noChangeShapeType="1"/>
          </p:cNvSpPr>
          <p:nvPr/>
        </p:nvSpPr>
        <p:spPr bwMode="auto">
          <a:xfrm flipH="1">
            <a:off x="8077200" y="4648200"/>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70" name="Line 2118">
            <a:extLst>
              <a:ext uri="{FF2B5EF4-FFF2-40B4-BE49-F238E27FC236}">
                <a16:creationId xmlns:a16="http://schemas.microsoft.com/office/drawing/2014/main" id="{ED991D7E-BF96-604F-A5E9-4178E1F51294}"/>
              </a:ext>
            </a:extLst>
          </p:cNvPr>
          <p:cNvSpPr>
            <a:spLocks noChangeShapeType="1"/>
          </p:cNvSpPr>
          <p:nvPr/>
        </p:nvSpPr>
        <p:spPr bwMode="auto">
          <a:xfrm>
            <a:off x="8534400" y="3581400"/>
            <a:ext cx="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71" name="Line 2119">
            <a:extLst>
              <a:ext uri="{FF2B5EF4-FFF2-40B4-BE49-F238E27FC236}">
                <a16:creationId xmlns:a16="http://schemas.microsoft.com/office/drawing/2014/main" id="{568D38D9-E925-9D4B-BC04-A8B8B15C3587}"/>
              </a:ext>
            </a:extLst>
          </p:cNvPr>
          <p:cNvSpPr>
            <a:spLocks noChangeShapeType="1"/>
          </p:cNvSpPr>
          <p:nvPr/>
        </p:nvSpPr>
        <p:spPr bwMode="auto">
          <a:xfrm>
            <a:off x="8534400" y="4038600"/>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73" name="Line 2121">
            <a:extLst>
              <a:ext uri="{FF2B5EF4-FFF2-40B4-BE49-F238E27FC236}">
                <a16:creationId xmlns:a16="http://schemas.microsoft.com/office/drawing/2014/main" id="{DE6E2FC2-1A8A-4F4D-AC63-71C4E486F8E3}"/>
              </a:ext>
            </a:extLst>
          </p:cNvPr>
          <p:cNvSpPr>
            <a:spLocks noChangeShapeType="1"/>
          </p:cNvSpPr>
          <p:nvPr/>
        </p:nvSpPr>
        <p:spPr bwMode="auto">
          <a:xfrm>
            <a:off x="8534400" y="4038600"/>
            <a:ext cx="0" cy="60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51278" name="Group 2126">
            <a:extLst>
              <a:ext uri="{FF2B5EF4-FFF2-40B4-BE49-F238E27FC236}">
                <a16:creationId xmlns:a16="http://schemas.microsoft.com/office/drawing/2014/main" id="{5CF24A4F-017C-8A48-AD35-A020D810C98D}"/>
              </a:ext>
            </a:extLst>
          </p:cNvPr>
          <p:cNvGrpSpPr>
            <a:grpSpLocks/>
          </p:cNvGrpSpPr>
          <p:nvPr/>
        </p:nvGrpSpPr>
        <p:grpSpPr bwMode="auto">
          <a:xfrm>
            <a:off x="8534400" y="4419600"/>
            <a:ext cx="1746250" cy="533400"/>
            <a:chOff x="4656" y="2784"/>
            <a:chExt cx="1100" cy="336"/>
          </a:xfrm>
        </p:grpSpPr>
        <p:sp>
          <p:nvSpPr>
            <p:cNvPr id="51232" name="Rectangle 2080">
              <a:extLst>
                <a:ext uri="{FF2B5EF4-FFF2-40B4-BE49-F238E27FC236}">
                  <a16:creationId xmlns:a16="http://schemas.microsoft.com/office/drawing/2014/main" id="{258260BA-E876-F44E-AED0-8D5CDEE36414}"/>
                </a:ext>
              </a:extLst>
            </p:cNvPr>
            <p:cNvSpPr>
              <a:spLocks noChangeArrowheads="1"/>
            </p:cNvSpPr>
            <p:nvPr/>
          </p:nvSpPr>
          <p:spPr bwMode="auto">
            <a:xfrm>
              <a:off x="4804" y="2784"/>
              <a:ext cx="952" cy="336"/>
            </a:xfrm>
            <a:prstGeom prst="rect">
              <a:avLst/>
            </a:prstGeom>
            <a:gradFill rotWithShape="0">
              <a:gsLst>
                <a:gs pos="0">
                  <a:srgbClr val="FFFF99">
                    <a:gamma/>
                    <a:tint val="33725"/>
                    <a:invGamma/>
                  </a:srgbClr>
                </a:gs>
                <a:gs pos="100000">
                  <a:srgbClr val="FFFF99"/>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33" name="Rectangle 2081">
              <a:extLst>
                <a:ext uri="{FF2B5EF4-FFF2-40B4-BE49-F238E27FC236}">
                  <a16:creationId xmlns:a16="http://schemas.microsoft.com/office/drawing/2014/main" id="{1B2C3EE4-A6AD-4945-A7E9-E7B25086B194}"/>
                </a:ext>
              </a:extLst>
            </p:cNvPr>
            <p:cNvSpPr>
              <a:spLocks noChangeArrowheads="1"/>
            </p:cNvSpPr>
            <p:nvPr/>
          </p:nvSpPr>
          <p:spPr bwMode="auto">
            <a:xfrm>
              <a:off x="4800" y="2784"/>
              <a:ext cx="871" cy="2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OB 121, 122</a:t>
              </a:r>
            </a:p>
            <a:p>
              <a:r>
                <a:rPr lang="de-DE" altLang="en-US" sz="1000">
                  <a:latin typeface="Arial" panose="020B0604020202020204" pitchFamily="34" charset="0"/>
                </a:rPr>
                <a:t>(Synchronous errors)</a:t>
              </a:r>
              <a:endParaRPr lang="de-DE" altLang="en-US" sz="1400">
                <a:latin typeface="Arial" panose="020B0604020202020204" pitchFamily="34" charset="0"/>
              </a:endParaRPr>
            </a:p>
          </p:txBody>
        </p:sp>
        <p:sp>
          <p:nvSpPr>
            <p:cNvPr id="51274" name="Line 2122">
              <a:extLst>
                <a:ext uri="{FF2B5EF4-FFF2-40B4-BE49-F238E27FC236}">
                  <a16:creationId xmlns:a16="http://schemas.microsoft.com/office/drawing/2014/main" id="{9ACF0AF6-7CFD-7F40-ADC2-5D28BCA09D16}"/>
                </a:ext>
              </a:extLst>
            </p:cNvPr>
            <p:cNvSpPr>
              <a:spLocks noChangeShapeType="1"/>
            </p:cNvSpPr>
            <p:nvPr/>
          </p:nvSpPr>
          <p:spPr bwMode="auto">
            <a:xfrm>
              <a:off x="4656" y="2928"/>
              <a:ext cx="1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51279" name="Group 2127">
            <a:extLst>
              <a:ext uri="{FF2B5EF4-FFF2-40B4-BE49-F238E27FC236}">
                <a16:creationId xmlns:a16="http://schemas.microsoft.com/office/drawing/2014/main" id="{7CFDA94B-92E7-C24B-A670-F131A297FE8A}"/>
              </a:ext>
            </a:extLst>
          </p:cNvPr>
          <p:cNvGrpSpPr>
            <a:grpSpLocks/>
          </p:cNvGrpSpPr>
          <p:nvPr/>
        </p:nvGrpSpPr>
        <p:grpSpPr bwMode="auto">
          <a:xfrm>
            <a:off x="4343400" y="5029203"/>
            <a:ext cx="3733800" cy="871538"/>
            <a:chOff x="2016" y="3168"/>
            <a:chExt cx="2352" cy="549"/>
          </a:xfrm>
        </p:grpSpPr>
        <p:sp>
          <p:nvSpPr>
            <p:cNvPr id="51244" name="AutoShape 2092">
              <a:extLst>
                <a:ext uri="{FF2B5EF4-FFF2-40B4-BE49-F238E27FC236}">
                  <a16:creationId xmlns:a16="http://schemas.microsoft.com/office/drawing/2014/main" id="{67D958F0-37E7-CF49-AD8C-394ED891F3FB}"/>
                </a:ext>
              </a:extLst>
            </p:cNvPr>
            <p:cNvSpPr>
              <a:spLocks noChangeArrowheads="1"/>
            </p:cNvSpPr>
            <p:nvPr/>
          </p:nvSpPr>
          <p:spPr bwMode="auto">
            <a:xfrm rot="16200000">
              <a:off x="3126" y="3384"/>
              <a:ext cx="136" cy="88"/>
            </a:xfrm>
            <a:prstGeom prst="rightArrow">
              <a:avLst>
                <a:gd name="adj1" fmla="val 50000"/>
                <a:gd name="adj2" fmla="val 77280"/>
              </a:avLst>
            </a:prstGeom>
            <a:solidFill>
              <a:schemeClr val="bg1"/>
            </a:solidFill>
            <a:ln w="19050">
              <a:solidFill>
                <a:schemeClr val="accent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46" name="Rectangle 2094">
              <a:extLst>
                <a:ext uri="{FF2B5EF4-FFF2-40B4-BE49-F238E27FC236}">
                  <a16:creationId xmlns:a16="http://schemas.microsoft.com/office/drawing/2014/main" id="{4983B105-7C6E-9C42-BC88-08A7539087CA}"/>
                </a:ext>
              </a:extLst>
            </p:cNvPr>
            <p:cNvSpPr>
              <a:spLocks noChangeArrowheads="1"/>
            </p:cNvSpPr>
            <p:nvPr/>
          </p:nvSpPr>
          <p:spPr bwMode="auto">
            <a:xfrm>
              <a:off x="2915" y="3525"/>
              <a:ext cx="786"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Interrupt OBs</a:t>
              </a:r>
            </a:p>
          </p:txBody>
        </p:sp>
        <p:sp>
          <p:nvSpPr>
            <p:cNvPr id="51276" name="AutoShape 2124">
              <a:extLst>
                <a:ext uri="{FF2B5EF4-FFF2-40B4-BE49-F238E27FC236}">
                  <a16:creationId xmlns:a16="http://schemas.microsoft.com/office/drawing/2014/main" id="{5289808F-6784-B64F-B2D7-C3F06AFE139D}"/>
                </a:ext>
              </a:extLst>
            </p:cNvPr>
            <p:cNvSpPr>
              <a:spLocks/>
            </p:cNvSpPr>
            <p:nvPr/>
          </p:nvSpPr>
          <p:spPr bwMode="auto">
            <a:xfrm rot="-5400000">
              <a:off x="3120" y="2064"/>
              <a:ext cx="144" cy="2352"/>
            </a:xfrm>
            <a:prstGeom prst="leftBrace">
              <a:avLst>
                <a:gd name="adj1" fmla="val 85372"/>
                <a:gd name="adj2" fmla="val 50000"/>
              </a:avLst>
            </a:prstGeom>
            <a:noFill/>
            <a:ln w="190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51280" name="Group 2128">
            <a:extLst>
              <a:ext uri="{FF2B5EF4-FFF2-40B4-BE49-F238E27FC236}">
                <a16:creationId xmlns:a16="http://schemas.microsoft.com/office/drawing/2014/main" id="{88FFA06C-E651-5549-92D6-383AD0165729}"/>
              </a:ext>
            </a:extLst>
          </p:cNvPr>
          <p:cNvGrpSpPr>
            <a:grpSpLocks/>
          </p:cNvGrpSpPr>
          <p:nvPr/>
        </p:nvGrpSpPr>
        <p:grpSpPr bwMode="auto">
          <a:xfrm>
            <a:off x="8763000" y="5029203"/>
            <a:ext cx="1524000" cy="871538"/>
            <a:chOff x="4800" y="3168"/>
            <a:chExt cx="960" cy="549"/>
          </a:xfrm>
        </p:grpSpPr>
        <p:sp>
          <p:nvSpPr>
            <p:cNvPr id="51245" name="AutoShape 2093">
              <a:extLst>
                <a:ext uri="{FF2B5EF4-FFF2-40B4-BE49-F238E27FC236}">
                  <a16:creationId xmlns:a16="http://schemas.microsoft.com/office/drawing/2014/main" id="{81E92EAC-DB3D-354A-8036-0E25DCA2BA05}"/>
                </a:ext>
              </a:extLst>
            </p:cNvPr>
            <p:cNvSpPr>
              <a:spLocks noChangeArrowheads="1"/>
            </p:cNvSpPr>
            <p:nvPr/>
          </p:nvSpPr>
          <p:spPr bwMode="auto">
            <a:xfrm rot="16200000">
              <a:off x="5208" y="3384"/>
              <a:ext cx="136" cy="88"/>
            </a:xfrm>
            <a:prstGeom prst="rightArrow">
              <a:avLst>
                <a:gd name="adj1" fmla="val 50000"/>
                <a:gd name="adj2" fmla="val 77280"/>
              </a:avLst>
            </a:prstGeom>
            <a:solidFill>
              <a:schemeClr val="bg1"/>
            </a:solidFill>
            <a:ln w="19050">
              <a:solidFill>
                <a:schemeClr val="accent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51247" name="Rectangle 2095">
              <a:extLst>
                <a:ext uri="{FF2B5EF4-FFF2-40B4-BE49-F238E27FC236}">
                  <a16:creationId xmlns:a16="http://schemas.microsoft.com/office/drawing/2014/main" id="{8972C8B7-0ACD-C54D-9840-4F166507CCC5}"/>
                </a:ext>
              </a:extLst>
            </p:cNvPr>
            <p:cNvSpPr>
              <a:spLocks noChangeArrowheads="1"/>
            </p:cNvSpPr>
            <p:nvPr/>
          </p:nvSpPr>
          <p:spPr bwMode="auto">
            <a:xfrm>
              <a:off x="4883" y="3525"/>
              <a:ext cx="61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anose="02020603050405020304" pitchFamily="18" charset="0"/>
                </a:defRPr>
              </a:lvl1pPr>
              <a:lvl2pPr marL="571500" algn="l" defTabSz="762000">
                <a:defRPr sz="2400">
                  <a:solidFill>
                    <a:schemeClr val="tx1"/>
                  </a:solidFill>
                  <a:latin typeface="Times New Roman" panose="02020603050405020304" pitchFamily="18" charset="0"/>
                </a:defRPr>
              </a:lvl2pPr>
              <a:lvl3pPr marL="1143000" algn="l" defTabSz="762000">
                <a:defRPr sz="2400">
                  <a:solidFill>
                    <a:schemeClr val="tx1"/>
                  </a:solidFill>
                  <a:latin typeface="Times New Roman" panose="02020603050405020304" pitchFamily="18" charset="0"/>
                </a:defRPr>
              </a:lvl3pPr>
              <a:lvl4pPr marL="1714500" algn="l" defTabSz="762000">
                <a:defRPr sz="2400">
                  <a:solidFill>
                    <a:schemeClr val="tx1"/>
                  </a:solidFill>
                  <a:latin typeface="Times New Roman" panose="02020603050405020304" pitchFamily="18" charset="0"/>
                </a:defRPr>
              </a:lvl4pPr>
              <a:lvl5pPr marL="2286000" algn="l"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en-US" sz="1400">
                  <a:latin typeface="Arial" panose="020B0604020202020204" pitchFamily="34" charset="0"/>
                </a:rPr>
                <a:t>Error OBs</a:t>
              </a:r>
            </a:p>
          </p:txBody>
        </p:sp>
        <p:sp>
          <p:nvSpPr>
            <p:cNvPr id="51277" name="AutoShape 2125">
              <a:extLst>
                <a:ext uri="{FF2B5EF4-FFF2-40B4-BE49-F238E27FC236}">
                  <a16:creationId xmlns:a16="http://schemas.microsoft.com/office/drawing/2014/main" id="{10F195A9-5C42-6C4B-8B5F-1C82AABAA44F}"/>
                </a:ext>
              </a:extLst>
            </p:cNvPr>
            <p:cNvSpPr>
              <a:spLocks/>
            </p:cNvSpPr>
            <p:nvPr/>
          </p:nvSpPr>
          <p:spPr bwMode="auto">
            <a:xfrm rot="-5400000">
              <a:off x="5208" y="2760"/>
              <a:ext cx="144" cy="960"/>
            </a:xfrm>
            <a:prstGeom prst="leftBrace">
              <a:avLst>
                <a:gd name="adj1" fmla="val 68025"/>
                <a:gd name="adj2" fmla="val 50000"/>
              </a:avLst>
            </a:prstGeom>
            <a:noFill/>
            <a:ln w="190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51282" name="AutoShape 2130">
            <a:extLst>
              <a:ext uri="{FF2B5EF4-FFF2-40B4-BE49-F238E27FC236}">
                <a16:creationId xmlns:a16="http://schemas.microsoft.com/office/drawing/2014/main" id="{CABD7FDD-A054-9343-A116-59612871276F}"/>
              </a:ext>
            </a:extLst>
          </p:cNvPr>
          <p:cNvSpPr>
            <a:spLocks noChangeArrowheads="1"/>
          </p:cNvSpPr>
          <p:nvPr/>
        </p:nvSpPr>
        <p:spPr bwMode="auto">
          <a:xfrm rot="16200000">
            <a:off x="10210800" y="6076950"/>
            <a:ext cx="223838" cy="223838"/>
          </a:xfrm>
          <a:prstGeom prst="rtTriangle">
            <a:avLst/>
          </a:prstGeom>
          <a:gradFill rotWithShape="0">
            <a:gsLst>
              <a:gs pos="0">
                <a:srgbClr val="66FF66">
                  <a:gamma/>
                  <a:tint val="43922"/>
                  <a:invGamma/>
                </a:srgbClr>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0180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1253"/>
                                        </p:tgtEl>
                                        <p:attrNameLst>
                                          <p:attrName>style.visibility</p:attrName>
                                        </p:attrNameLst>
                                      </p:cBhvr>
                                      <p:to>
                                        <p:strVal val="visible"/>
                                      </p:to>
                                    </p:set>
                                    <p:animEffect transition="in" filter="wipe(up)">
                                      <p:cBhvr>
                                        <p:cTn id="7" dur="500"/>
                                        <p:tgtEl>
                                          <p:spTgt spid="51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1254"/>
                                        </p:tgtEl>
                                        <p:attrNameLst>
                                          <p:attrName>style.visibility</p:attrName>
                                        </p:attrNameLst>
                                      </p:cBhvr>
                                      <p:to>
                                        <p:strVal val="visible"/>
                                      </p:to>
                                    </p:set>
                                    <p:animEffect transition="in" filter="wipe(up)">
                                      <p:cBhvr>
                                        <p:cTn id="12" dur="500"/>
                                        <p:tgtEl>
                                          <p:spTgt spid="512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1255"/>
                                        </p:tgtEl>
                                        <p:attrNameLst>
                                          <p:attrName>style.visibility</p:attrName>
                                        </p:attrNameLst>
                                      </p:cBhvr>
                                      <p:to>
                                        <p:strVal val="visible"/>
                                      </p:to>
                                    </p:set>
                                    <p:animEffect transition="in" filter="wipe(up)">
                                      <p:cBhvr>
                                        <p:cTn id="17" dur="500"/>
                                        <p:tgtEl>
                                          <p:spTgt spid="51255"/>
                                        </p:tgtEl>
                                      </p:cBhvr>
                                    </p:animEffect>
                                  </p:childTnLst>
                                </p:cTn>
                              </p:par>
                            </p:childTnLst>
                          </p:cTn>
                        </p:par>
                        <p:par>
                          <p:cTn id="18" fill="hold" nodeType="afterGroup">
                            <p:stCondLst>
                              <p:cond delay="500"/>
                            </p:stCondLst>
                            <p:childTnLst>
                              <p:par>
                                <p:cTn id="19" presetID="17" presetClass="entr" presetSubtype="1" fill="hold" nodeType="afterEffect">
                                  <p:stCondLst>
                                    <p:cond delay="0"/>
                                  </p:stCondLst>
                                  <p:childTnLst>
                                    <p:set>
                                      <p:cBhvr>
                                        <p:cTn id="20" dur="1" fill="hold">
                                          <p:stCondLst>
                                            <p:cond delay="0"/>
                                          </p:stCondLst>
                                        </p:cTn>
                                        <p:tgtEl>
                                          <p:spTgt spid="51257"/>
                                        </p:tgtEl>
                                        <p:attrNameLst>
                                          <p:attrName>style.visibility</p:attrName>
                                        </p:attrNameLst>
                                      </p:cBhvr>
                                      <p:to>
                                        <p:strVal val="visible"/>
                                      </p:to>
                                    </p:set>
                                    <p:anim calcmode="lin" valueType="num">
                                      <p:cBhvr>
                                        <p:cTn id="21" dur="500" fill="hold"/>
                                        <p:tgtEl>
                                          <p:spTgt spid="51257"/>
                                        </p:tgtEl>
                                        <p:attrNameLst>
                                          <p:attrName>ppt_x</p:attrName>
                                        </p:attrNameLst>
                                      </p:cBhvr>
                                      <p:tavLst>
                                        <p:tav tm="0">
                                          <p:val>
                                            <p:strVal val="#ppt_x"/>
                                          </p:val>
                                        </p:tav>
                                        <p:tav tm="100000">
                                          <p:val>
                                            <p:strVal val="#ppt_x"/>
                                          </p:val>
                                        </p:tav>
                                      </p:tavLst>
                                    </p:anim>
                                    <p:anim calcmode="lin" valueType="num">
                                      <p:cBhvr>
                                        <p:cTn id="22" dur="500" fill="hold"/>
                                        <p:tgtEl>
                                          <p:spTgt spid="51257"/>
                                        </p:tgtEl>
                                        <p:attrNameLst>
                                          <p:attrName>ppt_y</p:attrName>
                                        </p:attrNameLst>
                                      </p:cBhvr>
                                      <p:tavLst>
                                        <p:tav tm="0">
                                          <p:val>
                                            <p:strVal val="#ppt_y-#ppt_h/2"/>
                                          </p:val>
                                        </p:tav>
                                        <p:tav tm="100000">
                                          <p:val>
                                            <p:strVal val="#ppt_y"/>
                                          </p:val>
                                        </p:tav>
                                      </p:tavLst>
                                    </p:anim>
                                    <p:anim calcmode="lin" valueType="num">
                                      <p:cBhvr>
                                        <p:cTn id="23" dur="500" fill="hold"/>
                                        <p:tgtEl>
                                          <p:spTgt spid="51257"/>
                                        </p:tgtEl>
                                        <p:attrNameLst>
                                          <p:attrName>ppt_w</p:attrName>
                                        </p:attrNameLst>
                                      </p:cBhvr>
                                      <p:tavLst>
                                        <p:tav tm="0">
                                          <p:val>
                                            <p:strVal val="#ppt_w"/>
                                          </p:val>
                                        </p:tav>
                                        <p:tav tm="100000">
                                          <p:val>
                                            <p:strVal val="#ppt_w"/>
                                          </p:val>
                                        </p:tav>
                                      </p:tavLst>
                                    </p:anim>
                                    <p:anim calcmode="lin" valueType="num">
                                      <p:cBhvr>
                                        <p:cTn id="24" dur="500" fill="hold"/>
                                        <p:tgtEl>
                                          <p:spTgt spid="51257"/>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000"/>
                            </p:stCondLst>
                            <p:childTnLst>
                              <p:par>
                                <p:cTn id="26" presetID="17" presetClass="entr" presetSubtype="8" fill="hold" nodeType="afterEffect">
                                  <p:stCondLst>
                                    <p:cond delay="0"/>
                                  </p:stCondLst>
                                  <p:childTnLst>
                                    <p:set>
                                      <p:cBhvr>
                                        <p:cTn id="27" dur="1" fill="hold">
                                          <p:stCondLst>
                                            <p:cond delay="0"/>
                                          </p:stCondLst>
                                        </p:cTn>
                                        <p:tgtEl>
                                          <p:spTgt spid="51258"/>
                                        </p:tgtEl>
                                        <p:attrNameLst>
                                          <p:attrName>style.visibility</p:attrName>
                                        </p:attrNameLst>
                                      </p:cBhvr>
                                      <p:to>
                                        <p:strVal val="visible"/>
                                      </p:to>
                                    </p:set>
                                    <p:anim calcmode="lin" valueType="num">
                                      <p:cBhvr>
                                        <p:cTn id="28" dur="500" fill="hold"/>
                                        <p:tgtEl>
                                          <p:spTgt spid="51258"/>
                                        </p:tgtEl>
                                        <p:attrNameLst>
                                          <p:attrName>ppt_x</p:attrName>
                                        </p:attrNameLst>
                                      </p:cBhvr>
                                      <p:tavLst>
                                        <p:tav tm="0">
                                          <p:val>
                                            <p:strVal val="#ppt_x-#ppt_w/2"/>
                                          </p:val>
                                        </p:tav>
                                        <p:tav tm="100000">
                                          <p:val>
                                            <p:strVal val="#ppt_x"/>
                                          </p:val>
                                        </p:tav>
                                      </p:tavLst>
                                    </p:anim>
                                    <p:anim calcmode="lin" valueType="num">
                                      <p:cBhvr>
                                        <p:cTn id="29" dur="500" fill="hold"/>
                                        <p:tgtEl>
                                          <p:spTgt spid="51258"/>
                                        </p:tgtEl>
                                        <p:attrNameLst>
                                          <p:attrName>ppt_y</p:attrName>
                                        </p:attrNameLst>
                                      </p:cBhvr>
                                      <p:tavLst>
                                        <p:tav tm="0">
                                          <p:val>
                                            <p:strVal val="#ppt_y"/>
                                          </p:val>
                                        </p:tav>
                                        <p:tav tm="100000">
                                          <p:val>
                                            <p:strVal val="#ppt_y"/>
                                          </p:val>
                                        </p:tav>
                                      </p:tavLst>
                                    </p:anim>
                                    <p:anim calcmode="lin" valueType="num">
                                      <p:cBhvr>
                                        <p:cTn id="30" dur="500" fill="hold"/>
                                        <p:tgtEl>
                                          <p:spTgt spid="51258"/>
                                        </p:tgtEl>
                                        <p:attrNameLst>
                                          <p:attrName>ppt_w</p:attrName>
                                        </p:attrNameLst>
                                      </p:cBhvr>
                                      <p:tavLst>
                                        <p:tav tm="0">
                                          <p:val>
                                            <p:fltVal val="0"/>
                                          </p:val>
                                        </p:tav>
                                        <p:tav tm="100000">
                                          <p:val>
                                            <p:strVal val="#ppt_w"/>
                                          </p:val>
                                        </p:tav>
                                      </p:tavLst>
                                    </p:anim>
                                    <p:anim calcmode="lin" valueType="num">
                                      <p:cBhvr>
                                        <p:cTn id="31" dur="500" fill="hold"/>
                                        <p:tgtEl>
                                          <p:spTgt spid="5125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500"/>
                            </p:stCondLst>
                            <p:childTnLst>
                              <p:par>
                                <p:cTn id="33" presetID="22" presetClass="entr" presetSubtype="8" fill="hold" nodeType="afterEffect">
                                  <p:stCondLst>
                                    <p:cond delay="0"/>
                                  </p:stCondLst>
                                  <p:childTnLst>
                                    <p:set>
                                      <p:cBhvr>
                                        <p:cTn id="34" dur="1" fill="hold">
                                          <p:stCondLst>
                                            <p:cond delay="0"/>
                                          </p:stCondLst>
                                        </p:cTn>
                                        <p:tgtEl>
                                          <p:spTgt spid="51259"/>
                                        </p:tgtEl>
                                        <p:attrNameLst>
                                          <p:attrName>style.visibility</p:attrName>
                                        </p:attrNameLst>
                                      </p:cBhvr>
                                      <p:to>
                                        <p:strVal val="visible"/>
                                      </p:to>
                                    </p:set>
                                    <p:animEffect transition="in" filter="wipe(left)">
                                      <p:cBhvr>
                                        <p:cTn id="35" dur="500"/>
                                        <p:tgtEl>
                                          <p:spTgt spid="51259"/>
                                        </p:tgtEl>
                                      </p:cBhvr>
                                    </p:animEffect>
                                  </p:childTnLst>
                                </p:cTn>
                              </p:par>
                            </p:childTnLst>
                          </p:cTn>
                        </p:par>
                        <p:par>
                          <p:cTn id="36" fill="hold" nodeType="afterGroup">
                            <p:stCondLst>
                              <p:cond delay="2000"/>
                            </p:stCondLst>
                            <p:childTnLst>
                              <p:par>
                                <p:cTn id="37" presetID="17" presetClass="entr" presetSubtype="1" fill="hold" nodeType="afterEffect">
                                  <p:stCondLst>
                                    <p:cond delay="0"/>
                                  </p:stCondLst>
                                  <p:childTnLst>
                                    <p:set>
                                      <p:cBhvr>
                                        <p:cTn id="38" dur="1" fill="hold">
                                          <p:stCondLst>
                                            <p:cond delay="0"/>
                                          </p:stCondLst>
                                        </p:cTn>
                                        <p:tgtEl>
                                          <p:spTgt spid="51260"/>
                                        </p:tgtEl>
                                        <p:attrNameLst>
                                          <p:attrName>style.visibility</p:attrName>
                                        </p:attrNameLst>
                                      </p:cBhvr>
                                      <p:to>
                                        <p:strVal val="visible"/>
                                      </p:to>
                                    </p:set>
                                    <p:anim calcmode="lin" valueType="num">
                                      <p:cBhvr>
                                        <p:cTn id="39" dur="500" fill="hold"/>
                                        <p:tgtEl>
                                          <p:spTgt spid="51260"/>
                                        </p:tgtEl>
                                        <p:attrNameLst>
                                          <p:attrName>ppt_x</p:attrName>
                                        </p:attrNameLst>
                                      </p:cBhvr>
                                      <p:tavLst>
                                        <p:tav tm="0">
                                          <p:val>
                                            <p:strVal val="#ppt_x"/>
                                          </p:val>
                                        </p:tav>
                                        <p:tav tm="100000">
                                          <p:val>
                                            <p:strVal val="#ppt_x"/>
                                          </p:val>
                                        </p:tav>
                                      </p:tavLst>
                                    </p:anim>
                                    <p:anim calcmode="lin" valueType="num">
                                      <p:cBhvr>
                                        <p:cTn id="40" dur="500" fill="hold"/>
                                        <p:tgtEl>
                                          <p:spTgt spid="51260"/>
                                        </p:tgtEl>
                                        <p:attrNameLst>
                                          <p:attrName>ppt_y</p:attrName>
                                        </p:attrNameLst>
                                      </p:cBhvr>
                                      <p:tavLst>
                                        <p:tav tm="0">
                                          <p:val>
                                            <p:strVal val="#ppt_y-#ppt_h/2"/>
                                          </p:val>
                                        </p:tav>
                                        <p:tav tm="100000">
                                          <p:val>
                                            <p:strVal val="#ppt_y"/>
                                          </p:val>
                                        </p:tav>
                                      </p:tavLst>
                                    </p:anim>
                                    <p:anim calcmode="lin" valueType="num">
                                      <p:cBhvr>
                                        <p:cTn id="41" dur="500" fill="hold"/>
                                        <p:tgtEl>
                                          <p:spTgt spid="51260"/>
                                        </p:tgtEl>
                                        <p:attrNameLst>
                                          <p:attrName>ppt_w</p:attrName>
                                        </p:attrNameLst>
                                      </p:cBhvr>
                                      <p:tavLst>
                                        <p:tav tm="0">
                                          <p:val>
                                            <p:strVal val="#ppt_w"/>
                                          </p:val>
                                        </p:tav>
                                        <p:tav tm="100000">
                                          <p:val>
                                            <p:strVal val="#ppt_w"/>
                                          </p:val>
                                        </p:tav>
                                      </p:tavLst>
                                    </p:anim>
                                    <p:anim calcmode="lin" valueType="num">
                                      <p:cBhvr>
                                        <p:cTn id="42" dur="500" fill="hold"/>
                                        <p:tgtEl>
                                          <p:spTgt spid="51260"/>
                                        </p:tgtEl>
                                        <p:attrNameLst>
                                          <p:attrName>ppt_h</p:attrName>
                                        </p:attrNameLst>
                                      </p:cBhvr>
                                      <p:tavLst>
                                        <p:tav tm="0">
                                          <p:val>
                                            <p:fltVal val="0"/>
                                          </p:val>
                                        </p:tav>
                                        <p:tav tm="100000">
                                          <p:val>
                                            <p:strVal val="#ppt_h"/>
                                          </p:val>
                                        </p:tav>
                                      </p:tavLst>
                                    </p:anim>
                                  </p:childTnLst>
                                </p:cTn>
                              </p:par>
                            </p:childTnLst>
                          </p:cTn>
                        </p:par>
                        <p:par>
                          <p:cTn id="43" fill="hold" nodeType="afterGroup">
                            <p:stCondLst>
                              <p:cond delay="2500"/>
                            </p:stCondLst>
                            <p:childTnLst>
                              <p:par>
                                <p:cTn id="44" presetID="17" presetClass="entr" presetSubtype="8" fill="hold" nodeType="afterEffect">
                                  <p:stCondLst>
                                    <p:cond delay="0"/>
                                  </p:stCondLst>
                                  <p:childTnLst>
                                    <p:set>
                                      <p:cBhvr>
                                        <p:cTn id="45" dur="1" fill="hold">
                                          <p:stCondLst>
                                            <p:cond delay="0"/>
                                          </p:stCondLst>
                                        </p:cTn>
                                        <p:tgtEl>
                                          <p:spTgt spid="51261"/>
                                        </p:tgtEl>
                                        <p:attrNameLst>
                                          <p:attrName>style.visibility</p:attrName>
                                        </p:attrNameLst>
                                      </p:cBhvr>
                                      <p:to>
                                        <p:strVal val="visible"/>
                                      </p:to>
                                    </p:set>
                                    <p:anim calcmode="lin" valueType="num">
                                      <p:cBhvr>
                                        <p:cTn id="46" dur="500" fill="hold"/>
                                        <p:tgtEl>
                                          <p:spTgt spid="51261"/>
                                        </p:tgtEl>
                                        <p:attrNameLst>
                                          <p:attrName>ppt_x</p:attrName>
                                        </p:attrNameLst>
                                      </p:cBhvr>
                                      <p:tavLst>
                                        <p:tav tm="0">
                                          <p:val>
                                            <p:strVal val="#ppt_x-#ppt_w/2"/>
                                          </p:val>
                                        </p:tav>
                                        <p:tav tm="100000">
                                          <p:val>
                                            <p:strVal val="#ppt_x"/>
                                          </p:val>
                                        </p:tav>
                                      </p:tavLst>
                                    </p:anim>
                                    <p:anim calcmode="lin" valueType="num">
                                      <p:cBhvr>
                                        <p:cTn id="47" dur="500" fill="hold"/>
                                        <p:tgtEl>
                                          <p:spTgt spid="51261"/>
                                        </p:tgtEl>
                                        <p:attrNameLst>
                                          <p:attrName>ppt_y</p:attrName>
                                        </p:attrNameLst>
                                      </p:cBhvr>
                                      <p:tavLst>
                                        <p:tav tm="0">
                                          <p:val>
                                            <p:strVal val="#ppt_y"/>
                                          </p:val>
                                        </p:tav>
                                        <p:tav tm="100000">
                                          <p:val>
                                            <p:strVal val="#ppt_y"/>
                                          </p:val>
                                        </p:tav>
                                      </p:tavLst>
                                    </p:anim>
                                    <p:anim calcmode="lin" valueType="num">
                                      <p:cBhvr>
                                        <p:cTn id="48" dur="500" fill="hold"/>
                                        <p:tgtEl>
                                          <p:spTgt spid="51261"/>
                                        </p:tgtEl>
                                        <p:attrNameLst>
                                          <p:attrName>ppt_w</p:attrName>
                                        </p:attrNameLst>
                                      </p:cBhvr>
                                      <p:tavLst>
                                        <p:tav tm="0">
                                          <p:val>
                                            <p:fltVal val="0"/>
                                          </p:val>
                                        </p:tav>
                                        <p:tav tm="100000">
                                          <p:val>
                                            <p:strVal val="#ppt_w"/>
                                          </p:val>
                                        </p:tav>
                                      </p:tavLst>
                                    </p:anim>
                                    <p:anim calcmode="lin" valueType="num">
                                      <p:cBhvr>
                                        <p:cTn id="49" dur="500" fill="hold"/>
                                        <p:tgtEl>
                                          <p:spTgt spid="51261"/>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3000"/>
                            </p:stCondLst>
                            <p:childTnLst>
                              <p:par>
                                <p:cTn id="51" presetID="22" presetClass="entr" presetSubtype="8" fill="hold" nodeType="afterEffect">
                                  <p:stCondLst>
                                    <p:cond delay="0"/>
                                  </p:stCondLst>
                                  <p:childTnLst>
                                    <p:set>
                                      <p:cBhvr>
                                        <p:cTn id="52" dur="1" fill="hold">
                                          <p:stCondLst>
                                            <p:cond delay="0"/>
                                          </p:stCondLst>
                                        </p:cTn>
                                        <p:tgtEl>
                                          <p:spTgt spid="51262"/>
                                        </p:tgtEl>
                                        <p:attrNameLst>
                                          <p:attrName>style.visibility</p:attrName>
                                        </p:attrNameLst>
                                      </p:cBhvr>
                                      <p:to>
                                        <p:strVal val="visible"/>
                                      </p:to>
                                    </p:set>
                                    <p:animEffect transition="in" filter="wipe(left)">
                                      <p:cBhvr>
                                        <p:cTn id="53" dur="500"/>
                                        <p:tgtEl>
                                          <p:spTgt spid="5126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51263"/>
                                        </p:tgtEl>
                                        <p:attrNameLst>
                                          <p:attrName>style.visibility</p:attrName>
                                        </p:attrNameLst>
                                      </p:cBhvr>
                                      <p:to>
                                        <p:strVal val="visible"/>
                                      </p:to>
                                    </p:set>
                                    <p:animEffect transition="in" filter="wipe(up)">
                                      <p:cBhvr>
                                        <p:cTn id="58" dur="500"/>
                                        <p:tgtEl>
                                          <p:spTgt spid="51263"/>
                                        </p:tgtEl>
                                      </p:cBhvr>
                                    </p:animEffect>
                                  </p:childTnLst>
                                </p:cTn>
                              </p:par>
                            </p:childTnLst>
                          </p:cTn>
                        </p:par>
                        <p:par>
                          <p:cTn id="59" fill="hold" nodeType="afterGroup">
                            <p:stCondLst>
                              <p:cond delay="500"/>
                            </p:stCondLst>
                            <p:childTnLst>
                              <p:par>
                                <p:cTn id="60" presetID="17" presetClass="entr" presetSubtype="1" fill="hold" nodeType="afterEffect">
                                  <p:stCondLst>
                                    <p:cond delay="0"/>
                                  </p:stCondLst>
                                  <p:childTnLst>
                                    <p:set>
                                      <p:cBhvr>
                                        <p:cTn id="61" dur="1" fill="hold">
                                          <p:stCondLst>
                                            <p:cond delay="0"/>
                                          </p:stCondLst>
                                        </p:cTn>
                                        <p:tgtEl>
                                          <p:spTgt spid="51264"/>
                                        </p:tgtEl>
                                        <p:attrNameLst>
                                          <p:attrName>style.visibility</p:attrName>
                                        </p:attrNameLst>
                                      </p:cBhvr>
                                      <p:to>
                                        <p:strVal val="visible"/>
                                      </p:to>
                                    </p:set>
                                    <p:anim calcmode="lin" valueType="num">
                                      <p:cBhvr>
                                        <p:cTn id="62" dur="500" fill="hold"/>
                                        <p:tgtEl>
                                          <p:spTgt spid="51264"/>
                                        </p:tgtEl>
                                        <p:attrNameLst>
                                          <p:attrName>ppt_x</p:attrName>
                                        </p:attrNameLst>
                                      </p:cBhvr>
                                      <p:tavLst>
                                        <p:tav tm="0">
                                          <p:val>
                                            <p:strVal val="#ppt_x"/>
                                          </p:val>
                                        </p:tav>
                                        <p:tav tm="100000">
                                          <p:val>
                                            <p:strVal val="#ppt_x"/>
                                          </p:val>
                                        </p:tav>
                                      </p:tavLst>
                                    </p:anim>
                                    <p:anim calcmode="lin" valueType="num">
                                      <p:cBhvr>
                                        <p:cTn id="63" dur="500" fill="hold"/>
                                        <p:tgtEl>
                                          <p:spTgt spid="51264"/>
                                        </p:tgtEl>
                                        <p:attrNameLst>
                                          <p:attrName>ppt_y</p:attrName>
                                        </p:attrNameLst>
                                      </p:cBhvr>
                                      <p:tavLst>
                                        <p:tav tm="0">
                                          <p:val>
                                            <p:strVal val="#ppt_y-#ppt_h/2"/>
                                          </p:val>
                                        </p:tav>
                                        <p:tav tm="100000">
                                          <p:val>
                                            <p:strVal val="#ppt_y"/>
                                          </p:val>
                                        </p:tav>
                                      </p:tavLst>
                                    </p:anim>
                                    <p:anim calcmode="lin" valueType="num">
                                      <p:cBhvr>
                                        <p:cTn id="64" dur="500" fill="hold"/>
                                        <p:tgtEl>
                                          <p:spTgt spid="51264"/>
                                        </p:tgtEl>
                                        <p:attrNameLst>
                                          <p:attrName>ppt_w</p:attrName>
                                        </p:attrNameLst>
                                      </p:cBhvr>
                                      <p:tavLst>
                                        <p:tav tm="0">
                                          <p:val>
                                            <p:strVal val="#ppt_w"/>
                                          </p:val>
                                        </p:tav>
                                        <p:tav tm="100000">
                                          <p:val>
                                            <p:strVal val="#ppt_w"/>
                                          </p:val>
                                        </p:tav>
                                      </p:tavLst>
                                    </p:anim>
                                    <p:anim calcmode="lin" valueType="num">
                                      <p:cBhvr>
                                        <p:cTn id="65" dur="500" fill="hold"/>
                                        <p:tgtEl>
                                          <p:spTgt spid="51264"/>
                                        </p:tgtEl>
                                        <p:attrNameLst>
                                          <p:attrName>ppt_h</p:attrName>
                                        </p:attrNameLst>
                                      </p:cBhvr>
                                      <p:tavLst>
                                        <p:tav tm="0">
                                          <p:val>
                                            <p:fltVal val="0"/>
                                          </p:val>
                                        </p:tav>
                                        <p:tav tm="100000">
                                          <p:val>
                                            <p:strVal val="#ppt_h"/>
                                          </p:val>
                                        </p:tav>
                                      </p:tavLst>
                                    </p:anim>
                                  </p:childTnLst>
                                </p:cTn>
                              </p:par>
                            </p:childTnLst>
                          </p:cTn>
                        </p:par>
                        <p:par>
                          <p:cTn id="66" fill="hold" nodeType="afterGroup">
                            <p:stCondLst>
                              <p:cond delay="1000"/>
                            </p:stCondLst>
                            <p:childTnLst>
                              <p:par>
                                <p:cTn id="67" presetID="17" presetClass="entr" presetSubtype="2" fill="hold" nodeType="afterEffect">
                                  <p:stCondLst>
                                    <p:cond delay="0"/>
                                  </p:stCondLst>
                                  <p:childTnLst>
                                    <p:set>
                                      <p:cBhvr>
                                        <p:cTn id="68" dur="1" fill="hold">
                                          <p:stCondLst>
                                            <p:cond delay="0"/>
                                          </p:stCondLst>
                                        </p:cTn>
                                        <p:tgtEl>
                                          <p:spTgt spid="51265"/>
                                        </p:tgtEl>
                                        <p:attrNameLst>
                                          <p:attrName>style.visibility</p:attrName>
                                        </p:attrNameLst>
                                      </p:cBhvr>
                                      <p:to>
                                        <p:strVal val="visible"/>
                                      </p:to>
                                    </p:set>
                                    <p:anim calcmode="lin" valueType="num">
                                      <p:cBhvr>
                                        <p:cTn id="69" dur="500" fill="hold"/>
                                        <p:tgtEl>
                                          <p:spTgt spid="51265"/>
                                        </p:tgtEl>
                                        <p:attrNameLst>
                                          <p:attrName>ppt_x</p:attrName>
                                        </p:attrNameLst>
                                      </p:cBhvr>
                                      <p:tavLst>
                                        <p:tav tm="0">
                                          <p:val>
                                            <p:strVal val="#ppt_x+#ppt_w/2"/>
                                          </p:val>
                                        </p:tav>
                                        <p:tav tm="100000">
                                          <p:val>
                                            <p:strVal val="#ppt_x"/>
                                          </p:val>
                                        </p:tav>
                                      </p:tavLst>
                                    </p:anim>
                                    <p:anim calcmode="lin" valueType="num">
                                      <p:cBhvr>
                                        <p:cTn id="70" dur="500" fill="hold"/>
                                        <p:tgtEl>
                                          <p:spTgt spid="51265"/>
                                        </p:tgtEl>
                                        <p:attrNameLst>
                                          <p:attrName>ppt_y</p:attrName>
                                        </p:attrNameLst>
                                      </p:cBhvr>
                                      <p:tavLst>
                                        <p:tav tm="0">
                                          <p:val>
                                            <p:strVal val="#ppt_y"/>
                                          </p:val>
                                        </p:tav>
                                        <p:tav tm="100000">
                                          <p:val>
                                            <p:strVal val="#ppt_y"/>
                                          </p:val>
                                        </p:tav>
                                      </p:tavLst>
                                    </p:anim>
                                    <p:anim calcmode="lin" valueType="num">
                                      <p:cBhvr>
                                        <p:cTn id="71" dur="500" fill="hold"/>
                                        <p:tgtEl>
                                          <p:spTgt spid="51265"/>
                                        </p:tgtEl>
                                        <p:attrNameLst>
                                          <p:attrName>ppt_w</p:attrName>
                                        </p:attrNameLst>
                                      </p:cBhvr>
                                      <p:tavLst>
                                        <p:tav tm="0">
                                          <p:val>
                                            <p:fltVal val="0"/>
                                          </p:val>
                                        </p:tav>
                                        <p:tav tm="100000">
                                          <p:val>
                                            <p:strVal val="#ppt_w"/>
                                          </p:val>
                                        </p:tav>
                                      </p:tavLst>
                                    </p:anim>
                                    <p:anim calcmode="lin" valueType="num">
                                      <p:cBhvr>
                                        <p:cTn id="72" dur="500" fill="hold"/>
                                        <p:tgtEl>
                                          <p:spTgt spid="51265"/>
                                        </p:tgtEl>
                                        <p:attrNameLst>
                                          <p:attrName>ppt_h</p:attrName>
                                        </p:attrNameLst>
                                      </p:cBhvr>
                                      <p:tavLst>
                                        <p:tav tm="0">
                                          <p:val>
                                            <p:strVal val="#ppt_h"/>
                                          </p:val>
                                        </p:tav>
                                        <p:tav tm="100000">
                                          <p:val>
                                            <p:strVal val="#ppt_h"/>
                                          </p:val>
                                        </p:tav>
                                      </p:tavLst>
                                    </p:anim>
                                  </p:childTnLst>
                                </p:cTn>
                              </p:par>
                            </p:childTnLst>
                          </p:cTn>
                        </p:par>
                        <p:par>
                          <p:cTn id="73" fill="hold" nodeType="afterGroup">
                            <p:stCondLst>
                              <p:cond delay="1500"/>
                            </p:stCondLst>
                            <p:childTnLst>
                              <p:par>
                                <p:cTn id="74" presetID="22" presetClass="entr" presetSubtype="2" fill="hold" nodeType="afterEffect">
                                  <p:stCondLst>
                                    <p:cond delay="0"/>
                                  </p:stCondLst>
                                  <p:childTnLst>
                                    <p:set>
                                      <p:cBhvr>
                                        <p:cTn id="75" dur="1" fill="hold">
                                          <p:stCondLst>
                                            <p:cond delay="0"/>
                                          </p:stCondLst>
                                        </p:cTn>
                                        <p:tgtEl>
                                          <p:spTgt spid="51266"/>
                                        </p:tgtEl>
                                        <p:attrNameLst>
                                          <p:attrName>style.visibility</p:attrName>
                                        </p:attrNameLst>
                                      </p:cBhvr>
                                      <p:to>
                                        <p:strVal val="visible"/>
                                      </p:to>
                                    </p:set>
                                    <p:animEffect transition="in" filter="wipe(right)">
                                      <p:cBhvr>
                                        <p:cTn id="76" dur="500"/>
                                        <p:tgtEl>
                                          <p:spTgt spid="51266"/>
                                        </p:tgtEl>
                                      </p:cBhvr>
                                    </p:animEffect>
                                  </p:childTnLst>
                                </p:cTn>
                              </p:par>
                            </p:childTnLst>
                          </p:cTn>
                        </p:par>
                        <p:par>
                          <p:cTn id="77" fill="hold" nodeType="afterGroup">
                            <p:stCondLst>
                              <p:cond delay="2000"/>
                            </p:stCondLst>
                            <p:childTnLst>
                              <p:par>
                                <p:cTn id="78" presetID="17" presetClass="entr" presetSubtype="1" fill="hold" nodeType="afterEffect">
                                  <p:stCondLst>
                                    <p:cond delay="0"/>
                                  </p:stCondLst>
                                  <p:childTnLst>
                                    <p:set>
                                      <p:cBhvr>
                                        <p:cTn id="79" dur="1" fill="hold">
                                          <p:stCondLst>
                                            <p:cond delay="0"/>
                                          </p:stCondLst>
                                        </p:cTn>
                                        <p:tgtEl>
                                          <p:spTgt spid="51267"/>
                                        </p:tgtEl>
                                        <p:attrNameLst>
                                          <p:attrName>style.visibility</p:attrName>
                                        </p:attrNameLst>
                                      </p:cBhvr>
                                      <p:to>
                                        <p:strVal val="visible"/>
                                      </p:to>
                                    </p:set>
                                    <p:anim calcmode="lin" valueType="num">
                                      <p:cBhvr>
                                        <p:cTn id="80" dur="500" fill="hold"/>
                                        <p:tgtEl>
                                          <p:spTgt spid="51267"/>
                                        </p:tgtEl>
                                        <p:attrNameLst>
                                          <p:attrName>ppt_x</p:attrName>
                                        </p:attrNameLst>
                                      </p:cBhvr>
                                      <p:tavLst>
                                        <p:tav tm="0">
                                          <p:val>
                                            <p:strVal val="#ppt_x"/>
                                          </p:val>
                                        </p:tav>
                                        <p:tav tm="100000">
                                          <p:val>
                                            <p:strVal val="#ppt_x"/>
                                          </p:val>
                                        </p:tav>
                                      </p:tavLst>
                                    </p:anim>
                                    <p:anim calcmode="lin" valueType="num">
                                      <p:cBhvr>
                                        <p:cTn id="81" dur="500" fill="hold"/>
                                        <p:tgtEl>
                                          <p:spTgt spid="51267"/>
                                        </p:tgtEl>
                                        <p:attrNameLst>
                                          <p:attrName>ppt_y</p:attrName>
                                        </p:attrNameLst>
                                      </p:cBhvr>
                                      <p:tavLst>
                                        <p:tav tm="0">
                                          <p:val>
                                            <p:strVal val="#ppt_y-#ppt_h/2"/>
                                          </p:val>
                                        </p:tav>
                                        <p:tav tm="100000">
                                          <p:val>
                                            <p:strVal val="#ppt_y"/>
                                          </p:val>
                                        </p:tav>
                                      </p:tavLst>
                                    </p:anim>
                                    <p:anim calcmode="lin" valueType="num">
                                      <p:cBhvr>
                                        <p:cTn id="82" dur="500" fill="hold"/>
                                        <p:tgtEl>
                                          <p:spTgt spid="51267"/>
                                        </p:tgtEl>
                                        <p:attrNameLst>
                                          <p:attrName>ppt_w</p:attrName>
                                        </p:attrNameLst>
                                      </p:cBhvr>
                                      <p:tavLst>
                                        <p:tav tm="0">
                                          <p:val>
                                            <p:strVal val="#ppt_w"/>
                                          </p:val>
                                        </p:tav>
                                        <p:tav tm="100000">
                                          <p:val>
                                            <p:strVal val="#ppt_w"/>
                                          </p:val>
                                        </p:tav>
                                      </p:tavLst>
                                    </p:anim>
                                    <p:anim calcmode="lin" valueType="num">
                                      <p:cBhvr>
                                        <p:cTn id="83" dur="500" fill="hold"/>
                                        <p:tgtEl>
                                          <p:spTgt spid="51267"/>
                                        </p:tgtEl>
                                        <p:attrNameLst>
                                          <p:attrName>ppt_h</p:attrName>
                                        </p:attrNameLst>
                                      </p:cBhvr>
                                      <p:tavLst>
                                        <p:tav tm="0">
                                          <p:val>
                                            <p:fltVal val="0"/>
                                          </p:val>
                                        </p:tav>
                                        <p:tav tm="100000">
                                          <p:val>
                                            <p:strVal val="#ppt_h"/>
                                          </p:val>
                                        </p:tav>
                                      </p:tavLst>
                                    </p:anim>
                                  </p:childTnLst>
                                </p:cTn>
                              </p:par>
                            </p:childTnLst>
                          </p:cTn>
                        </p:par>
                        <p:par>
                          <p:cTn id="84" fill="hold" nodeType="afterGroup">
                            <p:stCondLst>
                              <p:cond delay="2500"/>
                            </p:stCondLst>
                            <p:childTnLst>
                              <p:par>
                                <p:cTn id="85" presetID="17" presetClass="entr" presetSubtype="2" fill="hold" nodeType="afterEffect">
                                  <p:stCondLst>
                                    <p:cond delay="0"/>
                                  </p:stCondLst>
                                  <p:childTnLst>
                                    <p:set>
                                      <p:cBhvr>
                                        <p:cTn id="86" dur="1" fill="hold">
                                          <p:stCondLst>
                                            <p:cond delay="0"/>
                                          </p:stCondLst>
                                        </p:cTn>
                                        <p:tgtEl>
                                          <p:spTgt spid="51268"/>
                                        </p:tgtEl>
                                        <p:attrNameLst>
                                          <p:attrName>style.visibility</p:attrName>
                                        </p:attrNameLst>
                                      </p:cBhvr>
                                      <p:to>
                                        <p:strVal val="visible"/>
                                      </p:to>
                                    </p:set>
                                    <p:anim calcmode="lin" valueType="num">
                                      <p:cBhvr>
                                        <p:cTn id="87" dur="500" fill="hold"/>
                                        <p:tgtEl>
                                          <p:spTgt spid="51268"/>
                                        </p:tgtEl>
                                        <p:attrNameLst>
                                          <p:attrName>ppt_x</p:attrName>
                                        </p:attrNameLst>
                                      </p:cBhvr>
                                      <p:tavLst>
                                        <p:tav tm="0">
                                          <p:val>
                                            <p:strVal val="#ppt_x+#ppt_w/2"/>
                                          </p:val>
                                        </p:tav>
                                        <p:tav tm="100000">
                                          <p:val>
                                            <p:strVal val="#ppt_x"/>
                                          </p:val>
                                        </p:tav>
                                      </p:tavLst>
                                    </p:anim>
                                    <p:anim calcmode="lin" valueType="num">
                                      <p:cBhvr>
                                        <p:cTn id="88" dur="500" fill="hold"/>
                                        <p:tgtEl>
                                          <p:spTgt spid="51268"/>
                                        </p:tgtEl>
                                        <p:attrNameLst>
                                          <p:attrName>ppt_y</p:attrName>
                                        </p:attrNameLst>
                                      </p:cBhvr>
                                      <p:tavLst>
                                        <p:tav tm="0">
                                          <p:val>
                                            <p:strVal val="#ppt_y"/>
                                          </p:val>
                                        </p:tav>
                                        <p:tav tm="100000">
                                          <p:val>
                                            <p:strVal val="#ppt_y"/>
                                          </p:val>
                                        </p:tav>
                                      </p:tavLst>
                                    </p:anim>
                                    <p:anim calcmode="lin" valueType="num">
                                      <p:cBhvr>
                                        <p:cTn id="89" dur="500" fill="hold"/>
                                        <p:tgtEl>
                                          <p:spTgt spid="51268"/>
                                        </p:tgtEl>
                                        <p:attrNameLst>
                                          <p:attrName>ppt_w</p:attrName>
                                        </p:attrNameLst>
                                      </p:cBhvr>
                                      <p:tavLst>
                                        <p:tav tm="0">
                                          <p:val>
                                            <p:fltVal val="0"/>
                                          </p:val>
                                        </p:tav>
                                        <p:tav tm="100000">
                                          <p:val>
                                            <p:strVal val="#ppt_w"/>
                                          </p:val>
                                        </p:tav>
                                      </p:tavLst>
                                    </p:anim>
                                    <p:anim calcmode="lin" valueType="num">
                                      <p:cBhvr>
                                        <p:cTn id="90" dur="500" fill="hold"/>
                                        <p:tgtEl>
                                          <p:spTgt spid="51268"/>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3000"/>
                            </p:stCondLst>
                            <p:childTnLst>
                              <p:par>
                                <p:cTn id="92" presetID="22" presetClass="entr" presetSubtype="2" fill="hold" nodeType="afterEffect">
                                  <p:stCondLst>
                                    <p:cond delay="0"/>
                                  </p:stCondLst>
                                  <p:childTnLst>
                                    <p:set>
                                      <p:cBhvr>
                                        <p:cTn id="93" dur="1" fill="hold">
                                          <p:stCondLst>
                                            <p:cond delay="0"/>
                                          </p:stCondLst>
                                        </p:cTn>
                                        <p:tgtEl>
                                          <p:spTgt spid="51269"/>
                                        </p:tgtEl>
                                        <p:attrNameLst>
                                          <p:attrName>style.visibility</p:attrName>
                                        </p:attrNameLst>
                                      </p:cBhvr>
                                      <p:to>
                                        <p:strVal val="visible"/>
                                      </p:to>
                                    </p:set>
                                    <p:animEffect transition="in" filter="wipe(right)">
                                      <p:cBhvr>
                                        <p:cTn id="94" dur="500"/>
                                        <p:tgtEl>
                                          <p:spTgt spid="51269"/>
                                        </p:tgtEl>
                                      </p:cBhvr>
                                    </p:animEffect>
                                  </p:childTnLst>
                                </p:cTn>
                              </p:par>
                            </p:childTnLst>
                          </p:cTn>
                        </p:par>
                        <p:par>
                          <p:cTn id="95" fill="hold" nodeType="afterGroup">
                            <p:stCondLst>
                              <p:cond delay="3500"/>
                            </p:stCondLst>
                            <p:childTnLst>
                              <p:par>
                                <p:cTn id="96" presetID="17" presetClass="entr" presetSubtype="1" fill="hold" nodeType="afterEffect">
                                  <p:stCondLst>
                                    <p:cond delay="0"/>
                                  </p:stCondLst>
                                  <p:childTnLst>
                                    <p:set>
                                      <p:cBhvr>
                                        <p:cTn id="97" dur="1" fill="hold">
                                          <p:stCondLst>
                                            <p:cond delay="0"/>
                                          </p:stCondLst>
                                        </p:cTn>
                                        <p:tgtEl>
                                          <p:spTgt spid="51270"/>
                                        </p:tgtEl>
                                        <p:attrNameLst>
                                          <p:attrName>style.visibility</p:attrName>
                                        </p:attrNameLst>
                                      </p:cBhvr>
                                      <p:to>
                                        <p:strVal val="visible"/>
                                      </p:to>
                                    </p:set>
                                    <p:anim calcmode="lin" valueType="num">
                                      <p:cBhvr>
                                        <p:cTn id="98" dur="500" fill="hold"/>
                                        <p:tgtEl>
                                          <p:spTgt spid="51270"/>
                                        </p:tgtEl>
                                        <p:attrNameLst>
                                          <p:attrName>ppt_x</p:attrName>
                                        </p:attrNameLst>
                                      </p:cBhvr>
                                      <p:tavLst>
                                        <p:tav tm="0">
                                          <p:val>
                                            <p:strVal val="#ppt_x"/>
                                          </p:val>
                                        </p:tav>
                                        <p:tav tm="100000">
                                          <p:val>
                                            <p:strVal val="#ppt_x"/>
                                          </p:val>
                                        </p:tav>
                                      </p:tavLst>
                                    </p:anim>
                                    <p:anim calcmode="lin" valueType="num">
                                      <p:cBhvr>
                                        <p:cTn id="99" dur="500" fill="hold"/>
                                        <p:tgtEl>
                                          <p:spTgt spid="51270"/>
                                        </p:tgtEl>
                                        <p:attrNameLst>
                                          <p:attrName>ppt_y</p:attrName>
                                        </p:attrNameLst>
                                      </p:cBhvr>
                                      <p:tavLst>
                                        <p:tav tm="0">
                                          <p:val>
                                            <p:strVal val="#ppt_y-#ppt_h/2"/>
                                          </p:val>
                                        </p:tav>
                                        <p:tav tm="100000">
                                          <p:val>
                                            <p:strVal val="#ppt_y"/>
                                          </p:val>
                                        </p:tav>
                                      </p:tavLst>
                                    </p:anim>
                                    <p:anim calcmode="lin" valueType="num">
                                      <p:cBhvr>
                                        <p:cTn id="100" dur="500" fill="hold"/>
                                        <p:tgtEl>
                                          <p:spTgt spid="51270"/>
                                        </p:tgtEl>
                                        <p:attrNameLst>
                                          <p:attrName>ppt_w</p:attrName>
                                        </p:attrNameLst>
                                      </p:cBhvr>
                                      <p:tavLst>
                                        <p:tav tm="0">
                                          <p:val>
                                            <p:strVal val="#ppt_w"/>
                                          </p:val>
                                        </p:tav>
                                        <p:tav tm="100000">
                                          <p:val>
                                            <p:strVal val="#ppt_w"/>
                                          </p:val>
                                        </p:tav>
                                      </p:tavLst>
                                    </p:anim>
                                    <p:anim calcmode="lin" valueType="num">
                                      <p:cBhvr>
                                        <p:cTn id="101" dur="500" fill="hold"/>
                                        <p:tgtEl>
                                          <p:spTgt spid="51270"/>
                                        </p:tgtEl>
                                        <p:attrNameLst>
                                          <p:attrName>ppt_h</p:attrName>
                                        </p:attrNameLst>
                                      </p:cBhvr>
                                      <p:tavLst>
                                        <p:tav tm="0">
                                          <p:val>
                                            <p:fltVal val="0"/>
                                          </p:val>
                                        </p:tav>
                                        <p:tav tm="100000">
                                          <p:val>
                                            <p:strVal val="#ppt_h"/>
                                          </p:val>
                                        </p:tav>
                                      </p:tavLst>
                                    </p:anim>
                                  </p:childTnLst>
                                </p:cTn>
                              </p:par>
                            </p:childTnLst>
                          </p:cTn>
                        </p:par>
                        <p:par>
                          <p:cTn id="102" fill="hold" nodeType="afterGroup">
                            <p:stCondLst>
                              <p:cond delay="4000"/>
                            </p:stCondLst>
                            <p:childTnLst>
                              <p:par>
                                <p:cTn id="103" presetID="17" presetClass="entr" presetSubtype="8" fill="hold" nodeType="afterEffect">
                                  <p:stCondLst>
                                    <p:cond delay="0"/>
                                  </p:stCondLst>
                                  <p:childTnLst>
                                    <p:set>
                                      <p:cBhvr>
                                        <p:cTn id="104" dur="1" fill="hold">
                                          <p:stCondLst>
                                            <p:cond delay="0"/>
                                          </p:stCondLst>
                                        </p:cTn>
                                        <p:tgtEl>
                                          <p:spTgt spid="51271"/>
                                        </p:tgtEl>
                                        <p:attrNameLst>
                                          <p:attrName>style.visibility</p:attrName>
                                        </p:attrNameLst>
                                      </p:cBhvr>
                                      <p:to>
                                        <p:strVal val="visible"/>
                                      </p:to>
                                    </p:set>
                                    <p:anim calcmode="lin" valueType="num">
                                      <p:cBhvr>
                                        <p:cTn id="105" dur="500" fill="hold"/>
                                        <p:tgtEl>
                                          <p:spTgt spid="51271"/>
                                        </p:tgtEl>
                                        <p:attrNameLst>
                                          <p:attrName>ppt_x</p:attrName>
                                        </p:attrNameLst>
                                      </p:cBhvr>
                                      <p:tavLst>
                                        <p:tav tm="0">
                                          <p:val>
                                            <p:strVal val="#ppt_x-#ppt_w/2"/>
                                          </p:val>
                                        </p:tav>
                                        <p:tav tm="100000">
                                          <p:val>
                                            <p:strVal val="#ppt_x"/>
                                          </p:val>
                                        </p:tav>
                                      </p:tavLst>
                                    </p:anim>
                                    <p:anim calcmode="lin" valueType="num">
                                      <p:cBhvr>
                                        <p:cTn id="106" dur="500" fill="hold"/>
                                        <p:tgtEl>
                                          <p:spTgt spid="51271"/>
                                        </p:tgtEl>
                                        <p:attrNameLst>
                                          <p:attrName>ppt_y</p:attrName>
                                        </p:attrNameLst>
                                      </p:cBhvr>
                                      <p:tavLst>
                                        <p:tav tm="0">
                                          <p:val>
                                            <p:strVal val="#ppt_y"/>
                                          </p:val>
                                        </p:tav>
                                        <p:tav tm="100000">
                                          <p:val>
                                            <p:strVal val="#ppt_y"/>
                                          </p:val>
                                        </p:tav>
                                      </p:tavLst>
                                    </p:anim>
                                    <p:anim calcmode="lin" valueType="num">
                                      <p:cBhvr>
                                        <p:cTn id="107" dur="500" fill="hold"/>
                                        <p:tgtEl>
                                          <p:spTgt spid="51271"/>
                                        </p:tgtEl>
                                        <p:attrNameLst>
                                          <p:attrName>ppt_w</p:attrName>
                                        </p:attrNameLst>
                                      </p:cBhvr>
                                      <p:tavLst>
                                        <p:tav tm="0">
                                          <p:val>
                                            <p:fltVal val="0"/>
                                          </p:val>
                                        </p:tav>
                                        <p:tav tm="100000">
                                          <p:val>
                                            <p:strVal val="#ppt_w"/>
                                          </p:val>
                                        </p:tav>
                                      </p:tavLst>
                                    </p:anim>
                                    <p:anim calcmode="lin" valueType="num">
                                      <p:cBhvr>
                                        <p:cTn id="108" dur="500" fill="hold"/>
                                        <p:tgtEl>
                                          <p:spTgt spid="51271"/>
                                        </p:tgtEl>
                                        <p:attrNameLst>
                                          <p:attrName>ppt_h</p:attrName>
                                        </p:attrNameLst>
                                      </p:cBhvr>
                                      <p:tavLst>
                                        <p:tav tm="0">
                                          <p:val>
                                            <p:strVal val="#ppt_h"/>
                                          </p:val>
                                        </p:tav>
                                        <p:tav tm="100000">
                                          <p:val>
                                            <p:strVal val="#ppt_h"/>
                                          </p:val>
                                        </p:tav>
                                      </p:tavLst>
                                    </p:anim>
                                  </p:childTnLst>
                                </p:cTn>
                              </p:par>
                            </p:childTnLst>
                          </p:cTn>
                        </p:par>
                        <p:par>
                          <p:cTn id="109" fill="hold" nodeType="afterGroup">
                            <p:stCondLst>
                              <p:cond delay="4500"/>
                            </p:stCondLst>
                            <p:childTnLst>
                              <p:par>
                                <p:cTn id="110" presetID="22" presetClass="entr" presetSubtype="8" fill="hold" nodeType="afterEffect">
                                  <p:stCondLst>
                                    <p:cond delay="0"/>
                                  </p:stCondLst>
                                  <p:childTnLst>
                                    <p:set>
                                      <p:cBhvr>
                                        <p:cTn id="111" dur="1" fill="hold">
                                          <p:stCondLst>
                                            <p:cond delay="0"/>
                                          </p:stCondLst>
                                        </p:cTn>
                                        <p:tgtEl>
                                          <p:spTgt spid="51272"/>
                                        </p:tgtEl>
                                        <p:attrNameLst>
                                          <p:attrName>style.visibility</p:attrName>
                                        </p:attrNameLst>
                                      </p:cBhvr>
                                      <p:to>
                                        <p:strVal val="visible"/>
                                      </p:to>
                                    </p:set>
                                    <p:animEffect transition="in" filter="wipe(left)">
                                      <p:cBhvr>
                                        <p:cTn id="112" dur="500"/>
                                        <p:tgtEl>
                                          <p:spTgt spid="51272"/>
                                        </p:tgtEl>
                                      </p:cBhvr>
                                    </p:animEffect>
                                  </p:childTnLst>
                                </p:cTn>
                              </p:par>
                            </p:childTnLst>
                          </p:cTn>
                        </p:par>
                        <p:par>
                          <p:cTn id="113" fill="hold" nodeType="afterGroup">
                            <p:stCondLst>
                              <p:cond delay="5000"/>
                            </p:stCondLst>
                            <p:childTnLst>
                              <p:par>
                                <p:cTn id="114" presetID="17" presetClass="entr" presetSubtype="1" fill="hold" nodeType="afterEffect">
                                  <p:stCondLst>
                                    <p:cond delay="0"/>
                                  </p:stCondLst>
                                  <p:childTnLst>
                                    <p:set>
                                      <p:cBhvr>
                                        <p:cTn id="115" dur="1" fill="hold">
                                          <p:stCondLst>
                                            <p:cond delay="0"/>
                                          </p:stCondLst>
                                        </p:cTn>
                                        <p:tgtEl>
                                          <p:spTgt spid="51273"/>
                                        </p:tgtEl>
                                        <p:attrNameLst>
                                          <p:attrName>style.visibility</p:attrName>
                                        </p:attrNameLst>
                                      </p:cBhvr>
                                      <p:to>
                                        <p:strVal val="visible"/>
                                      </p:to>
                                    </p:set>
                                    <p:anim calcmode="lin" valueType="num">
                                      <p:cBhvr>
                                        <p:cTn id="116" dur="500" fill="hold"/>
                                        <p:tgtEl>
                                          <p:spTgt spid="51273"/>
                                        </p:tgtEl>
                                        <p:attrNameLst>
                                          <p:attrName>ppt_x</p:attrName>
                                        </p:attrNameLst>
                                      </p:cBhvr>
                                      <p:tavLst>
                                        <p:tav tm="0">
                                          <p:val>
                                            <p:strVal val="#ppt_x"/>
                                          </p:val>
                                        </p:tav>
                                        <p:tav tm="100000">
                                          <p:val>
                                            <p:strVal val="#ppt_x"/>
                                          </p:val>
                                        </p:tav>
                                      </p:tavLst>
                                    </p:anim>
                                    <p:anim calcmode="lin" valueType="num">
                                      <p:cBhvr>
                                        <p:cTn id="117" dur="500" fill="hold"/>
                                        <p:tgtEl>
                                          <p:spTgt spid="51273"/>
                                        </p:tgtEl>
                                        <p:attrNameLst>
                                          <p:attrName>ppt_y</p:attrName>
                                        </p:attrNameLst>
                                      </p:cBhvr>
                                      <p:tavLst>
                                        <p:tav tm="0">
                                          <p:val>
                                            <p:strVal val="#ppt_y-#ppt_h/2"/>
                                          </p:val>
                                        </p:tav>
                                        <p:tav tm="100000">
                                          <p:val>
                                            <p:strVal val="#ppt_y"/>
                                          </p:val>
                                        </p:tav>
                                      </p:tavLst>
                                    </p:anim>
                                    <p:anim calcmode="lin" valueType="num">
                                      <p:cBhvr>
                                        <p:cTn id="118" dur="500" fill="hold"/>
                                        <p:tgtEl>
                                          <p:spTgt spid="51273"/>
                                        </p:tgtEl>
                                        <p:attrNameLst>
                                          <p:attrName>ppt_w</p:attrName>
                                        </p:attrNameLst>
                                      </p:cBhvr>
                                      <p:tavLst>
                                        <p:tav tm="0">
                                          <p:val>
                                            <p:strVal val="#ppt_w"/>
                                          </p:val>
                                        </p:tav>
                                        <p:tav tm="100000">
                                          <p:val>
                                            <p:strVal val="#ppt_w"/>
                                          </p:val>
                                        </p:tav>
                                      </p:tavLst>
                                    </p:anim>
                                    <p:anim calcmode="lin" valueType="num">
                                      <p:cBhvr>
                                        <p:cTn id="119" dur="500" fill="hold"/>
                                        <p:tgtEl>
                                          <p:spTgt spid="51273"/>
                                        </p:tgtEl>
                                        <p:attrNameLst>
                                          <p:attrName>ppt_h</p:attrName>
                                        </p:attrNameLst>
                                      </p:cBhvr>
                                      <p:tavLst>
                                        <p:tav tm="0">
                                          <p:val>
                                            <p:fltVal val="0"/>
                                          </p:val>
                                        </p:tav>
                                        <p:tav tm="100000">
                                          <p:val>
                                            <p:strVal val="#ppt_h"/>
                                          </p:val>
                                        </p:tav>
                                      </p:tavLst>
                                    </p:anim>
                                  </p:childTnLst>
                                </p:cTn>
                              </p:par>
                            </p:childTnLst>
                          </p:cTn>
                        </p:par>
                        <p:par>
                          <p:cTn id="120" fill="hold" nodeType="afterGroup">
                            <p:stCondLst>
                              <p:cond delay="5500"/>
                            </p:stCondLst>
                            <p:childTnLst>
                              <p:par>
                                <p:cTn id="121" presetID="22" presetClass="entr" presetSubtype="8" fill="hold" nodeType="afterEffect">
                                  <p:stCondLst>
                                    <p:cond delay="0"/>
                                  </p:stCondLst>
                                  <p:childTnLst>
                                    <p:set>
                                      <p:cBhvr>
                                        <p:cTn id="122" dur="1" fill="hold">
                                          <p:stCondLst>
                                            <p:cond delay="0"/>
                                          </p:stCondLst>
                                        </p:cTn>
                                        <p:tgtEl>
                                          <p:spTgt spid="51278"/>
                                        </p:tgtEl>
                                        <p:attrNameLst>
                                          <p:attrName>style.visibility</p:attrName>
                                        </p:attrNameLst>
                                      </p:cBhvr>
                                      <p:to>
                                        <p:strVal val="visible"/>
                                      </p:to>
                                    </p:set>
                                    <p:animEffect transition="in" filter="wipe(left)">
                                      <p:cBhvr>
                                        <p:cTn id="123" dur="500"/>
                                        <p:tgtEl>
                                          <p:spTgt spid="51278"/>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 presetClass="entr" presetSubtype="4" fill="hold" nodeType="clickEffect">
                                  <p:stCondLst>
                                    <p:cond delay="0"/>
                                  </p:stCondLst>
                                  <p:childTnLst>
                                    <p:set>
                                      <p:cBhvr>
                                        <p:cTn id="127" dur="1" fill="hold">
                                          <p:stCondLst>
                                            <p:cond delay="0"/>
                                          </p:stCondLst>
                                        </p:cTn>
                                        <p:tgtEl>
                                          <p:spTgt spid="51280"/>
                                        </p:tgtEl>
                                        <p:attrNameLst>
                                          <p:attrName>style.visibility</p:attrName>
                                        </p:attrNameLst>
                                      </p:cBhvr>
                                      <p:to>
                                        <p:strVal val="visible"/>
                                      </p:to>
                                    </p:set>
                                    <p:anim calcmode="lin" valueType="num">
                                      <p:cBhvr additive="base">
                                        <p:cTn id="128" dur="500" fill="hold"/>
                                        <p:tgtEl>
                                          <p:spTgt spid="51280"/>
                                        </p:tgtEl>
                                        <p:attrNameLst>
                                          <p:attrName>ppt_x</p:attrName>
                                        </p:attrNameLst>
                                      </p:cBhvr>
                                      <p:tavLst>
                                        <p:tav tm="0">
                                          <p:val>
                                            <p:strVal val="#ppt_x"/>
                                          </p:val>
                                        </p:tav>
                                        <p:tav tm="100000">
                                          <p:val>
                                            <p:strVal val="#ppt_x"/>
                                          </p:val>
                                        </p:tav>
                                      </p:tavLst>
                                    </p:anim>
                                    <p:anim calcmode="lin" valueType="num">
                                      <p:cBhvr additive="base">
                                        <p:cTn id="129" dur="500" fill="hold"/>
                                        <p:tgtEl>
                                          <p:spTgt spid="51280"/>
                                        </p:tgtEl>
                                        <p:attrNameLst>
                                          <p:attrName>ppt_y</p:attrName>
                                        </p:attrNameLst>
                                      </p:cBhvr>
                                      <p:tavLst>
                                        <p:tav tm="0">
                                          <p:val>
                                            <p:strVal val="1+#ppt_h/2"/>
                                          </p:val>
                                        </p:tav>
                                        <p:tav tm="100000">
                                          <p:val>
                                            <p:strVal val="#ppt_y"/>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 presetClass="entr" presetSubtype="4" fill="hold" nodeType="clickEffect">
                                  <p:stCondLst>
                                    <p:cond delay="0"/>
                                  </p:stCondLst>
                                  <p:childTnLst>
                                    <p:set>
                                      <p:cBhvr>
                                        <p:cTn id="133" dur="1" fill="hold">
                                          <p:stCondLst>
                                            <p:cond delay="0"/>
                                          </p:stCondLst>
                                        </p:cTn>
                                        <p:tgtEl>
                                          <p:spTgt spid="51279"/>
                                        </p:tgtEl>
                                        <p:attrNameLst>
                                          <p:attrName>style.visibility</p:attrName>
                                        </p:attrNameLst>
                                      </p:cBhvr>
                                      <p:to>
                                        <p:strVal val="visible"/>
                                      </p:to>
                                    </p:set>
                                    <p:anim calcmode="lin" valueType="num">
                                      <p:cBhvr additive="base">
                                        <p:cTn id="134" dur="500" fill="hold"/>
                                        <p:tgtEl>
                                          <p:spTgt spid="51279"/>
                                        </p:tgtEl>
                                        <p:attrNameLst>
                                          <p:attrName>ppt_x</p:attrName>
                                        </p:attrNameLst>
                                      </p:cBhvr>
                                      <p:tavLst>
                                        <p:tav tm="0">
                                          <p:val>
                                            <p:strVal val="#ppt_x"/>
                                          </p:val>
                                        </p:tav>
                                        <p:tav tm="100000">
                                          <p:val>
                                            <p:strVal val="#ppt_x"/>
                                          </p:val>
                                        </p:tav>
                                      </p:tavLst>
                                    </p:anim>
                                    <p:anim calcmode="lin" valueType="num">
                                      <p:cBhvr additive="base">
                                        <p:cTn id="135" dur="500" fill="hold"/>
                                        <p:tgtEl>
                                          <p:spTgt spid="51279"/>
                                        </p:tgtEl>
                                        <p:attrNameLst>
                                          <p:attrName>ppt_y</p:attrName>
                                        </p:attrNameLst>
                                      </p:cBhvr>
                                      <p:tavLst>
                                        <p:tav tm="0">
                                          <p:val>
                                            <p:strVal val="1+#ppt_h/2"/>
                                          </p:val>
                                        </p:tav>
                                        <p:tav tm="100000">
                                          <p:val>
                                            <p:strVal val="#ppt_y"/>
                                          </p:val>
                                        </p:tav>
                                      </p:tavLst>
                                    </p:anim>
                                  </p:childTnLst>
                                </p:cTn>
                              </p:par>
                            </p:childTnLst>
                          </p:cTn>
                        </p:par>
                        <p:par>
                          <p:cTn id="136" fill="hold" nodeType="afterGroup">
                            <p:stCondLst>
                              <p:cond delay="500"/>
                            </p:stCondLst>
                            <p:childTnLst>
                              <p:par>
                                <p:cTn id="137" presetID="18" presetClass="entr" presetSubtype="9" fill="hold" nodeType="afterEffect">
                                  <p:stCondLst>
                                    <p:cond delay="0"/>
                                  </p:stCondLst>
                                  <p:childTnLst>
                                    <p:set>
                                      <p:cBhvr>
                                        <p:cTn id="138" dur="1" fill="hold">
                                          <p:stCondLst>
                                            <p:cond delay="0"/>
                                          </p:stCondLst>
                                        </p:cTn>
                                        <p:tgtEl>
                                          <p:spTgt spid="51282"/>
                                        </p:tgtEl>
                                        <p:attrNameLst>
                                          <p:attrName>style.visibility</p:attrName>
                                        </p:attrNameLst>
                                      </p:cBhvr>
                                      <p:to>
                                        <p:strVal val="visible"/>
                                      </p:to>
                                    </p:set>
                                    <p:animEffect transition="in" filter="strips(upLeft)">
                                      <p:cBhvr>
                                        <p:cTn id="139" dur="500"/>
                                        <p:tgtEl>
                                          <p:spTgt spid="5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r>
              <a:rPr lang="en-US" sz="2800" b="1" kern="0" noProof="0" dirty="0">
                <a:solidFill>
                  <a:sysClr val="windowText" lastClr="000000"/>
                </a:solidFill>
                <a:latin typeface="PSOwsthelvltps"/>
              </a:rPr>
              <a:t> DB</a:t>
            </a:r>
            <a:r>
              <a:rPr kumimoji="0" lang="en-US" sz="2800" b="1" i="0" u="none" strike="noStrike" kern="0" cap="none" spc="0" normalizeH="0" baseline="0" noProof="0" dirty="0">
                <a:ln>
                  <a:noFill/>
                </a:ln>
                <a:solidFill>
                  <a:sysClr val="windowText" lastClr="000000"/>
                </a:solidFill>
                <a:effectLst/>
                <a:uLnTx/>
                <a:uFillTx/>
                <a:latin typeface="PSOwsthelvltps"/>
              </a:rPr>
              <a:t> :  Data Block :</a:t>
            </a:r>
          </a:p>
          <a:p>
            <a:pPr marL="0" indent="0" algn="l" defTabSz="914400">
              <a:spcBef>
                <a:spcPts val="0"/>
              </a:spcBef>
              <a:buClrTx/>
              <a:buFontTx/>
              <a:buChar char="-"/>
              <a:defRPr/>
            </a:pPr>
            <a:r>
              <a:rPr lang="en-US" sz="2800" b="1" kern="0" dirty="0">
                <a:solidFill>
                  <a:sysClr val="windowText" lastClr="000000"/>
                </a:solidFill>
                <a:latin typeface="PSOwsthelvltps"/>
              </a:rPr>
              <a:t> Shared DB   : Are accessible for all </a:t>
            </a:r>
          </a:p>
          <a:p>
            <a:pPr marL="0" indent="0" algn="l" defTabSz="914400">
              <a:spcBef>
                <a:spcPts val="0"/>
              </a:spcBef>
              <a:buClrTx/>
              <a:buFontTx/>
              <a:buChar char="-"/>
              <a:defRPr/>
            </a:pPr>
            <a:r>
              <a:rPr kumimoji="0" lang="en-US" sz="2800" b="1" i="0" u="none" strike="noStrike" kern="0" cap="none" spc="0" normalizeH="0" baseline="0" noProof="0" dirty="0">
                <a:ln>
                  <a:noFill/>
                </a:ln>
                <a:solidFill>
                  <a:sysClr val="windowText" lastClr="000000"/>
                </a:solidFill>
                <a:effectLst/>
                <a:uLnTx/>
                <a:uFillTx/>
                <a:latin typeface="PSOwsthelvltps"/>
              </a:rPr>
              <a:t> Instance DB :   Belong to specific FB </a:t>
            </a:r>
          </a:p>
          <a:p>
            <a:pPr marL="0" indent="0" algn="l" defTabSz="914400">
              <a:spcBef>
                <a:spcPts val="0"/>
              </a:spcBef>
              <a:buClrTx/>
              <a:buFontTx/>
              <a:buChar char="-"/>
              <a:defRPr/>
            </a:pPr>
            <a:endParaRPr kumimoji="0" lang="fa-IR" sz="2800" b="1"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FontTx/>
              <a:buChar char="-"/>
              <a:defRPr/>
            </a:pPr>
            <a:r>
              <a:rPr lang="fa-IR" sz="1800" dirty="0" err="1">
                <a:effectLst/>
                <a:latin typeface="BNazanin"/>
              </a:rPr>
              <a:t>مواردي</a:t>
            </a:r>
            <a:r>
              <a:rPr lang="fa-IR" sz="1800" dirty="0">
                <a:effectLst/>
                <a:latin typeface="BNazanin"/>
              </a:rPr>
              <a:t>  </a:t>
            </a:r>
            <a:r>
              <a:rPr lang="fa-IR" sz="1800" dirty="0" err="1">
                <a:effectLst/>
                <a:latin typeface="BNazanin"/>
              </a:rPr>
              <a:t>كه</a:t>
            </a:r>
            <a:r>
              <a:rPr lang="fa-IR" sz="1800" dirty="0">
                <a:effectLst/>
                <a:latin typeface="BNazanin"/>
              </a:rPr>
              <a:t> باعث</a:t>
            </a:r>
            <a:r>
              <a:rPr lang="fa-IR" sz="1800" dirty="0">
                <a:effectLst/>
                <a:latin typeface="Calibri" panose="020F0502020204030204" pitchFamily="34" charset="0"/>
              </a:rPr>
              <a:t> </a:t>
            </a:r>
            <a:r>
              <a:rPr lang="en-US" sz="1800" dirty="0">
                <a:effectLst/>
                <a:latin typeface="Calibri" panose="020F0502020204030204" pitchFamily="34" charset="0"/>
              </a:rPr>
              <a:t>Stop</a:t>
            </a:r>
            <a:r>
              <a:rPr lang="en-US" sz="1800" dirty="0">
                <a:effectLst/>
                <a:latin typeface="BNazanin"/>
              </a:rPr>
              <a:t> </a:t>
            </a:r>
            <a:r>
              <a:rPr lang="fa-IR" sz="1800" dirty="0">
                <a:effectLst/>
                <a:latin typeface="BNazanin"/>
              </a:rPr>
              <a:t>  شدن</a:t>
            </a:r>
            <a:r>
              <a:rPr lang="fa-IR" sz="1800" dirty="0">
                <a:effectLst/>
                <a:latin typeface="Calibri" panose="020F0502020204030204" pitchFamily="34" charset="0"/>
              </a:rPr>
              <a:t> </a:t>
            </a:r>
            <a:r>
              <a:rPr lang="en-US" sz="1800" dirty="0">
                <a:effectLst/>
                <a:latin typeface="Calibri" panose="020F0502020204030204" pitchFamily="34" charset="0"/>
              </a:rPr>
              <a:t>   CPU </a:t>
            </a:r>
            <a:r>
              <a:rPr lang="en-US" sz="1800" dirty="0">
                <a:effectLst/>
                <a:latin typeface="BNazanin"/>
              </a:rPr>
              <a:t> </a:t>
            </a:r>
            <a:r>
              <a:rPr lang="fa-IR" sz="1800" dirty="0">
                <a:effectLst/>
                <a:latin typeface="BNazanin"/>
              </a:rPr>
              <a:t>در موقع استفاده از</a:t>
            </a:r>
            <a:r>
              <a:rPr lang="fa-IR" sz="1800" dirty="0">
                <a:effectLst/>
                <a:latin typeface="Calibri" panose="020F0502020204030204" pitchFamily="34" charset="0"/>
              </a:rPr>
              <a:t> </a:t>
            </a:r>
            <a:r>
              <a:rPr lang="en-US" sz="1800" dirty="0">
                <a:effectLst/>
                <a:latin typeface="Calibri" panose="020F0502020204030204" pitchFamily="34" charset="0"/>
              </a:rPr>
              <a:t>  DB</a:t>
            </a:r>
            <a:r>
              <a:rPr lang="en-US" sz="1800" dirty="0">
                <a:effectLst/>
                <a:latin typeface="BNazanin"/>
              </a:rPr>
              <a:t> </a:t>
            </a:r>
            <a:r>
              <a:rPr lang="fa-IR" sz="1800" dirty="0" err="1">
                <a:effectLst/>
                <a:latin typeface="BNazanin"/>
              </a:rPr>
              <a:t>مي</a:t>
            </a:r>
            <a:r>
              <a:rPr lang="fa-IR" sz="1800" dirty="0">
                <a:effectLst/>
                <a:latin typeface="BNazanin"/>
              </a:rPr>
              <a:t> شود. </a:t>
            </a:r>
            <a:endParaRPr lang="fa-IR" sz="2800" dirty="0"/>
          </a:p>
          <a:p>
            <a:pPr marL="0" indent="0" algn="r" defTabSz="914400" rtl="1">
              <a:spcBef>
                <a:spcPts val="0"/>
              </a:spcBef>
              <a:buClrTx/>
              <a:buFontTx/>
              <a:buChar char="-"/>
              <a:defRPr/>
            </a:pPr>
            <a:r>
              <a:rPr kumimoji="0" lang="fa-IR" sz="2800" b="1" i="0" u="none" strike="noStrike" kern="0" cap="none" spc="0" normalizeH="0" baseline="0" noProof="0" dirty="0">
                <a:ln>
                  <a:noFill/>
                </a:ln>
                <a:solidFill>
                  <a:sysClr val="windowText" lastClr="000000"/>
                </a:solidFill>
                <a:effectLst/>
                <a:uLnTx/>
                <a:uFillTx/>
                <a:latin typeface="PSOwsthelvltps"/>
              </a:rPr>
              <a:t> </a:t>
            </a: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FontTx/>
              <a:buChar char="-"/>
              <a:defRPr/>
            </a:pPr>
            <a:r>
              <a:rPr lang="fa-IR" sz="1800" dirty="0">
                <a:effectLst/>
                <a:latin typeface="BNazanin"/>
              </a:rPr>
              <a:t>1- استفاده از </a:t>
            </a:r>
            <a:r>
              <a:rPr lang="fa-IR" sz="1800" dirty="0" err="1">
                <a:effectLst/>
                <a:latin typeface="BNazanin"/>
              </a:rPr>
              <a:t>ديتا</a:t>
            </a:r>
            <a:r>
              <a:rPr lang="fa-IR" sz="1800" dirty="0">
                <a:effectLst/>
                <a:latin typeface="BNazanin"/>
              </a:rPr>
              <a:t> </a:t>
            </a:r>
            <a:r>
              <a:rPr lang="fa-IR" sz="1800" dirty="0" err="1">
                <a:effectLst/>
                <a:latin typeface="BNazanin"/>
              </a:rPr>
              <a:t>بلاك</a:t>
            </a:r>
            <a:r>
              <a:rPr lang="fa-IR" sz="1800" dirty="0">
                <a:effectLst/>
                <a:latin typeface="BNazanin"/>
              </a:rPr>
              <a:t> در</a:t>
            </a:r>
            <a:r>
              <a:rPr lang="fa-IR" sz="1800" dirty="0">
                <a:effectLst/>
                <a:latin typeface="Calibri" panose="020F0502020204030204" pitchFamily="34" charset="0"/>
              </a:rPr>
              <a:t> </a:t>
            </a:r>
            <a:r>
              <a:rPr lang="en-US" sz="1800" dirty="0">
                <a:effectLst/>
                <a:latin typeface="Calibri" panose="020F0502020204030204" pitchFamily="34" charset="0"/>
              </a:rPr>
              <a:t>OB1</a:t>
            </a:r>
            <a:r>
              <a:rPr lang="en-US" sz="1800" dirty="0">
                <a:effectLst/>
                <a:latin typeface="BNazanin"/>
              </a:rPr>
              <a:t> </a:t>
            </a:r>
            <a:r>
              <a:rPr lang="fa-IR" sz="1800" dirty="0">
                <a:effectLst/>
                <a:latin typeface="BNazanin"/>
              </a:rPr>
              <a:t> </a:t>
            </a:r>
            <a:r>
              <a:rPr lang="fa-IR" sz="1800" dirty="0" err="1">
                <a:effectLst/>
                <a:latin typeface="BNazanin"/>
              </a:rPr>
              <a:t>وقتي</a:t>
            </a:r>
            <a:r>
              <a:rPr lang="fa-IR" sz="1800" dirty="0">
                <a:effectLst/>
                <a:latin typeface="BNazanin"/>
              </a:rPr>
              <a:t> </a:t>
            </a:r>
            <a:r>
              <a:rPr lang="fa-IR" sz="1800" dirty="0" err="1">
                <a:effectLst/>
                <a:latin typeface="BNazanin"/>
              </a:rPr>
              <a:t>كه</a:t>
            </a:r>
            <a:r>
              <a:rPr lang="fa-IR" sz="1800" dirty="0">
                <a:effectLst/>
                <a:latin typeface="BNazanin"/>
              </a:rPr>
              <a:t> خود</a:t>
            </a:r>
            <a:r>
              <a:rPr lang="fa-IR" sz="1800" dirty="0">
                <a:effectLst/>
                <a:latin typeface="Calibri" panose="020F0502020204030204" pitchFamily="34" charset="0"/>
              </a:rPr>
              <a:t> </a:t>
            </a:r>
            <a:r>
              <a:rPr lang="en-US" sz="1800" dirty="0">
                <a:effectLst/>
                <a:latin typeface="Calibri" panose="020F0502020204030204" pitchFamily="34" charset="0"/>
              </a:rPr>
              <a:t>DB</a:t>
            </a:r>
            <a:r>
              <a:rPr lang="en-US" sz="1800" dirty="0">
                <a:effectLst/>
                <a:latin typeface="BNazanin"/>
              </a:rPr>
              <a:t> </a:t>
            </a:r>
            <a:r>
              <a:rPr lang="fa-IR" sz="1800" dirty="0">
                <a:effectLst/>
                <a:latin typeface="BNazanin"/>
              </a:rPr>
              <a:t>در</a:t>
            </a:r>
            <a:r>
              <a:rPr lang="fa-IR" sz="1800" dirty="0">
                <a:effectLst/>
                <a:latin typeface="Calibri" panose="020F0502020204030204" pitchFamily="34" charset="0"/>
              </a:rPr>
              <a:t> </a:t>
            </a:r>
            <a:r>
              <a:rPr lang="en-US" sz="1800" dirty="0">
                <a:effectLst/>
                <a:latin typeface="Calibri" panose="020F0502020204030204" pitchFamily="34" charset="0"/>
              </a:rPr>
              <a:t>CPU</a:t>
            </a:r>
            <a:r>
              <a:rPr lang="en-US" sz="1800" dirty="0">
                <a:effectLst/>
                <a:latin typeface="BNazanin"/>
              </a:rPr>
              <a:t> </a:t>
            </a:r>
            <a:r>
              <a:rPr lang="fa-IR" sz="1800" dirty="0">
                <a:effectLst/>
                <a:latin typeface="BNazanin"/>
              </a:rPr>
              <a:t> بار </a:t>
            </a:r>
            <a:r>
              <a:rPr lang="fa-IR" sz="1800" dirty="0" err="1">
                <a:effectLst/>
                <a:latin typeface="BNazanin"/>
              </a:rPr>
              <a:t>گذاري</a:t>
            </a:r>
            <a:r>
              <a:rPr lang="fa-IR" sz="1800" dirty="0">
                <a:effectLst/>
                <a:latin typeface="BNazanin"/>
              </a:rPr>
              <a:t> نشود. </a:t>
            </a:r>
          </a:p>
          <a:p>
            <a:pPr marL="0" indent="0" algn="r" defTabSz="914400" rtl="1">
              <a:spcBef>
                <a:spcPts val="0"/>
              </a:spcBef>
              <a:buClrTx/>
              <a:buFontTx/>
              <a:buChar char="-"/>
              <a:defRPr/>
            </a:pPr>
            <a:endParaRPr lang="en-US" sz="1800" dirty="0">
              <a:effectLst/>
              <a:latin typeface="BNazanin"/>
            </a:endParaRPr>
          </a:p>
          <a:p>
            <a:pPr marL="0" indent="0" algn="r" defTabSz="914400" rtl="1">
              <a:spcBef>
                <a:spcPts val="0"/>
              </a:spcBef>
              <a:buClrTx/>
              <a:buFontTx/>
              <a:buChar char="-"/>
              <a:defRPr/>
            </a:pPr>
            <a:r>
              <a:rPr lang="fa-IR" sz="1800" dirty="0">
                <a:effectLst/>
                <a:latin typeface="BNazanin"/>
              </a:rPr>
              <a:t>2- استفاده </a:t>
            </a:r>
            <a:r>
              <a:rPr lang="fa-IR" sz="1800" dirty="0" err="1">
                <a:effectLst/>
                <a:latin typeface="BNazanin"/>
              </a:rPr>
              <a:t>ازآدرس</a:t>
            </a:r>
            <a:r>
              <a:rPr lang="fa-IR" sz="1800" dirty="0">
                <a:effectLst/>
                <a:latin typeface="BNazanin"/>
              </a:rPr>
              <a:t> </a:t>
            </a:r>
            <a:r>
              <a:rPr lang="fa-IR" sz="1800" dirty="0" err="1">
                <a:effectLst/>
                <a:latin typeface="BNazanin"/>
              </a:rPr>
              <a:t>ديتا</a:t>
            </a:r>
            <a:r>
              <a:rPr lang="fa-IR" sz="1800" dirty="0">
                <a:effectLst/>
                <a:latin typeface="BNazanin"/>
              </a:rPr>
              <a:t> </a:t>
            </a:r>
            <a:r>
              <a:rPr lang="fa-IR" sz="1800" dirty="0" err="1">
                <a:effectLst/>
                <a:latin typeface="BNazanin"/>
              </a:rPr>
              <a:t>بلاكي</a:t>
            </a:r>
            <a:r>
              <a:rPr lang="fa-IR" sz="1800" dirty="0">
                <a:effectLst/>
                <a:latin typeface="BNazanin"/>
              </a:rPr>
              <a:t> </a:t>
            </a:r>
            <a:r>
              <a:rPr lang="fa-IR" sz="1800" dirty="0" err="1">
                <a:effectLst/>
                <a:latin typeface="BNazanin"/>
              </a:rPr>
              <a:t>كه</a:t>
            </a:r>
            <a:r>
              <a:rPr lang="fa-IR" sz="1800" dirty="0">
                <a:effectLst/>
                <a:latin typeface="BNazanin"/>
              </a:rPr>
              <a:t> </a:t>
            </a:r>
            <a:r>
              <a:rPr lang="fa-IR" sz="1800" dirty="0" err="1">
                <a:effectLst/>
                <a:latin typeface="BNazanin"/>
              </a:rPr>
              <a:t>ديتا</a:t>
            </a:r>
            <a:r>
              <a:rPr lang="fa-IR" sz="1800" dirty="0">
                <a:effectLst/>
                <a:latin typeface="BNazanin"/>
              </a:rPr>
              <a:t> </a:t>
            </a:r>
            <a:r>
              <a:rPr lang="fa-IR" sz="1800" dirty="0" err="1">
                <a:effectLst/>
                <a:latin typeface="BNazanin"/>
              </a:rPr>
              <a:t>بلاك</a:t>
            </a:r>
            <a:r>
              <a:rPr lang="fa-IR" sz="1800" dirty="0">
                <a:effectLst/>
                <a:latin typeface="BNazanin"/>
              </a:rPr>
              <a:t> در </a:t>
            </a:r>
            <a:r>
              <a:rPr lang="fa-IR" sz="1800" dirty="0" err="1">
                <a:effectLst/>
                <a:latin typeface="BNazanin"/>
              </a:rPr>
              <a:t>آن</a:t>
            </a:r>
            <a:r>
              <a:rPr lang="fa-IR" sz="1800" dirty="0">
                <a:effectLst/>
                <a:latin typeface="BNazanin"/>
              </a:rPr>
              <a:t> استفاده نشده باشد. </a:t>
            </a:r>
          </a:p>
          <a:p>
            <a:pPr marL="0" indent="0" algn="r" defTabSz="914400" rtl="1">
              <a:spcBef>
                <a:spcPts val="0"/>
              </a:spcBef>
              <a:buClrTx/>
              <a:buFontTx/>
              <a:buChar char="-"/>
              <a:defRPr/>
            </a:pPr>
            <a:endParaRPr lang="en-US" sz="1800" dirty="0">
              <a:effectLst/>
              <a:latin typeface="BNazanin"/>
            </a:endParaRPr>
          </a:p>
          <a:p>
            <a:pPr marL="0" indent="0" algn="r" defTabSz="914400" rtl="1">
              <a:spcBef>
                <a:spcPts val="0"/>
              </a:spcBef>
              <a:buClrTx/>
              <a:buFontTx/>
              <a:buChar char="-"/>
              <a:defRPr/>
            </a:pPr>
            <a:r>
              <a:rPr lang="fa-IR" sz="1800" dirty="0">
                <a:effectLst/>
                <a:latin typeface="BNazanin"/>
              </a:rPr>
              <a:t>3- استفاده از شماره </a:t>
            </a:r>
            <a:r>
              <a:rPr lang="fa-IR" sz="1800" dirty="0" err="1">
                <a:effectLst/>
                <a:latin typeface="BNazanin"/>
              </a:rPr>
              <a:t>ديتا</a:t>
            </a:r>
            <a:r>
              <a:rPr lang="fa-IR" sz="1800" dirty="0">
                <a:effectLst/>
                <a:latin typeface="BNazanin"/>
              </a:rPr>
              <a:t> </a:t>
            </a:r>
            <a:r>
              <a:rPr lang="fa-IR" sz="1800" dirty="0" err="1">
                <a:effectLst/>
                <a:latin typeface="BNazanin"/>
              </a:rPr>
              <a:t>بلاکی</a:t>
            </a:r>
            <a:r>
              <a:rPr lang="fa-IR" sz="1800" dirty="0">
                <a:effectLst/>
                <a:latin typeface="BNazanin"/>
              </a:rPr>
              <a:t> </a:t>
            </a:r>
            <a:r>
              <a:rPr lang="fa-IR" sz="1800" dirty="0" err="1">
                <a:effectLst/>
                <a:latin typeface="BNazanin"/>
              </a:rPr>
              <a:t>كه</a:t>
            </a:r>
            <a:r>
              <a:rPr lang="fa-IR" sz="1800" dirty="0">
                <a:effectLst/>
                <a:latin typeface="Calibri" panose="020F0502020204030204" pitchFamily="34" charset="0"/>
              </a:rPr>
              <a:t>  </a:t>
            </a:r>
            <a:r>
              <a:rPr lang="en-US" sz="1800" dirty="0">
                <a:effectLst/>
                <a:latin typeface="Calibri" panose="020F0502020204030204" pitchFamily="34" charset="0"/>
              </a:rPr>
              <a:t>CPU</a:t>
            </a:r>
            <a:r>
              <a:rPr lang="en-US" sz="1800" dirty="0">
                <a:effectLst/>
                <a:latin typeface="BNazanin"/>
              </a:rPr>
              <a:t> </a:t>
            </a:r>
            <a:r>
              <a:rPr lang="fa-IR" sz="1800" dirty="0" err="1">
                <a:effectLst/>
                <a:latin typeface="BNazanin"/>
              </a:rPr>
              <a:t>اآن</a:t>
            </a:r>
            <a:r>
              <a:rPr lang="fa-IR" sz="1800" dirty="0">
                <a:effectLst/>
                <a:latin typeface="BNazanin"/>
              </a:rPr>
              <a:t>  را ساپورت </a:t>
            </a:r>
            <a:r>
              <a:rPr lang="fa-IR" sz="1800" dirty="0" err="1">
                <a:effectLst/>
                <a:latin typeface="BNazanin"/>
              </a:rPr>
              <a:t>نمي</a:t>
            </a:r>
            <a:r>
              <a:rPr lang="fa-IR" sz="1800" dirty="0">
                <a:effectLst/>
                <a:latin typeface="BNazanin"/>
              </a:rPr>
              <a:t> </a:t>
            </a:r>
            <a:r>
              <a:rPr lang="fa-IR" sz="1800" dirty="0" err="1">
                <a:effectLst/>
                <a:latin typeface="BNazanin"/>
              </a:rPr>
              <a:t>كند</a:t>
            </a:r>
            <a:r>
              <a:rPr lang="fa-IR" sz="1800" dirty="0">
                <a:effectLst/>
                <a:latin typeface="BNazanin"/>
              </a:rPr>
              <a:t>. </a:t>
            </a:r>
            <a:endParaRPr lang="fa-IR" sz="2800" dirty="0"/>
          </a:p>
          <a:p>
            <a:pPr marL="0" marR="0" lvl="0" indent="0" algn="r" defTabSz="914400" rtl="1"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4" name="Picture 3">
            <a:extLst>
              <a:ext uri="{FF2B5EF4-FFF2-40B4-BE49-F238E27FC236}">
                <a16:creationId xmlns:a16="http://schemas.microsoft.com/office/drawing/2014/main" id="{7F6ED1BC-DE71-7447-9A7B-16E70CC4C24C}"/>
              </a:ext>
            </a:extLst>
          </p:cNvPr>
          <p:cNvPicPr>
            <a:picLocks noChangeAspect="1"/>
          </p:cNvPicPr>
          <p:nvPr/>
        </p:nvPicPr>
        <p:blipFill>
          <a:blip r:embed="rId2"/>
          <a:stretch>
            <a:fillRect/>
          </a:stretch>
        </p:blipFill>
        <p:spPr>
          <a:xfrm rot="16200000">
            <a:off x="7996465" y="52427"/>
            <a:ext cx="1916560" cy="4466416"/>
          </a:xfrm>
          <a:prstGeom prst="rect">
            <a:avLst/>
          </a:prstGeom>
        </p:spPr>
      </p:pic>
    </p:spTree>
    <p:extLst>
      <p:ext uri="{BB962C8B-B14F-4D97-AF65-F5344CB8AC3E}">
        <p14:creationId xmlns:p14="http://schemas.microsoft.com/office/powerpoint/2010/main" val="286289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fa-IR" dirty="0"/>
              <a:t>کنترل سیستم ها :</a:t>
            </a:r>
          </a:p>
          <a:p>
            <a:pPr marL="0" indent="0" algn="l" defTabSz="914400" eaLnBrk="1" latinLnBrk="0" hangingPunct="1">
              <a:lnSpc>
                <a:spcPct val="90000"/>
              </a:lnSpc>
              <a:spcBef>
                <a:spcPts val="1000"/>
              </a:spcBef>
              <a:buNone/>
            </a:pPr>
            <a:r>
              <a:rPr lang="en-US" dirty="0"/>
              <a:t>1- Factory Automation:</a:t>
            </a:r>
          </a:p>
          <a:p>
            <a:pPr marL="228600" indent="-228600" algn="l" defTabSz="914400" eaLnBrk="1" latinLnBrk="0" hangingPunct="1">
              <a:lnSpc>
                <a:spcPct val="90000"/>
              </a:lnSpc>
              <a:spcBef>
                <a:spcPts val="1000"/>
              </a:spcBef>
              <a:buFont typeface="Arial" panose="020B0604020202020204" pitchFamily="34" charset="0"/>
              <a:buChar char="•"/>
            </a:pPr>
            <a:r>
              <a:rPr lang="en-US" dirty="0"/>
              <a:t>Relay bank</a:t>
            </a:r>
            <a:r>
              <a:rPr lang="fa-IR" dirty="0"/>
              <a:t>             </a:t>
            </a:r>
            <a:endParaRPr lang="en-US" dirty="0"/>
          </a:p>
        </p:txBody>
      </p:sp>
      <p:pic>
        <p:nvPicPr>
          <p:cNvPr id="6" name="Picture 5">
            <a:extLst>
              <a:ext uri="{FF2B5EF4-FFF2-40B4-BE49-F238E27FC236}">
                <a16:creationId xmlns:a16="http://schemas.microsoft.com/office/drawing/2014/main" id="{D6BE9E09-80E0-0740-A7D6-C731E8F4B2FA}"/>
              </a:ext>
            </a:extLst>
          </p:cNvPr>
          <p:cNvPicPr>
            <a:picLocks noChangeAspect="1"/>
          </p:cNvPicPr>
          <p:nvPr/>
        </p:nvPicPr>
        <p:blipFill>
          <a:blip r:embed="rId2"/>
          <a:stretch>
            <a:fillRect/>
          </a:stretch>
        </p:blipFill>
        <p:spPr>
          <a:xfrm>
            <a:off x="838200" y="3190875"/>
            <a:ext cx="4733694" cy="3302000"/>
          </a:xfrm>
          <a:prstGeom prst="rect">
            <a:avLst/>
          </a:prstGeom>
        </p:spPr>
      </p:pic>
      <p:pic>
        <p:nvPicPr>
          <p:cNvPr id="3082" name="Picture 10" descr="اولین plc های تولید شده">
            <a:extLst>
              <a:ext uri="{FF2B5EF4-FFF2-40B4-BE49-F238E27FC236}">
                <a16:creationId xmlns:a16="http://schemas.microsoft.com/office/drawing/2014/main" id="{BC8A50E8-E5E2-8744-A6A7-C82A04429F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33" r="-594"/>
          <a:stretch/>
        </p:blipFill>
        <p:spPr bwMode="auto">
          <a:xfrm>
            <a:off x="5744071" y="3190875"/>
            <a:ext cx="5803901" cy="330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302905A1-41F5-EF4F-879B-623B5534B6AE}"/>
              </a:ext>
            </a:extLst>
          </p:cNvPr>
          <p:cNvGraphicFramePr/>
          <p:nvPr>
            <p:extLst>
              <p:ext uri="{D42A27DB-BD31-4B8C-83A1-F6EECF244321}">
                <p14:modId xmlns:p14="http://schemas.microsoft.com/office/powerpoint/2010/main" val="1611178965"/>
              </p:ext>
            </p:extLst>
          </p:nvPr>
        </p:nvGraphicFramePr>
        <p:xfrm>
          <a:off x="3810000" y="1945847"/>
          <a:ext cx="4148667" cy="132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6513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noProof="0" dirty="0">
                <a:ln>
                  <a:noFill/>
                </a:ln>
                <a:solidFill>
                  <a:sysClr val="windowText" lastClr="000000"/>
                </a:solidFill>
                <a:effectLst/>
                <a:uLnTx/>
                <a:uFillTx/>
                <a:latin typeface="PSOwsthelvltps"/>
              </a:rPr>
              <a:t> FC: </a:t>
            </a:r>
            <a:endParaRPr kumimoji="0" lang="fa-IR" sz="2800" b="1"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None/>
              <a:defRPr/>
            </a:pPr>
            <a:r>
              <a:rPr lang="fa-IR" sz="1800" dirty="0" err="1">
                <a:effectLst/>
                <a:latin typeface="BNazanin"/>
              </a:rPr>
              <a:t>فانكشن</a:t>
            </a:r>
            <a:r>
              <a:rPr lang="fa-IR" sz="1800" dirty="0">
                <a:effectLst/>
                <a:latin typeface="BNazanin"/>
              </a:rPr>
              <a:t> </a:t>
            </a:r>
            <a:r>
              <a:rPr lang="fa-IR" sz="1800" dirty="0" err="1">
                <a:effectLst/>
                <a:latin typeface="BNazanin"/>
              </a:rPr>
              <a:t>بلاك</a:t>
            </a:r>
            <a:r>
              <a:rPr lang="fa-IR" sz="1800" dirty="0">
                <a:effectLst/>
                <a:latin typeface="BNazanin"/>
              </a:rPr>
              <a:t>: </a:t>
            </a:r>
            <a:r>
              <a:rPr lang="fa-IR" sz="1800" dirty="0" err="1">
                <a:effectLst/>
                <a:latin typeface="BNazanin"/>
              </a:rPr>
              <a:t>بلاكي</a:t>
            </a:r>
            <a:r>
              <a:rPr lang="fa-IR" sz="1800" dirty="0">
                <a:effectLst/>
                <a:latin typeface="BNazanin"/>
              </a:rPr>
              <a:t> است </a:t>
            </a:r>
            <a:r>
              <a:rPr lang="fa-IR" sz="1800" dirty="0" err="1">
                <a:effectLst/>
                <a:latin typeface="BNazanin"/>
              </a:rPr>
              <a:t>كه</a:t>
            </a:r>
            <a:r>
              <a:rPr lang="fa-IR" sz="1800" dirty="0">
                <a:effectLst/>
                <a:latin typeface="BNazanin"/>
              </a:rPr>
              <a:t> </a:t>
            </a:r>
            <a:r>
              <a:rPr lang="fa-IR" sz="1800" dirty="0" err="1">
                <a:effectLst/>
                <a:latin typeface="BNazanin"/>
              </a:rPr>
              <a:t>داراي</a:t>
            </a:r>
            <a:r>
              <a:rPr lang="fa-IR" sz="1800" dirty="0">
                <a:effectLst/>
                <a:latin typeface="BNazanin"/>
              </a:rPr>
              <a:t> </a:t>
            </a:r>
            <a:r>
              <a:rPr lang="fa-IR" sz="1800" dirty="0" err="1">
                <a:effectLst/>
                <a:latin typeface="BNazanin"/>
              </a:rPr>
              <a:t>ورودي</a:t>
            </a:r>
            <a:r>
              <a:rPr lang="fa-IR" sz="1800" dirty="0">
                <a:effectLst/>
                <a:latin typeface="BNazanin"/>
              </a:rPr>
              <a:t> و </a:t>
            </a:r>
            <a:r>
              <a:rPr lang="fa-IR" sz="1800" dirty="0" err="1">
                <a:effectLst/>
                <a:latin typeface="BNazanin"/>
              </a:rPr>
              <a:t>خروجي</a:t>
            </a:r>
            <a:r>
              <a:rPr lang="fa-IR" sz="1800" dirty="0">
                <a:effectLst/>
                <a:latin typeface="BNazanin"/>
              </a:rPr>
              <a:t> و </a:t>
            </a:r>
            <a:r>
              <a:rPr lang="fa-IR" sz="1800" dirty="0" err="1">
                <a:effectLst/>
                <a:latin typeface="BNazanin"/>
              </a:rPr>
              <a:t>منطقي</a:t>
            </a:r>
            <a:r>
              <a:rPr lang="fa-IR" sz="1800" dirty="0">
                <a:effectLst/>
                <a:latin typeface="BNazanin"/>
              </a:rPr>
              <a:t> </a:t>
            </a:r>
            <a:r>
              <a:rPr lang="fa-IR" sz="1800" dirty="0" err="1">
                <a:effectLst/>
                <a:latin typeface="BNazanin"/>
              </a:rPr>
              <a:t>كه</a:t>
            </a:r>
            <a:r>
              <a:rPr lang="fa-IR" sz="1800" dirty="0">
                <a:effectLst/>
                <a:latin typeface="BNazanin"/>
              </a:rPr>
              <a:t> برنامه در </a:t>
            </a:r>
            <a:r>
              <a:rPr lang="fa-IR" sz="1800" dirty="0" err="1">
                <a:effectLst/>
                <a:latin typeface="BNazanin"/>
              </a:rPr>
              <a:t>آن</a:t>
            </a:r>
            <a:r>
              <a:rPr lang="fa-IR" sz="1800" dirty="0">
                <a:effectLst/>
                <a:latin typeface="BNazanin"/>
              </a:rPr>
              <a:t> نوشته </a:t>
            </a:r>
            <a:r>
              <a:rPr lang="fa-IR" sz="1800" dirty="0" err="1">
                <a:effectLst/>
                <a:latin typeface="BNazanin"/>
              </a:rPr>
              <a:t>مي</a:t>
            </a:r>
            <a:r>
              <a:rPr lang="fa-IR" sz="1800" dirty="0">
                <a:effectLst/>
                <a:latin typeface="BNazanin"/>
              </a:rPr>
              <a:t> شود تا </a:t>
            </a:r>
            <a:r>
              <a:rPr lang="fa-IR" sz="1800" dirty="0" err="1">
                <a:effectLst/>
                <a:latin typeface="BNazanin"/>
              </a:rPr>
              <a:t>كار</a:t>
            </a:r>
            <a:r>
              <a:rPr lang="fa-IR" sz="1800" dirty="0">
                <a:effectLst/>
                <a:latin typeface="BNazanin"/>
              </a:rPr>
              <a:t> </a:t>
            </a:r>
            <a:r>
              <a:rPr lang="fa-IR" sz="1800" dirty="0" err="1">
                <a:effectLst/>
                <a:latin typeface="BNazanin"/>
              </a:rPr>
              <a:t>مشخصي</a:t>
            </a:r>
            <a:r>
              <a:rPr lang="fa-IR" sz="1800" dirty="0">
                <a:effectLst/>
                <a:latin typeface="BNazanin"/>
              </a:rPr>
              <a:t> انجام دهد. </a:t>
            </a: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None/>
              <a:defRPr/>
            </a:pPr>
            <a:r>
              <a:rPr lang="fa-IR" sz="1800" dirty="0">
                <a:effectLst/>
                <a:latin typeface="BNazanin"/>
              </a:rPr>
              <a:t>1- </a:t>
            </a:r>
            <a:r>
              <a:rPr lang="fa-IR" sz="1800" dirty="0" err="1">
                <a:effectLst/>
                <a:latin typeface="BNazanin"/>
              </a:rPr>
              <a:t>كليه</a:t>
            </a:r>
            <a:r>
              <a:rPr lang="fa-IR" sz="1800" dirty="0">
                <a:effectLst/>
                <a:latin typeface="BNazanin"/>
              </a:rPr>
              <a:t> توابع ها پس از ساخته شدن </a:t>
            </a:r>
            <a:r>
              <a:rPr lang="fa-IR" sz="1800" dirty="0" err="1">
                <a:effectLst/>
                <a:latin typeface="BNazanin"/>
              </a:rPr>
              <a:t>بايد</a:t>
            </a:r>
            <a:r>
              <a:rPr lang="fa-IR" sz="1800" dirty="0">
                <a:effectLst/>
                <a:latin typeface="BNazanin"/>
              </a:rPr>
              <a:t> در</a:t>
            </a:r>
            <a:r>
              <a:rPr lang="fa-IR" sz="1800" dirty="0">
                <a:effectLst/>
                <a:latin typeface="Calibri" panose="020F0502020204030204" pitchFamily="34" charset="0"/>
              </a:rPr>
              <a:t> </a:t>
            </a:r>
            <a:r>
              <a:rPr lang="en-US" sz="1800" dirty="0">
                <a:effectLst/>
                <a:latin typeface="Calibri" panose="020F0502020204030204" pitchFamily="34" charset="0"/>
              </a:rPr>
              <a:t>PLC</a:t>
            </a:r>
            <a:r>
              <a:rPr lang="en-US" sz="1800" dirty="0">
                <a:effectLst/>
                <a:latin typeface="BNazanin"/>
              </a:rPr>
              <a:t> </a:t>
            </a:r>
            <a:r>
              <a:rPr lang="fa-IR" sz="1800" dirty="0">
                <a:effectLst/>
                <a:latin typeface="BNazanin"/>
              </a:rPr>
              <a:t>دانلود شود.</a:t>
            </a:r>
            <a:endParaRPr lang="en-US" sz="1800" dirty="0">
              <a:effectLst/>
              <a:latin typeface="BNazanin"/>
            </a:endParaRPr>
          </a:p>
          <a:p>
            <a:pPr marL="0" indent="0" algn="r" defTabSz="914400" rtl="1">
              <a:spcBef>
                <a:spcPts val="0"/>
              </a:spcBef>
              <a:buClrTx/>
              <a:buNone/>
              <a:defRPr/>
            </a:pPr>
            <a:r>
              <a:rPr lang="fa-IR" sz="1800" dirty="0">
                <a:effectLst/>
                <a:latin typeface="BNazanin"/>
              </a:rPr>
              <a:t> 2- توابع  توسط </a:t>
            </a:r>
            <a:r>
              <a:rPr lang="en-US" sz="1800" dirty="0">
                <a:effectLst/>
                <a:latin typeface="BNazanin"/>
              </a:rPr>
              <a:t> </a:t>
            </a:r>
            <a:r>
              <a:rPr lang="fa-IR" sz="1800" dirty="0" err="1">
                <a:effectLst/>
                <a:latin typeface="BNazanin"/>
              </a:rPr>
              <a:t>متغير</a:t>
            </a:r>
            <a:r>
              <a:rPr lang="fa-IR" sz="1800" dirty="0">
                <a:effectLst/>
                <a:latin typeface="BNazanin"/>
              </a:rPr>
              <a:t> </a:t>
            </a:r>
            <a:r>
              <a:rPr lang="fa-IR" sz="1800" dirty="0" err="1">
                <a:effectLst/>
                <a:latin typeface="BNazanin"/>
              </a:rPr>
              <a:t>هاي</a:t>
            </a:r>
            <a:r>
              <a:rPr lang="fa-IR" sz="1800" dirty="0">
                <a:effectLst/>
                <a:latin typeface="Calibri" panose="020F0502020204030204" pitchFamily="34" charset="0"/>
              </a:rPr>
              <a:t> </a:t>
            </a:r>
            <a:r>
              <a:rPr lang="en-US" sz="1800" dirty="0">
                <a:effectLst/>
                <a:latin typeface="Calibri" panose="020F0502020204030204" pitchFamily="34" charset="0"/>
              </a:rPr>
              <a:t>LOCAL</a:t>
            </a:r>
            <a:r>
              <a:rPr lang="en-US" sz="1800" dirty="0">
                <a:effectLst/>
                <a:latin typeface="BNazanin"/>
              </a:rPr>
              <a:t> </a:t>
            </a:r>
            <a:r>
              <a:rPr lang="fa-IR" sz="1800" dirty="0">
                <a:effectLst/>
                <a:latin typeface="BNazanin"/>
              </a:rPr>
              <a:t>برنامه </a:t>
            </a:r>
            <a:r>
              <a:rPr lang="fa-IR" sz="1800" dirty="0" err="1">
                <a:effectLst/>
                <a:latin typeface="BNazanin"/>
              </a:rPr>
              <a:t>ريزي</a:t>
            </a:r>
            <a:r>
              <a:rPr lang="fa-IR" sz="1800" dirty="0">
                <a:effectLst/>
                <a:latin typeface="BNazanin"/>
              </a:rPr>
              <a:t> </a:t>
            </a:r>
            <a:r>
              <a:rPr lang="fa-IR" sz="1800" dirty="0" err="1">
                <a:effectLst/>
                <a:latin typeface="BNazanin"/>
              </a:rPr>
              <a:t>مي</a:t>
            </a:r>
            <a:r>
              <a:rPr lang="fa-IR" sz="1800" dirty="0">
                <a:effectLst/>
                <a:latin typeface="BNazanin"/>
              </a:rPr>
              <a:t> شوند </a:t>
            </a:r>
            <a:r>
              <a:rPr lang="fa-IR" sz="1800" dirty="0" err="1">
                <a:effectLst/>
                <a:latin typeface="BNazanin"/>
              </a:rPr>
              <a:t>همچنين</a:t>
            </a:r>
            <a:r>
              <a:rPr lang="fa-IR" sz="1800" dirty="0">
                <a:effectLst/>
                <a:latin typeface="BNazanin"/>
              </a:rPr>
              <a:t> </a:t>
            </a:r>
            <a:r>
              <a:rPr lang="fa-IR" sz="1800" dirty="0" err="1">
                <a:effectLst/>
                <a:latin typeface="BNazanin"/>
              </a:rPr>
              <a:t>مي</a:t>
            </a:r>
            <a:r>
              <a:rPr lang="fa-IR" sz="1800" dirty="0">
                <a:effectLst/>
                <a:latin typeface="BNazanin"/>
              </a:rPr>
              <a:t> توان از </a:t>
            </a:r>
            <a:r>
              <a:rPr lang="fa-IR" sz="1800" dirty="0" err="1">
                <a:effectLst/>
                <a:latin typeface="BNazanin"/>
              </a:rPr>
              <a:t>متغير</a:t>
            </a:r>
            <a:r>
              <a:rPr lang="fa-IR" sz="1800" dirty="0">
                <a:effectLst/>
                <a:latin typeface="BNazanin"/>
              </a:rPr>
              <a:t> </a:t>
            </a:r>
            <a:r>
              <a:rPr lang="fa-IR" sz="1800" dirty="0" err="1">
                <a:effectLst/>
                <a:latin typeface="BNazanin"/>
              </a:rPr>
              <a:t>هاي</a:t>
            </a:r>
            <a:r>
              <a:rPr lang="fa-IR" sz="1800" dirty="0">
                <a:effectLst/>
                <a:latin typeface="Calibri" panose="020F0502020204030204" pitchFamily="34" charset="0"/>
              </a:rPr>
              <a:t> </a:t>
            </a:r>
            <a:r>
              <a:rPr lang="en-US" sz="1800" dirty="0">
                <a:effectLst/>
                <a:latin typeface="Calibri" panose="020F0502020204030204" pitchFamily="34" charset="0"/>
              </a:rPr>
              <a:t>GOBAL</a:t>
            </a:r>
            <a:r>
              <a:rPr lang="en-US" sz="1800" dirty="0">
                <a:effectLst/>
                <a:latin typeface="BNazanin"/>
              </a:rPr>
              <a:t> </a:t>
            </a:r>
            <a:r>
              <a:rPr lang="fa-IR" sz="1800" dirty="0">
                <a:effectLst/>
                <a:latin typeface="BNazanin"/>
              </a:rPr>
              <a:t>استفاده </a:t>
            </a:r>
            <a:r>
              <a:rPr lang="fa-IR" sz="1800" dirty="0" err="1">
                <a:effectLst/>
                <a:latin typeface="BNazanin"/>
              </a:rPr>
              <a:t>كرد</a:t>
            </a:r>
            <a:r>
              <a:rPr lang="fa-IR" sz="1800" dirty="0">
                <a:effectLst/>
                <a:latin typeface="BNazanin"/>
              </a:rPr>
              <a:t>.</a:t>
            </a:r>
            <a:endParaRPr lang="en-US" sz="1800" dirty="0">
              <a:effectLst/>
              <a:latin typeface="BNazanin"/>
            </a:endParaRPr>
          </a:p>
          <a:p>
            <a:pPr marL="0" indent="0" algn="r" defTabSz="914400" rtl="1">
              <a:spcBef>
                <a:spcPts val="0"/>
              </a:spcBef>
              <a:buClrTx/>
              <a:buNone/>
              <a:defRPr/>
            </a:pPr>
            <a:r>
              <a:rPr lang="fa-IR" sz="1800" dirty="0">
                <a:effectLst/>
                <a:latin typeface="BNazanin"/>
              </a:rPr>
              <a:t> 3- هر تابع پس از ساخته شدن </a:t>
            </a:r>
            <a:r>
              <a:rPr lang="fa-IR" sz="1800" dirty="0" err="1">
                <a:effectLst/>
                <a:latin typeface="BNazanin"/>
              </a:rPr>
              <a:t>براي</a:t>
            </a:r>
            <a:r>
              <a:rPr lang="fa-IR" sz="1800" dirty="0">
                <a:effectLst/>
                <a:latin typeface="BNazanin"/>
              </a:rPr>
              <a:t> اجرا </a:t>
            </a:r>
            <a:r>
              <a:rPr lang="fa-IR" sz="1800" dirty="0" err="1">
                <a:effectLst/>
                <a:latin typeface="BNazanin"/>
              </a:rPr>
              <a:t>بايد</a:t>
            </a:r>
            <a:r>
              <a:rPr lang="fa-IR" sz="1800" dirty="0">
                <a:effectLst/>
                <a:latin typeface="BNazanin"/>
              </a:rPr>
              <a:t> در</a:t>
            </a:r>
            <a:r>
              <a:rPr lang="fa-IR" sz="1800" dirty="0">
                <a:effectLst/>
                <a:latin typeface="Calibri" panose="020F0502020204030204" pitchFamily="34" charset="0"/>
              </a:rPr>
              <a:t> </a:t>
            </a:r>
            <a:r>
              <a:rPr lang="en-US" sz="1800" dirty="0">
                <a:effectLst/>
                <a:latin typeface="Calibri" panose="020F0502020204030204" pitchFamily="34" charset="0"/>
              </a:rPr>
              <a:t>OB1</a:t>
            </a:r>
            <a:r>
              <a:rPr lang="en-US" sz="1800" dirty="0">
                <a:effectLst/>
                <a:latin typeface="BNazanin"/>
              </a:rPr>
              <a:t> </a:t>
            </a:r>
            <a:r>
              <a:rPr lang="fa-IR" sz="1800" dirty="0">
                <a:effectLst/>
                <a:latin typeface="BNazanin"/>
              </a:rPr>
              <a:t>صدا زده شود در </a:t>
            </a:r>
            <a:r>
              <a:rPr lang="fa-IR" sz="1800" dirty="0" err="1">
                <a:effectLst/>
                <a:latin typeface="BNazanin"/>
              </a:rPr>
              <a:t>غير</a:t>
            </a:r>
            <a:r>
              <a:rPr lang="fa-IR" sz="1800" dirty="0">
                <a:effectLst/>
                <a:latin typeface="BNazanin"/>
              </a:rPr>
              <a:t> </a:t>
            </a:r>
            <a:r>
              <a:rPr lang="fa-IR" sz="1800" dirty="0" err="1">
                <a:effectLst/>
                <a:latin typeface="BNazanin"/>
              </a:rPr>
              <a:t>اينصورت</a:t>
            </a:r>
            <a:r>
              <a:rPr lang="fa-IR" sz="1800" dirty="0">
                <a:effectLst/>
                <a:latin typeface="Calibri" panose="020F0502020204030204" pitchFamily="34" charset="0"/>
              </a:rPr>
              <a:t> </a:t>
            </a:r>
            <a:r>
              <a:rPr lang="en-US" sz="1800" dirty="0">
                <a:effectLst/>
                <a:latin typeface="Calibri" panose="020F0502020204030204" pitchFamily="34" charset="0"/>
              </a:rPr>
              <a:t>CPU</a:t>
            </a:r>
            <a:r>
              <a:rPr lang="en-US" sz="1800" dirty="0">
                <a:effectLst/>
                <a:latin typeface="BNazanin"/>
              </a:rPr>
              <a:t> </a:t>
            </a:r>
            <a:r>
              <a:rPr lang="fa-IR" sz="1800" dirty="0">
                <a:effectLst/>
                <a:latin typeface="BNazanin"/>
              </a:rPr>
              <a:t>به مد</a:t>
            </a:r>
            <a:r>
              <a:rPr lang="fa-IR" sz="1800" dirty="0">
                <a:effectLst/>
                <a:latin typeface="Calibri" panose="020F0502020204030204" pitchFamily="34" charset="0"/>
              </a:rPr>
              <a:t>  </a:t>
            </a:r>
            <a:r>
              <a:rPr lang="en-US" sz="1800" dirty="0">
                <a:effectLst/>
                <a:latin typeface="Calibri" panose="020F0502020204030204" pitchFamily="34" charset="0"/>
              </a:rPr>
              <a:t>STOP</a:t>
            </a:r>
            <a:r>
              <a:rPr lang="en-US" sz="1800" dirty="0">
                <a:effectLst/>
                <a:latin typeface="BNazanin"/>
              </a:rPr>
              <a:t> </a:t>
            </a:r>
            <a:r>
              <a:rPr lang="fa-IR" sz="1800" dirty="0" err="1">
                <a:effectLst/>
                <a:latin typeface="BNazanin"/>
              </a:rPr>
              <a:t>مي</a:t>
            </a:r>
            <a:r>
              <a:rPr lang="fa-IR" sz="1800" dirty="0">
                <a:effectLst/>
                <a:latin typeface="BNazanin"/>
              </a:rPr>
              <a:t> رود. </a:t>
            </a:r>
          </a:p>
          <a:p>
            <a:pPr algn="r" rtl="1"/>
            <a:r>
              <a:rPr lang="en-US" sz="1800" dirty="0">
                <a:effectLst/>
                <a:latin typeface="Calibri" panose="020F0502020204030204" pitchFamily="34" charset="0"/>
              </a:rPr>
              <a:t>FC</a:t>
            </a:r>
            <a:r>
              <a:rPr lang="en-US" sz="1800" dirty="0">
                <a:effectLst/>
                <a:latin typeface="BNazanin"/>
              </a:rPr>
              <a:t> </a:t>
            </a:r>
            <a:r>
              <a:rPr lang="fa-IR" sz="1800" dirty="0" err="1">
                <a:effectLst/>
                <a:latin typeface="BNazanin"/>
              </a:rPr>
              <a:t>داراي</a:t>
            </a:r>
            <a:r>
              <a:rPr lang="fa-IR" sz="1800" dirty="0">
                <a:effectLst/>
                <a:latin typeface="BNazanin"/>
              </a:rPr>
              <a:t> حافظه </a:t>
            </a:r>
            <a:r>
              <a:rPr lang="fa-IR" sz="1800" dirty="0" err="1">
                <a:effectLst/>
                <a:latin typeface="BNazanin"/>
              </a:rPr>
              <a:t>نمي</a:t>
            </a:r>
            <a:r>
              <a:rPr lang="fa-IR" sz="1800" dirty="0">
                <a:effectLst/>
                <a:latin typeface="BNazanin"/>
              </a:rPr>
              <a:t> باشد لذا </a:t>
            </a:r>
            <a:r>
              <a:rPr lang="fa-IR" sz="1800" dirty="0" err="1">
                <a:effectLst/>
                <a:latin typeface="BNazanin"/>
              </a:rPr>
              <a:t>نياز</a:t>
            </a:r>
            <a:r>
              <a:rPr lang="fa-IR" sz="1800" dirty="0">
                <a:effectLst/>
                <a:latin typeface="BNazanin"/>
              </a:rPr>
              <a:t> به </a:t>
            </a:r>
            <a:r>
              <a:rPr lang="fa-IR" sz="1800" dirty="0" err="1">
                <a:effectLst/>
                <a:latin typeface="BNazanin"/>
              </a:rPr>
              <a:t>تغير</a:t>
            </a:r>
            <a:r>
              <a:rPr lang="fa-IR" sz="1800" dirty="0">
                <a:effectLst/>
                <a:latin typeface="BNazanin"/>
              </a:rPr>
              <a:t> </a:t>
            </a:r>
            <a:r>
              <a:rPr lang="fa-IR" sz="1800" dirty="0" err="1">
                <a:effectLst/>
                <a:latin typeface="BNazanin"/>
              </a:rPr>
              <a:t>متغير</a:t>
            </a:r>
            <a:r>
              <a:rPr lang="fa-IR" sz="1800" dirty="0">
                <a:effectLst/>
                <a:latin typeface="Calibri" panose="020F0502020204030204" pitchFamily="34" charset="0"/>
              </a:rPr>
              <a:t> </a:t>
            </a:r>
            <a:r>
              <a:rPr lang="en-US" sz="1800" dirty="0">
                <a:effectLst/>
                <a:latin typeface="Calibri" panose="020F0502020204030204" pitchFamily="34" charset="0"/>
              </a:rPr>
              <a:t>ACTUAL</a:t>
            </a:r>
            <a:r>
              <a:rPr lang="en-US" sz="1800" dirty="0">
                <a:effectLst/>
                <a:latin typeface="BNazanin"/>
              </a:rPr>
              <a:t> </a:t>
            </a:r>
            <a:r>
              <a:rPr lang="fa-IR" sz="1800" dirty="0" err="1">
                <a:effectLst/>
                <a:latin typeface="BNazanin"/>
              </a:rPr>
              <a:t>براي</a:t>
            </a:r>
            <a:r>
              <a:rPr lang="fa-IR" sz="1800" dirty="0">
                <a:effectLst/>
                <a:latin typeface="BNazanin"/>
              </a:rPr>
              <a:t> هر پايه دارد. </a:t>
            </a:r>
            <a:r>
              <a:rPr lang="en-US" sz="1800" dirty="0">
                <a:effectLst/>
                <a:latin typeface="Calibri" panose="020F0502020204030204" pitchFamily="34" charset="0"/>
              </a:rPr>
              <a:t>SET / RESET </a:t>
            </a:r>
            <a:r>
              <a:rPr lang="fa-IR" sz="1800" dirty="0">
                <a:effectLst/>
                <a:latin typeface="BNazanin"/>
              </a:rPr>
              <a:t>اگر </a:t>
            </a:r>
            <a:r>
              <a:rPr lang="fa-IR" sz="1800" dirty="0" err="1">
                <a:effectLst/>
                <a:latin typeface="BNazanin"/>
              </a:rPr>
              <a:t>بخواهيم</a:t>
            </a:r>
            <a:r>
              <a:rPr lang="fa-IR" sz="1800" dirty="0">
                <a:effectLst/>
                <a:latin typeface="BNazanin"/>
              </a:rPr>
              <a:t> از </a:t>
            </a:r>
            <a:r>
              <a:rPr lang="en-US" sz="1800" dirty="0">
                <a:effectLst/>
                <a:latin typeface="Calibri" panose="020F0502020204030204" pitchFamily="34" charset="0"/>
              </a:rPr>
              <a:t>SET&amp;RESET </a:t>
            </a:r>
            <a:r>
              <a:rPr lang="fa-IR" sz="1800" dirty="0">
                <a:effectLst/>
                <a:latin typeface="Calibri" panose="020F0502020204030204" pitchFamily="34" charset="0"/>
              </a:rPr>
              <a:t>  </a:t>
            </a:r>
            <a:r>
              <a:rPr lang="en-US" sz="1800" dirty="0">
                <a:effectLst/>
                <a:latin typeface="Calibri" panose="020F0502020204030204" pitchFamily="34" charset="0"/>
              </a:rPr>
              <a:t>TIMER/COUNTER </a:t>
            </a:r>
            <a:r>
              <a:rPr lang="fa-IR" sz="1800" dirty="0" err="1">
                <a:effectLst/>
                <a:latin typeface="BNazanin"/>
              </a:rPr>
              <a:t>نبايد</a:t>
            </a:r>
            <a:r>
              <a:rPr lang="fa-IR" sz="1800" dirty="0">
                <a:effectLst/>
                <a:latin typeface="BNazanin"/>
              </a:rPr>
              <a:t> از عناصر حافظه استفاده </a:t>
            </a:r>
            <a:r>
              <a:rPr lang="fa-IR" sz="1800" dirty="0" err="1">
                <a:effectLst/>
                <a:latin typeface="BNazanin"/>
              </a:rPr>
              <a:t>كرد</a:t>
            </a:r>
            <a:r>
              <a:rPr lang="fa-IR" sz="1800" dirty="0">
                <a:effectLst/>
                <a:latin typeface="BNazanin"/>
              </a:rPr>
              <a:t> </a:t>
            </a:r>
          </a:p>
          <a:p>
            <a:pPr algn="r" rtl="1"/>
            <a:r>
              <a:rPr lang="en-US" sz="1800" dirty="0">
                <a:effectLst/>
                <a:latin typeface="Calibri" panose="020F0502020204030204" pitchFamily="34" charset="0"/>
              </a:rPr>
              <a:t>TIMER&amp;COUNTER</a:t>
            </a:r>
            <a:r>
              <a:rPr lang="en-US" sz="1800" dirty="0">
                <a:effectLst/>
                <a:latin typeface="BNazanin"/>
              </a:rPr>
              <a:t> </a:t>
            </a:r>
            <a:r>
              <a:rPr lang="fa-IR" sz="1800" dirty="0">
                <a:effectLst/>
                <a:latin typeface="BNazanin"/>
              </a:rPr>
              <a:t>استفاده </a:t>
            </a:r>
            <a:r>
              <a:rPr lang="fa-IR" sz="1800" dirty="0" err="1">
                <a:effectLst/>
                <a:latin typeface="BNazanin"/>
              </a:rPr>
              <a:t>كنيم</a:t>
            </a:r>
            <a:r>
              <a:rPr lang="fa-IR" sz="1800" dirty="0">
                <a:effectLst/>
                <a:latin typeface="BNazanin"/>
              </a:rPr>
              <a:t> </a:t>
            </a:r>
            <a:r>
              <a:rPr lang="fa-IR" sz="1800" dirty="0" err="1">
                <a:effectLst/>
                <a:latin typeface="BNazanin"/>
              </a:rPr>
              <a:t>بايد</a:t>
            </a:r>
            <a:r>
              <a:rPr lang="fa-IR" sz="1800" dirty="0">
                <a:effectLst/>
                <a:latin typeface="BNazanin"/>
              </a:rPr>
              <a:t> </a:t>
            </a:r>
            <a:r>
              <a:rPr lang="fa-IR" sz="1800" dirty="0" err="1">
                <a:effectLst/>
                <a:latin typeface="BNazanin"/>
              </a:rPr>
              <a:t>آن</a:t>
            </a:r>
            <a:r>
              <a:rPr lang="fa-IR" sz="1800" dirty="0">
                <a:effectLst/>
                <a:latin typeface="BNazanin"/>
              </a:rPr>
              <a:t> را خارج </a:t>
            </a:r>
            <a:r>
              <a:rPr lang="fa-IR" sz="1800" dirty="0" err="1">
                <a:effectLst/>
                <a:latin typeface="BNazanin"/>
              </a:rPr>
              <a:t>كرد</a:t>
            </a:r>
            <a:r>
              <a:rPr lang="fa-IR" sz="1800" dirty="0">
                <a:effectLst/>
                <a:latin typeface="BNazanin"/>
              </a:rPr>
              <a:t>. </a:t>
            </a:r>
            <a:r>
              <a:rPr lang="fa-IR" sz="1800" dirty="0" err="1">
                <a:effectLst/>
                <a:latin typeface="BNazanin"/>
              </a:rPr>
              <a:t>زيمنس</a:t>
            </a:r>
            <a:r>
              <a:rPr lang="fa-IR" sz="1800" dirty="0">
                <a:effectLst/>
                <a:latin typeface="BNazanin"/>
              </a:rPr>
              <a:t> </a:t>
            </a:r>
            <a:r>
              <a:rPr lang="fa-IR" sz="1800" dirty="0" err="1">
                <a:effectLst/>
                <a:latin typeface="BNazanin"/>
              </a:rPr>
              <a:t>براي</a:t>
            </a:r>
            <a:r>
              <a:rPr lang="fa-IR" sz="1800" dirty="0">
                <a:effectLst/>
                <a:latin typeface="BNazanin"/>
              </a:rPr>
              <a:t> حل </a:t>
            </a:r>
            <a:r>
              <a:rPr lang="fa-IR" sz="1800" dirty="0" err="1">
                <a:effectLst/>
                <a:latin typeface="BNazanin"/>
              </a:rPr>
              <a:t>اين</a:t>
            </a:r>
            <a:r>
              <a:rPr lang="fa-IR" sz="1800" dirty="0">
                <a:effectLst/>
                <a:latin typeface="BNazanin"/>
              </a:rPr>
              <a:t> </a:t>
            </a:r>
            <a:r>
              <a:rPr lang="fa-IR" sz="1800" dirty="0" err="1">
                <a:effectLst/>
                <a:latin typeface="BNazanin"/>
              </a:rPr>
              <a:t>مشكل</a:t>
            </a:r>
            <a:r>
              <a:rPr lang="fa-IR" sz="1800" dirty="0">
                <a:effectLst/>
                <a:latin typeface="BNazanin"/>
              </a:rPr>
              <a:t> از </a:t>
            </a:r>
            <a:r>
              <a:rPr lang="fa-IR" sz="1800" dirty="0" err="1">
                <a:effectLst/>
                <a:latin typeface="BNazanin"/>
              </a:rPr>
              <a:t>فانكشن</a:t>
            </a:r>
            <a:r>
              <a:rPr lang="fa-IR" sz="1800" dirty="0">
                <a:effectLst/>
                <a:latin typeface="BNazanin"/>
              </a:rPr>
              <a:t> </a:t>
            </a:r>
            <a:r>
              <a:rPr lang="fa-IR" sz="1800" dirty="0" err="1">
                <a:effectLst/>
                <a:latin typeface="BNazanin"/>
              </a:rPr>
              <a:t>بلاك</a:t>
            </a:r>
            <a:r>
              <a:rPr lang="fa-IR" sz="1800" dirty="0">
                <a:effectLst/>
                <a:latin typeface="BNazanin"/>
              </a:rPr>
              <a:t> استفاده </a:t>
            </a:r>
            <a:r>
              <a:rPr lang="fa-IR" sz="1800" dirty="0" err="1">
                <a:effectLst/>
                <a:latin typeface="BNazanin"/>
              </a:rPr>
              <a:t>كرد</a:t>
            </a:r>
            <a:r>
              <a:rPr lang="fa-IR" sz="1800" dirty="0">
                <a:effectLst/>
                <a:latin typeface="BNazanin"/>
              </a:rPr>
              <a:t>. </a:t>
            </a:r>
            <a:endParaRPr lang="fa-IR" dirty="0"/>
          </a:p>
          <a:p>
            <a:pPr marL="0" indent="0" algn="r" defTabSz="914400" rtl="1">
              <a:spcBef>
                <a:spcPts val="0"/>
              </a:spcBef>
              <a:buClrTx/>
              <a:buNone/>
              <a:defRPr/>
            </a:pPr>
            <a:endParaRPr lang="en-US" sz="1800" dirty="0">
              <a:effectLst/>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0232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noProof="0" dirty="0">
                <a:ln>
                  <a:noFill/>
                </a:ln>
                <a:solidFill>
                  <a:sysClr val="windowText" lastClr="000000"/>
                </a:solidFill>
                <a:effectLst/>
                <a:uLnTx/>
                <a:uFillTx/>
                <a:latin typeface="PSOwsthelvltps"/>
              </a:rPr>
              <a:t> FC: </a:t>
            </a:r>
            <a:endParaRPr kumimoji="0" lang="fa-IR" sz="2800" b="1" i="0" u="none" strike="noStrike" kern="0" cap="none" spc="0" normalizeH="0" baseline="0" noProof="0" dirty="0">
              <a:ln>
                <a:noFill/>
              </a:ln>
              <a:solidFill>
                <a:sysClr val="windowText" lastClr="000000"/>
              </a:solidFill>
              <a:effectLst/>
              <a:uLnTx/>
              <a:uFillTx/>
              <a:latin typeface="PSOwsthelvltps"/>
            </a:endParaRPr>
          </a:p>
          <a:p>
            <a:pPr marL="0" marR="0" lvl="0" indent="0" algn="r" defTabSz="914400" rtl="1" eaLnBrk="1" fontAlgn="auto" latinLnBrk="0" hangingPunct="1">
              <a:lnSpc>
                <a:spcPct val="100000"/>
              </a:lnSpc>
              <a:spcBef>
                <a:spcPts val="0"/>
              </a:spcBef>
              <a:spcAft>
                <a:spcPts val="0"/>
              </a:spcAft>
              <a:buClrTx/>
              <a:buSzTx/>
              <a:buNone/>
              <a:tabLst/>
              <a:defRPr/>
            </a:pPr>
            <a:r>
              <a:rPr kumimoji="0" lang="fa-IR" sz="2400" i="0" u="none" strike="noStrike" kern="0" cap="none" spc="0" normalizeH="0" baseline="0" noProof="0" dirty="0">
                <a:ln>
                  <a:noFill/>
                </a:ln>
                <a:solidFill>
                  <a:sysClr val="windowText" lastClr="000000"/>
                </a:solidFill>
                <a:effectLst/>
                <a:uLnTx/>
                <a:uFillTx/>
                <a:latin typeface="PSOwsthelvltps"/>
              </a:rPr>
              <a:t>- </a:t>
            </a:r>
            <a:r>
              <a:rPr kumimoji="0" lang="fa-IR" sz="2400" i="0" u="none" strike="noStrike" kern="0" cap="none" spc="0" normalizeH="0" baseline="0" noProof="0" dirty="0" err="1">
                <a:ln>
                  <a:noFill/>
                </a:ln>
                <a:solidFill>
                  <a:sysClr val="windowText" lastClr="000000"/>
                </a:solidFill>
                <a:effectLst/>
                <a:uLnTx/>
                <a:uFillTx/>
                <a:latin typeface="PSOwsthelvltps"/>
              </a:rPr>
              <a:t>تابعی</a:t>
            </a:r>
            <a:r>
              <a:rPr kumimoji="0" lang="fa-IR" sz="2400" i="0" u="none" strike="noStrike" kern="0" cap="none" spc="0" normalizeH="0" baseline="0" noProof="0" dirty="0">
                <a:ln>
                  <a:noFill/>
                </a:ln>
                <a:solidFill>
                  <a:sysClr val="windowText" lastClr="000000"/>
                </a:solidFill>
                <a:effectLst/>
                <a:uLnTx/>
                <a:uFillTx/>
                <a:latin typeface="PSOwsthelvltps"/>
              </a:rPr>
              <a:t> بنویسید که دو عدد را </a:t>
            </a:r>
            <a:r>
              <a:rPr kumimoji="0" lang="fa-IR" sz="2400" i="0" u="none" strike="noStrike" kern="0" cap="none" spc="0" normalizeH="0" baseline="0" noProof="0" dirty="0" err="1">
                <a:ln>
                  <a:noFill/>
                </a:ln>
                <a:solidFill>
                  <a:sysClr val="windowText" lastClr="000000"/>
                </a:solidFill>
                <a:effectLst/>
                <a:uLnTx/>
                <a:uFillTx/>
                <a:latin typeface="PSOwsthelvltps"/>
              </a:rPr>
              <a:t>بعنوان</a:t>
            </a:r>
            <a:r>
              <a:rPr kumimoji="0" lang="fa-IR" sz="2400" i="0" u="none" strike="noStrike" kern="0" cap="none" spc="0" normalizeH="0" baseline="0" noProof="0" dirty="0">
                <a:ln>
                  <a:noFill/>
                </a:ln>
                <a:solidFill>
                  <a:sysClr val="windowText" lastClr="000000"/>
                </a:solidFill>
                <a:effectLst/>
                <a:uLnTx/>
                <a:uFillTx/>
                <a:latin typeface="PSOwsthelvltps"/>
              </a:rPr>
              <a:t> ورودی گرفته </a:t>
            </a:r>
            <a:r>
              <a:rPr lang="fa-IR" sz="2400" kern="0" dirty="0">
                <a:solidFill>
                  <a:sysClr val="windowText" lastClr="000000"/>
                </a:solidFill>
                <a:latin typeface="PSOwsthelvltps"/>
              </a:rPr>
              <a:t>از هم تفریق کرده و در صورتی که از یک بیشتر باشد یک </a:t>
            </a:r>
            <a:r>
              <a:rPr lang="fa-IR" sz="2400" kern="0" dirty="0" err="1">
                <a:solidFill>
                  <a:sysClr val="windowText" lastClr="000000"/>
                </a:solidFill>
                <a:latin typeface="PSOwsthelvltps"/>
              </a:rPr>
              <a:t>آلارم</a:t>
            </a:r>
            <a:r>
              <a:rPr lang="fa-IR" sz="2400" kern="0" dirty="0">
                <a:solidFill>
                  <a:sysClr val="windowText" lastClr="000000"/>
                </a:solidFill>
                <a:latin typeface="PSOwsthelvltps"/>
              </a:rPr>
              <a:t>  در خروجی نمایش دهد و حاصل را در به صورت درصدی از عدد اول نمایش دهد.</a:t>
            </a:r>
            <a:endParaRPr kumimoji="0" lang="en-US" sz="2400"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94293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noProof="0" dirty="0">
                <a:ln>
                  <a:noFill/>
                </a:ln>
                <a:solidFill>
                  <a:sysClr val="windowText" lastClr="000000"/>
                </a:solidFill>
                <a:effectLst/>
                <a:uLnTx/>
                <a:uFillTx/>
                <a:latin typeface="PSOwsthelvltps"/>
              </a:rPr>
              <a:t> F</a:t>
            </a:r>
            <a:r>
              <a:rPr lang="en-US" sz="2800" b="1" kern="0" dirty="0">
                <a:solidFill>
                  <a:sysClr val="windowText" lastClr="000000"/>
                </a:solidFill>
                <a:latin typeface="PSOwsthelvltps"/>
              </a:rPr>
              <a:t>B</a:t>
            </a:r>
            <a:r>
              <a:rPr kumimoji="0" lang="en-US" sz="2800" b="1" i="0" u="none" strike="noStrike" kern="0" cap="none" spc="0" normalizeH="0" baseline="0" noProof="0" dirty="0">
                <a:ln>
                  <a:noFill/>
                </a:ln>
                <a:solidFill>
                  <a:sysClr val="windowText" lastClr="000000"/>
                </a:solidFill>
                <a:effectLst/>
                <a:uLnTx/>
                <a:uFillTx/>
                <a:latin typeface="PSOwsthelvltps"/>
              </a:rPr>
              <a:t>: </a:t>
            </a:r>
            <a:endParaRPr kumimoji="0" lang="fa-IR" sz="2800" b="1" i="0" u="none" strike="noStrike" kern="0" cap="none" spc="0" normalizeH="0" baseline="0" noProof="0" dirty="0">
              <a:ln>
                <a:noFill/>
              </a:ln>
              <a:solidFill>
                <a:sysClr val="windowText" lastClr="000000"/>
              </a:solidFill>
              <a:effectLst/>
              <a:uLnTx/>
              <a:uFillTx/>
              <a:latin typeface="PSOwsthelvltps"/>
            </a:endParaRPr>
          </a:p>
          <a:p>
            <a:pPr marL="0" marR="0" lvl="0" indent="0" algn="r" defTabSz="914400" rtl="1" eaLnBrk="1" fontAlgn="auto" latinLnBrk="0" hangingPunct="1">
              <a:lnSpc>
                <a:spcPct val="100000"/>
              </a:lnSpc>
              <a:spcBef>
                <a:spcPts val="0"/>
              </a:spcBef>
              <a:spcAft>
                <a:spcPts val="0"/>
              </a:spcAft>
              <a:buClrTx/>
              <a:buSzTx/>
              <a:buNone/>
              <a:tabLst/>
              <a:defRPr/>
            </a:pPr>
            <a:r>
              <a:rPr kumimoji="0" lang="fa-IR" sz="2400" i="0" u="none" strike="noStrike" kern="0" cap="none" spc="0" normalizeH="0" baseline="0" noProof="0" dirty="0">
                <a:ln>
                  <a:noFill/>
                </a:ln>
                <a:solidFill>
                  <a:sysClr val="windowText" lastClr="000000"/>
                </a:solidFill>
                <a:effectLst/>
                <a:uLnTx/>
                <a:uFillTx/>
                <a:latin typeface="PSOwsthelvltps"/>
              </a:rPr>
              <a:t>- برخلاف </a:t>
            </a:r>
            <a:r>
              <a:rPr kumimoji="0" lang="en-US" sz="2400" i="0" u="none" strike="noStrike" kern="0" cap="none" spc="0" normalizeH="0" baseline="0" noProof="0" dirty="0">
                <a:ln>
                  <a:noFill/>
                </a:ln>
                <a:solidFill>
                  <a:sysClr val="windowText" lastClr="000000"/>
                </a:solidFill>
                <a:effectLst/>
                <a:uLnTx/>
                <a:uFillTx/>
                <a:latin typeface="PSOwsthelvltps"/>
              </a:rPr>
              <a:t>FC</a:t>
            </a:r>
            <a:r>
              <a:rPr kumimoji="0" lang="fa-IR" sz="2400" i="0" u="none" strike="noStrike" kern="0" cap="none" spc="0" normalizeH="0" baseline="0" noProof="0" dirty="0">
                <a:ln>
                  <a:noFill/>
                </a:ln>
                <a:solidFill>
                  <a:sysClr val="windowText" lastClr="000000"/>
                </a:solidFill>
                <a:effectLst/>
                <a:uLnTx/>
                <a:uFillTx/>
                <a:latin typeface="PSOwsthelvltps"/>
              </a:rPr>
              <a:t>ها  </a:t>
            </a:r>
            <a:r>
              <a:rPr kumimoji="0" lang="en-US" sz="2400" i="0" u="none" strike="noStrike" kern="0" cap="none" spc="0" normalizeH="0" baseline="0" noProof="0" dirty="0">
                <a:ln>
                  <a:noFill/>
                </a:ln>
                <a:solidFill>
                  <a:sysClr val="windowText" lastClr="000000"/>
                </a:solidFill>
                <a:effectLst/>
                <a:uLnTx/>
                <a:uFillTx/>
                <a:latin typeface="PSOwsthelvltps"/>
              </a:rPr>
              <a:t>FB </a:t>
            </a:r>
            <a:r>
              <a:rPr kumimoji="0" lang="fa-IR" sz="2400" i="0" u="none" strike="noStrike" kern="0" cap="none" spc="0" normalizeH="0" baseline="0" noProof="0" dirty="0">
                <a:ln>
                  <a:noFill/>
                </a:ln>
                <a:solidFill>
                  <a:sysClr val="windowText" lastClr="000000"/>
                </a:solidFill>
                <a:effectLst/>
                <a:uLnTx/>
                <a:uFillTx/>
                <a:latin typeface="PSOwsthelvltps"/>
              </a:rPr>
              <a:t>ها دارای حافظه هستند این حافظه همان </a:t>
            </a:r>
            <a:r>
              <a:rPr kumimoji="0" lang="en-US" sz="2400" i="0" u="none" strike="noStrike" kern="0" cap="none" spc="0" normalizeH="0" baseline="0" noProof="0" dirty="0">
                <a:ln>
                  <a:noFill/>
                </a:ln>
                <a:solidFill>
                  <a:sysClr val="windowText" lastClr="000000"/>
                </a:solidFill>
                <a:effectLst/>
                <a:uLnTx/>
                <a:uFillTx/>
                <a:latin typeface="PSOwsthelvltps"/>
              </a:rPr>
              <a:t>DB</a:t>
            </a:r>
            <a:r>
              <a:rPr kumimoji="0" lang="fa-IR" sz="2400" i="0" u="none" strike="noStrike" kern="0" cap="none" spc="0" normalizeH="0" baseline="0" noProof="0" dirty="0">
                <a:ln>
                  <a:noFill/>
                </a:ln>
                <a:solidFill>
                  <a:sysClr val="windowText" lastClr="000000"/>
                </a:solidFill>
                <a:effectLst/>
                <a:uLnTx/>
                <a:uFillTx/>
                <a:latin typeface="PSOwsthelvltps"/>
              </a:rPr>
              <a:t> اختصاص یافته به هر </a:t>
            </a:r>
            <a:r>
              <a:rPr kumimoji="0" lang="en-US" sz="2400" i="0" u="none" strike="noStrike" kern="0" cap="none" spc="0" normalizeH="0" baseline="0" noProof="0" dirty="0">
                <a:ln>
                  <a:noFill/>
                </a:ln>
                <a:solidFill>
                  <a:sysClr val="windowText" lastClr="000000"/>
                </a:solidFill>
                <a:effectLst/>
                <a:uLnTx/>
                <a:uFillTx/>
                <a:latin typeface="PSOwsthelvltps"/>
              </a:rPr>
              <a:t>FB</a:t>
            </a:r>
            <a:r>
              <a:rPr kumimoji="0" lang="fa-IR" sz="2400" i="0" u="none" strike="noStrike" kern="0" cap="none" spc="0" normalizeH="0" baseline="0" noProof="0" dirty="0">
                <a:ln>
                  <a:noFill/>
                </a:ln>
                <a:solidFill>
                  <a:sysClr val="windowText" lastClr="000000"/>
                </a:solidFill>
                <a:effectLst/>
                <a:uLnTx/>
                <a:uFillTx/>
                <a:latin typeface="PSOwsthelvltps"/>
              </a:rPr>
              <a:t> می </a:t>
            </a:r>
            <a:r>
              <a:rPr lang="fa-IR" sz="2400" kern="0" dirty="0">
                <a:solidFill>
                  <a:sysClr val="windowText" lastClr="000000"/>
                </a:solidFill>
                <a:latin typeface="PSOwsthelvltps"/>
              </a:rPr>
              <a:t>باشد.</a:t>
            </a:r>
            <a:endParaRPr kumimoji="0" lang="en-US" sz="2400"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None/>
              <a:defRPr/>
            </a:pPr>
            <a:r>
              <a:rPr lang="fa-IR" sz="2800" dirty="0">
                <a:latin typeface="BNazanin"/>
              </a:rPr>
              <a:t>  </a:t>
            </a:r>
            <a:endParaRPr lang="en-US" sz="2800" dirty="0">
              <a:latin typeface="BNazanin"/>
            </a:endParaRPr>
          </a:p>
          <a:p>
            <a:pPr marL="0" indent="0" algn="r" defTabSz="914400" rtl="1">
              <a:spcBef>
                <a:spcPts val="0"/>
              </a:spcBef>
              <a:buClrTx/>
              <a:buNone/>
              <a:defRPr/>
            </a:pPr>
            <a:r>
              <a:rPr lang="fa-IR" sz="2800" dirty="0">
                <a:latin typeface="BNazanin"/>
              </a:rPr>
              <a:t>مزایای </a:t>
            </a:r>
            <a:r>
              <a:rPr lang="en-US" sz="2800" dirty="0">
                <a:latin typeface="BNazanin"/>
              </a:rPr>
              <a:t>FB: </a:t>
            </a: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r>
              <a:rPr lang="fa-IR" dirty="0">
                <a:latin typeface="BNazanin"/>
              </a:rPr>
              <a:t>عدم نیاز به جستجوی خانه خالی حافظه جهت استفاده در برنامه</a:t>
            </a:r>
          </a:p>
          <a:p>
            <a:pPr marL="0" indent="0" algn="r" defTabSz="914400" rtl="1">
              <a:spcBef>
                <a:spcPts val="0"/>
              </a:spcBef>
              <a:buClrTx/>
              <a:buNone/>
              <a:defRPr/>
            </a:pPr>
            <a:endParaRPr lang="fa-IR" dirty="0">
              <a:latin typeface="BNazanin"/>
            </a:endParaRPr>
          </a:p>
          <a:p>
            <a:pPr marL="0" indent="0" algn="r" defTabSz="914400" rtl="1">
              <a:spcBef>
                <a:spcPts val="0"/>
              </a:spcBef>
              <a:buClrTx/>
              <a:buNone/>
              <a:defRPr/>
            </a:pPr>
            <a:endParaRPr lang="fa-IR" dirty="0">
              <a:latin typeface="BNazanin"/>
            </a:endParaRPr>
          </a:p>
          <a:p>
            <a:pPr marL="0" indent="0" algn="r" defTabSz="914400" rtl="1">
              <a:spcBef>
                <a:spcPts val="0"/>
              </a:spcBef>
              <a:buClrTx/>
              <a:buNone/>
              <a:defRPr/>
            </a:pPr>
            <a:r>
              <a:rPr lang="fa-IR" dirty="0">
                <a:latin typeface="BNazanin"/>
              </a:rPr>
              <a:t>اطمینان از عدم تکرار و یا نوشته شدن روی مقادیر قبلی</a:t>
            </a: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1596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noProof="0" dirty="0">
                <a:ln>
                  <a:noFill/>
                </a:ln>
                <a:solidFill>
                  <a:sysClr val="windowText" lastClr="000000"/>
                </a:solidFill>
                <a:effectLst/>
                <a:uLnTx/>
                <a:uFillTx/>
                <a:latin typeface="PSOwsthelvltps"/>
              </a:rPr>
              <a:t> SFC,SF</a:t>
            </a:r>
            <a:r>
              <a:rPr lang="en-US" sz="2800" b="1" kern="0" dirty="0">
                <a:solidFill>
                  <a:sysClr val="windowText" lastClr="000000"/>
                </a:solidFill>
                <a:latin typeface="PSOwsthelvltps"/>
              </a:rPr>
              <a:t>B</a:t>
            </a:r>
            <a:r>
              <a:rPr kumimoji="0" lang="en-US" sz="2800" b="1" i="0" u="none" strike="noStrike" kern="0" cap="none" spc="0" normalizeH="0" baseline="0" noProof="0" dirty="0">
                <a:ln>
                  <a:noFill/>
                </a:ln>
                <a:solidFill>
                  <a:sysClr val="windowText" lastClr="000000"/>
                </a:solidFill>
                <a:effectLst/>
                <a:uLnTx/>
                <a:uFillTx/>
                <a:latin typeface="PSOwsthelvltps"/>
              </a:rPr>
              <a:t>: </a:t>
            </a:r>
            <a:endParaRPr kumimoji="0" lang="fa-IR" sz="2800" b="1" i="0" u="none" strike="noStrike" kern="0" cap="none" spc="0" normalizeH="0" baseline="0" noProof="0" dirty="0">
              <a:ln>
                <a:noFill/>
              </a:ln>
              <a:solidFill>
                <a:sysClr val="windowText" lastClr="000000"/>
              </a:solidFill>
              <a:effectLst/>
              <a:uLnTx/>
              <a:uFillTx/>
              <a:latin typeface="PSOwsthelvltps"/>
            </a:endParaRPr>
          </a:p>
          <a:p>
            <a:pPr marL="0" indent="0" algn="r" defTabSz="914400" rtl="1">
              <a:spcBef>
                <a:spcPts val="0"/>
              </a:spcBef>
              <a:buClrTx/>
              <a:buNone/>
              <a:defRPr/>
            </a:pPr>
            <a:r>
              <a:rPr kumimoji="0" lang="fa-IR" sz="2400" i="0" u="none" strike="noStrike" kern="0" cap="none" spc="0" normalizeH="0" baseline="0" noProof="0" dirty="0">
                <a:ln>
                  <a:noFill/>
                </a:ln>
                <a:solidFill>
                  <a:sysClr val="windowText" lastClr="000000"/>
                </a:solidFill>
                <a:effectLst/>
                <a:uLnTx/>
                <a:uFillTx/>
                <a:latin typeface="PSOwsthelvltps"/>
              </a:rPr>
              <a:t>-</a:t>
            </a:r>
            <a:r>
              <a:rPr kumimoji="0" lang="en-US" sz="2400" i="0" u="none" strike="noStrike" kern="0" cap="none" spc="0" normalizeH="0" baseline="0" noProof="0" dirty="0">
                <a:ln>
                  <a:noFill/>
                </a:ln>
                <a:solidFill>
                  <a:sysClr val="windowText" lastClr="000000"/>
                </a:solidFill>
                <a:effectLst/>
                <a:uLnTx/>
                <a:uFillTx/>
                <a:latin typeface="PSOwsthelvltps"/>
              </a:rPr>
              <a:t> </a:t>
            </a:r>
            <a:r>
              <a:rPr lang="fa-IR" sz="1800" dirty="0" err="1">
                <a:effectLst/>
                <a:latin typeface="BNazanin"/>
              </a:rPr>
              <a:t>فانكشن</a:t>
            </a:r>
            <a:r>
              <a:rPr lang="fa-IR" sz="1800" dirty="0">
                <a:effectLst/>
                <a:latin typeface="BNazanin"/>
              </a:rPr>
              <a:t> و </a:t>
            </a:r>
            <a:r>
              <a:rPr lang="fa-IR" sz="1800" dirty="0" err="1">
                <a:effectLst/>
                <a:latin typeface="BNazanin"/>
              </a:rPr>
              <a:t>فانكشن</a:t>
            </a:r>
            <a:r>
              <a:rPr lang="fa-IR" sz="1800" dirty="0">
                <a:effectLst/>
                <a:latin typeface="BNazanin"/>
              </a:rPr>
              <a:t> </a:t>
            </a:r>
            <a:r>
              <a:rPr lang="fa-IR" sz="1800" dirty="0" err="1">
                <a:effectLst/>
                <a:latin typeface="BNazanin"/>
              </a:rPr>
              <a:t>بلاك</a:t>
            </a:r>
            <a:r>
              <a:rPr lang="fa-IR" sz="1800" dirty="0">
                <a:effectLst/>
                <a:latin typeface="BNazanin"/>
              </a:rPr>
              <a:t> </a:t>
            </a:r>
            <a:r>
              <a:rPr lang="fa-IR" sz="1800" dirty="0" err="1">
                <a:effectLst/>
                <a:latin typeface="BNazanin"/>
              </a:rPr>
              <a:t>هايي</a:t>
            </a:r>
            <a:r>
              <a:rPr lang="fa-IR" sz="1800" dirty="0">
                <a:effectLst/>
                <a:latin typeface="BNazanin"/>
              </a:rPr>
              <a:t> وجود دارد </a:t>
            </a:r>
            <a:r>
              <a:rPr lang="fa-IR" sz="1800" dirty="0" err="1">
                <a:effectLst/>
                <a:latin typeface="BNazanin"/>
              </a:rPr>
              <a:t>كه</a:t>
            </a:r>
            <a:r>
              <a:rPr lang="fa-IR" sz="1800" dirty="0">
                <a:effectLst/>
                <a:latin typeface="BNazanin"/>
              </a:rPr>
              <a:t> خود نرم افزار </a:t>
            </a:r>
            <a:r>
              <a:rPr lang="fa-IR" sz="1800" dirty="0" err="1">
                <a:effectLst/>
                <a:latin typeface="BNazanin"/>
              </a:rPr>
              <a:t>زيمنس</a:t>
            </a:r>
            <a:r>
              <a:rPr lang="fa-IR" sz="1800" dirty="0">
                <a:effectLst/>
                <a:latin typeface="BNazanin"/>
              </a:rPr>
              <a:t> در </a:t>
            </a:r>
            <a:r>
              <a:rPr lang="fa-IR" sz="1800" dirty="0" err="1">
                <a:effectLst/>
                <a:latin typeface="BNazanin"/>
              </a:rPr>
              <a:t>كتابخانه</a:t>
            </a:r>
            <a:r>
              <a:rPr lang="fa-IR" sz="1800" dirty="0">
                <a:effectLst/>
                <a:latin typeface="BNazanin"/>
              </a:rPr>
              <a:t> خود قرار داده شده و </a:t>
            </a:r>
            <a:r>
              <a:rPr lang="fa-IR" sz="1800" dirty="0" err="1">
                <a:effectLst/>
                <a:latin typeface="BNazanin"/>
              </a:rPr>
              <a:t>براي</a:t>
            </a:r>
            <a:r>
              <a:rPr lang="fa-IR" sz="1800" dirty="0">
                <a:effectLst/>
                <a:latin typeface="BNazanin"/>
              </a:rPr>
              <a:t> </a:t>
            </a:r>
            <a:r>
              <a:rPr lang="fa-IR" sz="1800" dirty="0" err="1">
                <a:effectLst/>
                <a:latin typeface="BNazanin"/>
              </a:rPr>
              <a:t>كارهاي</a:t>
            </a:r>
            <a:r>
              <a:rPr lang="fa-IR" sz="1800" dirty="0">
                <a:effectLst/>
                <a:latin typeface="BNazanin"/>
              </a:rPr>
              <a:t> </a:t>
            </a:r>
            <a:r>
              <a:rPr lang="fa-IR" sz="1800" dirty="0" err="1">
                <a:effectLst/>
                <a:latin typeface="BNazanin"/>
              </a:rPr>
              <a:t>كلي</a:t>
            </a:r>
            <a:r>
              <a:rPr lang="fa-IR" sz="1800" dirty="0">
                <a:effectLst/>
                <a:latin typeface="BNazanin"/>
              </a:rPr>
              <a:t> </a:t>
            </a:r>
            <a:r>
              <a:rPr lang="fa-IR" sz="1800" dirty="0" err="1">
                <a:effectLst/>
                <a:latin typeface="BNazanin"/>
              </a:rPr>
              <a:t>مي</a:t>
            </a:r>
            <a:r>
              <a:rPr lang="fa-IR" sz="1800" dirty="0">
                <a:effectLst/>
                <a:latin typeface="BNazanin"/>
              </a:rPr>
              <a:t> باشد </a:t>
            </a:r>
            <a:r>
              <a:rPr lang="en-US" sz="1800" dirty="0">
                <a:effectLst/>
                <a:latin typeface="BNazanin"/>
              </a:rPr>
              <a:t>.</a:t>
            </a:r>
          </a:p>
          <a:p>
            <a:pPr marL="0" indent="0" algn="r" defTabSz="914400" rtl="1">
              <a:spcBef>
                <a:spcPts val="0"/>
              </a:spcBef>
              <a:buClrTx/>
              <a:buNone/>
              <a:defRPr/>
            </a:pPr>
            <a:r>
              <a:rPr lang="fa-IR" sz="1800" dirty="0" err="1">
                <a:effectLst/>
                <a:latin typeface="BNazanin"/>
              </a:rPr>
              <a:t>معرفي</a:t>
            </a:r>
            <a:r>
              <a:rPr lang="fa-IR" sz="1800" dirty="0">
                <a:effectLst/>
                <a:latin typeface="Calibri" panose="020F0502020204030204" pitchFamily="34" charset="0"/>
              </a:rPr>
              <a:t> 46 </a:t>
            </a:r>
            <a:r>
              <a:rPr lang="en-US" sz="1800" dirty="0">
                <a:effectLst/>
                <a:latin typeface="Calibri" panose="020F0502020204030204" pitchFamily="34" charset="0"/>
              </a:rPr>
              <a:t>SFC</a:t>
            </a:r>
            <a:r>
              <a:rPr lang="en-US" sz="1800" dirty="0">
                <a:effectLst/>
                <a:latin typeface="BNazanin"/>
              </a:rPr>
              <a:t>: </a:t>
            </a:r>
            <a:r>
              <a:rPr lang="fa-IR" sz="1800" dirty="0">
                <a:effectLst/>
                <a:latin typeface="BNazanin"/>
              </a:rPr>
              <a:t>توسط </a:t>
            </a:r>
            <a:r>
              <a:rPr lang="fa-IR" sz="1800" dirty="0" err="1">
                <a:effectLst/>
                <a:latin typeface="BNazanin"/>
              </a:rPr>
              <a:t>اين</a:t>
            </a:r>
            <a:r>
              <a:rPr lang="fa-IR" sz="1800" dirty="0">
                <a:effectLst/>
                <a:latin typeface="Calibri" panose="020F0502020204030204" pitchFamily="34" charset="0"/>
              </a:rPr>
              <a:t> </a:t>
            </a:r>
            <a:r>
              <a:rPr lang="en-US" sz="1800" dirty="0">
                <a:effectLst/>
                <a:latin typeface="Calibri" panose="020F0502020204030204" pitchFamily="34" charset="0"/>
              </a:rPr>
              <a:t>SFC46</a:t>
            </a:r>
            <a:r>
              <a:rPr lang="en-US" sz="1800" dirty="0">
                <a:effectLst/>
                <a:latin typeface="BNazanin"/>
              </a:rPr>
              <a:t>  </a:t>
            </a:r>
            <a:r>
              <a:rPr lang="fa-IR" sz="1800" dirty="0" err="1">
                <a:effectLst/>
                <a:latin typeface="BNazanin"/>
              </a:rPr>
              <a:t>مي</a:t>
            </a:r>
            <a:r>
              <a:rPr lang="fa-IR" sz="1800" dirty="0">
                <a:effectLst/>
                <a:latin typeface="BNazanin"/>
              </a:rPr>
              <a:t> توان</a:t>
            </a:r>
            <a:r>
              <a:rPr lang="fa-IR" sz="1800" dirty="0">
                <a:effectLst/>
                <a:latin typeface="Calibri" panose="020F0502020204030204" pitchFamily="34" charset="0"/>
              </a:rPr>
              <a:t> </a:t>
            </a:r>
            <a:r>
              <a:rPr lang="en-US" sz="1800" dirty="0">
                <a:effectLst/>
                <a:latin typeface="Calibri" panose="020F0502020204030204" pitchFamily="34" charset="0"/>
              </a:rPr>
              <a:t>CPU</a:t>
            </a:r>
            <a:r>
              <a:rPr lang="en-US" sz="1800" dirty="0">
                <a:effectLst/>
                <a:latin typeface="BNazanin"/>
              </a:rPr>
              <a:t> </a:t>
            </a:r>
            <a:r>
              <a:rPr lang="fa-IR" sz="1800" dirty="0">
                <a:effectLst/>
                <a:latin typeface="BNazanin"/>
              </a:rPr>
              <a:t>را به مد</a:t>
            </a:r>
            <a:r>
              <a:rPr lang="fa-IR" sz="1800" dirty="0">
                <a:effectLst/>
                <a:latin typeface="Calibri" panose="020F0502020204030204" pitchFamily="34" charset="0"/>
              </a:rPr>
              <a:t> </a:t>
            </a:r>
            <a:r>
              <a:rPr lang="en-US" sz="1800" dirty="0">
                <a:effectLst/>
                <a:latin typeface="Calibri" panose="020F0502020204030204" pitchFamily="34" charset="0"/>
              </a:rPr>
              <a:t>STOP</a:t>
            </a:r>
            <a:r>
              <a:rPr lang="en-US" sz="1800" dirty="0">
                <a:effectLst/>
                <a:latin typeface="BNazanin"/>
              </a:rPr>
              <a:t> </a:t>
            </a:r>
            <a:r>
              <a:rPr lang="fa-IR" sz="1800" dirty="0">
                <a:effectLst/>
                <a:latin typeface="BNazanin"/>
              </a:rPr>
              <a:t>برد. </a:t>
            </a:r>
            <a:endParaRPr lang="en-US" sz="1800" dirty="0">
              <a:effectLst/>
              <a:latin typeface="BNazanin"/>
            </a:endParaRPr>
          </a:p>
          <a:p>
            <a:pPr marL="0" indent="0" algn="r" defTabSz="914400" rtl="1">
              <a:spcBef>
                <a:spcPts val="0"/>
              </a:spcBef>
              <a:buClrTx/>
              <a:buNone/>
              <a:defRPr/>
            </a:pPr>
            <a:r>
              <a:rPr lang="fa-IR" sz="1800" dirty="0" err="1">
                <a:effectLst/>
                <a:latin typeface="BNazanin"/>
              </a:rPr>
              <a:t>تايمر</a:t>
            </a:r>
            <a:r>
              <a:rPr lang="fa-IR" sz="1800" dirty="0">
                <a:effectLst/>
                <a:latin typeface="BNazanin"/>
              </a:rPr>
              <a:t> از نوع</a:t>
            </a:r>
            <a:r>
              <a:rPr lang="fa-IR" sz="1800" dirty="0">
                <a:effectLst/>
                <a:latin typeface="Calibri" panose="020F0502020204030204" pitchFamily="34" charset="0"/>
              </a:rPr>
              <a:t> </a:t>
            </a:r>
            <a:r>
              <a:rPr lang="en-US" sz="1800" dirty="0">
                <a:effectLst/>
                <a:latin typeface="Calibri" panose="020F0502020204030204" pitchFamily="34" charset="0"/>
              </a:rPr>
              <a:t>SFB</a:t>
            </a:r>
            <a:r>
              <a:rPr lang="en-US" sz="1800" dirty="0">
                <a:effectLst/>
                <a:latin typeface="BNazanin"/>
              </a:rPr>
              <a:t>: </a:t>
            </a:r>
          </a:p>
          <a:p>
            <a:pPr marL="0" indent="0" algn="r" defTabSz="914400" rtl="1">
              <a:spcBef>
                <a:spcPts val="0"/>
              </a:spcBef>
              <a:buClrTx/>
              <a:buNone/>
              <a:defRPr/>
            </a:pPr>
            <a:endParaRPr lang="en-US" sz="1800" dirty="0">
              <a:effectLst/>
              <a:latin typeface="BNazanin"/>
            </a:endParaRPr>
          </a:p>
          <a:p>
            <a:pPr marL="0" indent="0" algn="r" defTabSz="914400" rtl="1">
              <a:spcBef>
                <a:spcPts val="0"/>
              </a:spcBef>
              <a:buClrTx/>
              <a:buNone/>
              <a:defRPr/>
            </a:pPr>
            <a:r>
              <a:rPr lang="fa-IR" sz="1800" dirty="0">
                <a:effectLst/>
                <a:latin typeface="BNazanin"/>
              </a:rPr>
              <a:t>پالس </a:t>
            </a:r>
            <a:r>
              <a:rPr lang="fa-IR" sz="1800" dirty="0" err="1">
                <a:effectLst/>
                <a:latin typeface="BNazanin"/>
              </a:rPr>
              <a:t>تايمر</a:t>
            </a:r>
            <a:r>
              <a:rPr lang="fa-IR" sz="1800" dirty="0">
                <a:effectLst/>
                <a:latin typeface="BNazanin"/>
              </a:rPr>
              <a:t> :</a:t>
            </a:r>
            <a:r>
              <a:rPr lang="fa-IR" sz="1800" dirty="0">
                <a:effectLst/>
                <a:latin typeface="Calibri" panose="020F0502020204030204" pitchFamily="34" charset="0"/>
              </a:rPr>
              <a:t> </a:t>
            </a:r>
            <a:r>
              <a:rPr lang="en-US" sz="1800" dirty="0">
                <a:effectLst/>
                <a:latin typeface="Calibri" panose="020F0502020204030204" pitchFamily="34" charset="0"/>
              </a:rPr>
              <a:t>TP           SFB3  </a:t>
            </a:r>
          </a:p>
          <a:p>
            <a:pPr marL="0" indent="0" algn="r" defTabSz="914400" rtl="1">
              <a:spcBef>
                <a:spcPts val="0"/>
              </a:spcBef>
              <a:buClrTx/>
              <a:buNone/>
              <a:defRPr/>
            </a:pPr>
            <a:r>
              <a:rPr lang="fa-IR" sz="1800" dirty="0" err="1">
                <a:effectLst/>
                <a:latin typeface="BNazanin"/>
              </a:rPr>
              <a:t>تاخيردروصل</a:t>
            </a:r>
            <a:r>
              <a:rPr lang="fa-IR" sz="1800" dirty="0">
                <a:effectLst/>
                <a:latin typeface="BNazanin"/>
              </a:rPr>
              <a:t>:</a:t>
            </a:r>
            <a:r>
              <a:rPr lang="fa-IR" sz="1800" dirty="0">
                <a:effectLst/>
                <a:latin typeface="Calibri" panose="020F0502020204030204" pitchFamily="34" charset="0"/>
              </a:rPr>
              <a:t> </a:t>
            </a:r>
            <a:r>
              <a:rPr lang="en-US" sz="1800" dirty="0">
                <a:effectLst/>
                <a:latin typeface="Calibri" panose="020F0502020204030204" pitchFamily="34" charset="0"/>
              </a:rPr>
              <a:t>TON         SFB4</a:t>
            </a:r>
          </a:p>
          <a:p>
            <a:pPr marL="0" indent="0" algn="r" defTabSz="914400" rtl="1">
              <a:spcBef>
                <a:spcPts val="0"/>
              </a:spcBef>
              <a:buClrTx/>
              <a:buNone/>
              <a:defRPr/>
            </a:pPr>
            <a:r>
              <a:rPr lang="en-US" sz="1800" dirty="0">
                <a:effectLst/>
                <a:latin typeface="Calibri" panose="020F0502020204030204" pitchFamily="34" charset="0"/>
              </a:rPr>
              <a:t> </a:t>
            </a:r>
            <a:r>
              <a:rPr lang="fa-IR" sz="1800" dirty="0" err="1">
                <a:effectLst/>
                <a:latin typeface="BNazanin"/>
              </a:rPr>
              <a:t>تاخير</a:t>
            </a:r>
            <a:r>
              <a:rPr lang="fa-IR" sz="1800" dirty="0">
                <a:effectLst/>
                <a:latin typeface="BNazanin"/>
              </a:rPr>
              <a:t> در قطع :</a:t>
            </a:r>
            <a:r>
              <a:rPr lang="fa-IR" sz="1800" dirty="0">
                <a:effectLst/>
                <a:latin typeface="Calibri" panose="020F0502020204030204" pitchFamily="34" charset="0"/>
              </a:rPr>
              <a:t> 5</a:t>
            </a:r>
            <a:r>
              <a:rPr lang="en-US" sz="1800" dirty="0">
                <a:effectLst/>
                <a:latin typeface="Calibri" panose="020F0502020204030204" pitchFamily="34" charset="0"/>
              </a:rPr>
              <a:t>.  TOF    SFB </a:t>
            </a:r>
          </a:p>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r>
              <a:rPr lang="fa-IR" sz="1800" dirty="0" err="1">
                <a:effectLst/>
                <a:latin typeface="BNazanin"/>
              </a:rPr>
              <a:t>كانتر</a:t>
            </a:r>
            <a:r>
              <a:rPr lang="fa-IR" sz="1800" dirty="0">
                <a:effectLst/>
                <a:latin typeface="BNazanin"/>
              </a:rPr>
              <a:t> ها از نوع</a:t>
            </a:r>
            <a:r>
              <a:rPr lang="fa-IR" sz="1800" dirty="0">
                <a:effectLst/>
                <a:latin typeface="Calibri" panose="020F0502020204030204" pitchFamily="34" charset="0"/>
              </a:rPr>
              <a:t> </a:t>
            </a:r>
            <a:r>
              <a:rPr lang="en-US" sz="1800" dirty="0">
                <a:effectLst/>
                <a:latin typeface="Calibri" panose="020F0502020204030204" pitchFamily="34" charset="0"/>
              </a:rPr>
              <a:t>SFB </a:t>
            </a:r>
          </a:p>
          <a:p>
            <a:pPr marL="0" indent="0" algn="r" defTabSz="914400" rtl="1">
              <a:spcBef>
                <a:spcPts val="0"/>
              </a:spcBef>
              <a:buClrTx/>
              <a:buNone/>
              <a:defRPr/>
            </a:pPr>
            <a:endParaRPr lang="en-US" sz="1800" dirty="0">
              <a:effectLst/>
              <a:latin typeface="Calibri" panose="020F0502020204030204" pitchFamily="34" charset="0"/>
            </a:endParaRPr>
          </a:p>
          <a:p>
            <a:pPr marL="0" indent="0" algn="r" defTabSz="914400" rtl="1">
              <a:spcBef>
                <a:spcPts val="0"/>
              </a:spcBef>
              <a:buClrTx/>
              <a:buNone/>
              <a:defRPr/>
            </a:pPr>
            <a:r>
              <a:rPr lang="fa-IR" sz="1800" dirty="0">
                <a:effectLst/>
                <a:latin typeface="BNazanin"/>
              </a:rPr>
              <a:t>شمارش</a:t>
            </a:r>
            <a:r>
              <a:rPr lang="en-US" sz="1800" dirty="0">
                <a:effectLst/>
                <a:latin typeface="BNazanin"/>
              </a:rPr>
              <a:t> </a:t>
            </a:r>
            <a:r>
              <a:rPr lang="fa-IR" sz="1800" dirty="0">
                <a:effectLst/>
                <a:latin typeface="BNazanin"/>
              </a:rPr>
              <a:t>بالا </a:t>
            </a:r>
            <a:r>
              <a:rPr lang="en-US" sz="1800" dirty="0">
                <a:effectLst/>
                <a:latin typeface="BNazanin"/>
              </a:rPr>
              <a:t> SFB0.                     </a:t>
            </a:r>
          </a:p>
          <a:p>
            <a:pPr marL="0" indent="0" algn="r" defTabSz="914400" rtl="1">
              <a:spcBef>
                <a:spcPts val="0"/>
              </a:spcBef>
              <a:buClrTx/>
              <a:buNone/>
              <a:defRPr/>
            </a:pPr>
            <a:r>
              <a:rPr lang="fa-IR" sz="1800" dirty="0">
                <a:effectLst/>
                <a:latin typeface="BNazanin"/>
              </a:rPr>
              <a:t>شمارش</a:t>
            </a:r>
            <a:r>
              <a:rPr lang="en-US" sz="1800" dirty="0">
                <a:effectLst/>
                <a:latin typeface="BNazanin"/>
              </a:rPr>
              <a:t> </a:t>
            </a:r>
            <a:r>
              <a:rPr lang="fa-IR" sz="1800" dirty="0" err="1">
                <a:effectLst/>
                <a:latin typeface="BNazanin"/>
              </a:rPr>
              <a:t>پايين</a:t>
            </a:r>
            <a:r>
              <a:rPr lang="en-US" sz="1800" dirty="0">
                <a:effectLst/>
                <a:latin typeface="BNazanin"/>
              </a:rPr>
              <a:t>.   SFB1.                   </a:t>
            </a:r>
          </a:p>
          <a:p>
            <a:pPr marL="0" indent="0" algn="r" defTabSz="914400" rtl="1">
              <a:spcBef>
                <a:spcPts val="0"/>
              </a:spcBef>
              <a:buClrTx/>
              <a:buNone/>
              <a:defRPr/>
            </a:pPr>
            <a:r>
              <a:rPr lang="fa-IR" sz="1800" dirty="0">
                <a:effectLst/>
                <a:latin typeface="BNazanin"/>
              </a:rPr>
              <a:t> شمارش بالا و </a:t>
            </a:r>
            <a:r>
              <a:rPr lang="fa-IR" sz="1800" dirty="0" err="1">
                <a:effectLst/>
                <a:latin typeface="BNazanin"/>
              </a:rPr>
              <a:t>پايين</a:t>
            </a:r>
            <a:r>
              <a:rPr lang="fa-IR" sz="1800" dirty="0">
                <a:effectLst/>
                <a:latin typeface="BNazanin"/>
              </a:rPr>
              <a:t> </a:t>
            </a:r>
            <a:r>
              <a:rPr lang="en-US" sz="1800" dirty="0">
                <a:effectLst/>
                <a:latin typeface="BNazanin"/>
              </a:rPr>
              <a:t>      SFB2.     </a:t>
            </a:r>
            <a:endParaRPr lang="fa-IR" dirty="0"/>
          </a:p>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endParaRPr lang="en-US" sz="2800" dirty="0"/>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lang="en-US" sz="2800"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02900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اجزای مختلف برنامه کاربر و انواع بلوک های مورد استفاده </a:t>
            </a:r>
            <a:r>
              <a:rPr lang="fa-IR" sz="3200" dirty="0">
                <a:latin typeface="Calibri" panose="020F0502020204030204" pitchFamily="34" charset="0"/>
                <a:ea typeface="Calibri" panose="020F0502020204030204" pitchFamily="34" charset="0"/>
                <a:cs typeface="Arial" panose="020B0604020202020204" pitchFamily="34" charset="0"/>
              </a:rPr>
              <a:t>در</a:t>
            </a:r>
            <a:r>
              <a:rPr lang="en-US" sz="3200" dirty="0">
                <a:latin typeface="Calibri" panose="020F0502020204030204" pitchFamily="34" charset="0"/>
                <a:ea typeface="Calibri" panose="020F0502020204030204" pitchFamily="34" charset="0"/>
                <a:cs typeface="Arial" panose="020B0604020202020204" pitchFamily="34" charset="0"/>
              </a:rPr>
              <a:t> STEP7 </a:t>
            </a:r>
            <a:r>
              <a:rPr lang="fa-IR" sz="3200" dirty="0">
                <a:latin typeface="Calibri" panose="020F0502020204030204" pitchFamily="34"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marR="0" lvl="0" indent="0" algn="l" defTabSz="914400" eaLnBrk="1" fontAlgn="auto" latinLnBrk="0" hangingPunct="1">
              <a:lnSpc>
                <a:spcPct val="100000"/>
              </a:lnSpc>
              <a:spcBef>
                <a:spcPts val="0"/>
              </a:spcBef>
              <a:spcAft>
                <a:spcPts val="0"/>
              </a:spcAft>
              <a:buClrTx/>
              <a:buSzTx/>
              <a:buNone/>
              <a:tabLst/>
              <a:defRPr/>
            </a:pPr>
            <a:r>
              <a:rPr kumimoji="0" lang="en-US" sz="2800" b="1" i="0" u="none" strike="noStrike" kern="0" cap="none" spc="0" normalizeH="0" baseline="0" noProof="0" dirty="0">
                <a:ln>
                  <a:noFill/>
                </a:ln>
                <a:solidFill>
                  <a:sysClr val="windowText" lastClr="000000"/>
                </a:solidFill>
                <a:effectLst/>
                <a:uLnTx/>
                <a:uFillTx/>
                <a:latin typeface="PSOwsthelvltps"/>
              </a:rPr>
              <a:t> SFC,SF</a:t>
            </a:r>
            <a:r>
              <a:rPr lang="en-US" sz="2800" b="1" kern="0" dirty="0">
                <a:solidFill>
                  <a:sysClr val="windowText" lastClr="000000"/>
                </a:solidFill>
                <a:latin typeface="PSOwsthelvltps"/>
              </a:rPr>
              <a:t>B</a:t>
            </a:r>
            <a:r>
              <a:rPr kumimoji="0" lang="en-US" sz="2800" b="1" i="0" u="none" strike="noStrike" kern="0" cap="none" spc="0" normalizeH="0" baseline="0" noProof="0" dirty="0">
                <a:ln>
                  <a:noFill/>
                </a:ln>
                <a:solidFill>
                  <a:sysClr val="windowText" lastClr="000000"/>
                </a:solidFill>
                <a:effectLst/>
                <a:uLnTx/>
                <a:uFillTx/>
                <a:latin typeface="PSOwsthelvltps"/>
              </a:rPr>
              <a:t>: </a:t>
            </a:r>
            <a:endParaRPr kumimoji="0" lang="fa-IR" sz="2800" b="1" i="0" u="none" strike="noStrike" kern="0" cap="none" spc="0" normalizeH="0" baseline="0" noProof="0" dirty="0">
              <a:ln>
                <a:noFill/>
              </a:ln>
              <a:solidFill>
                <a:sysClr val="windowText" lastClr="000000"/>
              </a:solidFill>
              <a:effectLst/>
              <a:uLnTx/>
              <a:uFillTx/>
              <a:latin typeface="PSOwsthelvltps"/>
            </a:endParaRPr>
          </a:p>
          <a:p>
            <a:pPr algn="r" rtl="1"/>
            <a:r>
              <a:rPr lang="en-US" sz="1800" dirty="0">
                <a:effectLst/>
                <a:latin typeface="BNazanin"/>
              </a:rPr>
              <a:t> </a:t>
            </a:r>
            <a:r>
              <a:rPr lang="fa-IR" sz="1800" dirty="0">
                <a:effectLst/>
                <a:latin typeface="BNazanin"/>
              </a:rPr>
              <a:t>مقایسه </a:t>
            </a:r>
            <a:r>
              <a:rPr lang="fa-IR" sz="1800" dirty="0" err="1">
                <a:effectLst/>
                <a:latin typeface="BNazanin"/>
              </a:rPr>
              <a:t>تایمر</a:t>
            </a:r>
            <a:r>
              <a:rPr lang="fa-IR" sz="1800" dirty="0">
                <a:effectLst/>
                <a:latin typeface="BNazanin"/>
              </a:rPr>
              <a:t> </a:t>
            </a:r>
            <a:r>
              <a:rPr lang="en-US" sz="1800" dirty="0">
                <a:effectLst/>
                <a:latin typeface="BNazanin"/>
              </a:rPr>
              <a:t>IEC</a:t>
            </a:r>
            <a:r>
              <a:rPr lang="fa-IR" dirty="0">
                <a:latin typeface="BNazanin"/>
              </a:rPr>
              <a:t> و </a:t>
            </a:r>
            <a:r>
              <a:rPr lang="fa-IR" dirty="0" err="1">
                <a:latin typeface="BNazanin"/>
              </a:rPr>
              <a:t>تایمر</a:t>
            </a:r>
            <a:r>
              <a:rPr lang="fa-IR" dirty="0">
                <a:latin typeface="BNazanin"/>
              </a:rPr>
              <a:t> معمولی</a:t>
            </a:r>
            <a:endParaRPr lang="en-US" dirty="0">
              <a:latin typeface="BNazanin"/>
            </a:endParaRPr>
          </a:p>
          <a:p>
            <a:pPr algn="r" rtl="1"/>
            <a:endParaRPr lang="en-US" sz="1800" dirty="0">
              <a:effectLst/>
              <a:latin typeface="BNazanin"/>
            </a:endParaRPr>
          </a:p>
          <a:p>
            <a:pPr algn="r" rtl="1"/>
            <a:r>
              <a:rPr lang="en-US" sz="1800" dirty="0">
                <a:effectLst/>
                <a:latin typeface="BNazanin"/>
              </a:rPr>
              <a:t>-1</a:t>
            </a:r>
            <a:r>
              <a:rPr lang="fa-IR" sz="1800" dirty="0" err="1">
                <a:effectLst/>
                <a:latin typeface="BNazanin"/>
              </a:rPr>
              <a:t>تايمر</a:t>
            </a:r>
            <a:r>
              <a:rPr lang="fa-IR" sz="1800" dirty="0">
                <a:effectLst/>
                <a:latin typeface="Calibri" panose="020F0502020204030204" pitchFamily="34" charset="0"/>
              </a:rPr>
              <a:t> </a:t>
            </a:r>
            <a:r>
              <a:rPr lang="en-US" sz="1800" dirty="0">
                <a:effectLst/>
                <a:latin typeface="Calibri" panose="020F0502020204030204" pitchFamily="34" charset="0"/>
              </a:rPr>
              <a:t>24D/20H IEC</a:t>
            </a:r>
            <a:r>
              <a:rPr lang="en-US" sz="1800" dirty="0">
                <a:effectLst/>
                <a:latin typeface="BNazanin"/>
              </a:rPr>
              <a:t> </a:t>
            </a:r>
            <a:r>
              <a:rPr lang="fa-IR" sz="1800" dirty="0">
                <a:effectLst/>
                <a:latin typeface="BNazanin"/>
              </a:rPr>
              <a:t>اندازه </a:t>
            </a:r>
            <a:r>
              <a:rPr lang="fa-IR" sz="1800" dirty="0" err="1">
                <a:effectLst/>
                <a:latin typeface="BNazanin"/>
              </a:rPr>
              <a:t>گيري</a:t>
            </a:r>
            <a:r>
              <a:rPr lang="fa-IR" sz="1800" dirty="0">
                <a:effectLst/>
                <a:latin typeface="BNazanin"/>
              </a:rPr>
              <a:t> </a:t>
            </a:r>
            <a:r>
              <a:rPr lang="fa-IR" sz="1800" dirty="0" err="1">
                <a:effectLst/>
                <a:latin typeface="BNazanin"/>
              </a:rPr>
              <a:t>مي</a:t>
            </a:r>
            <a:r>
              <a:rPr lang="fa-IR" sz="1800" dirty="0">
                <a:effectLst/>
                <a:latin typeface="BNazanin"/>
              </a:rPr>
              <a:t> </a:t>
            </a:r>
            <a:r>
              <a:rPr lang="fa-IR" sz="1800" dirty="0" err="1">
                <a:effectLst/>
                <a:latin typeface="BNazanin"/>
              </a:rPr>
              <a:t>كند</a:t>
            </a:r>
            <a:r>
              <a:rPr lang="fa-IR" sz="1800" dirty="0">
                <a:effectLst/>
                <a:latin typeface="BNazanin"/>
              </a:rPr>
              <a:t> اما </a:t>
            </a:r>
            <a:r>
              <a:rPr lang="fa-IR" sz="1800" dirty="0" err="1">
                <a:effectLst/>
                <a:latin typeface="BNazanin"/>
              </a:rPr>
              <a:t>تايمر</a:t>
            </a:r>
            <a:r>
              <a:rPr lang="fa-IR" sz="1800" dirty="0">
                <a:effectLst/>
                <a:latin typeface="BNazanin"/>
              </a:rPr>
              <a:t> </a:t>
            </a:r>
            <a:r>
              <a:rPr lang="fa-IR" sz="1800" dirty="0" err="1">
                <a:effectLst/>
                <a:latin typeface="BNazanin"/>
              </a:rPr>
              <a:t>معمولي</a:t>
            </a:r>
            <a:r>
              <a:rPr lang="fa-IR" sz="1800" dirty="0">
                <a:effectLst/>
                <a:latin typeface="Calibri" panose="020F0502020204030204" pitchFamily="34" charset="0"/>
              </a:rPr>
              <a:t> </a:t>
            </a:r>
            <a:r>
              <a:rPr lang="en-US" sz="1800" dirty="0">
                <a:effectLst/>
                <a:latin typeface="Calibri" panose="020F0502020204030204" pitchFamily="34" charset="0"/>
              </a:rPr>
              <a:t>24 H/46M/30S </a:t>
            </a:r>
            <a:r>
              <a:rPr lang="fa-IR" sz="1800" dirty="0">
                <a:effectLst/>
                <a:latin typeface="BNazanin"/>
              </a:rPr>
              <a:t>اندازه </a:t>
            </a:r>
            <a:r>
              <a:rPr lang="fa-IR" sz="1800" dirty="0" err="1">
                <a:effectLst/>
                <a:latin typeface="BNazanin"/>
              </a:rPr>
              <a:t>گيري</a:t>
            </a:r>
            <a:r>
              <a:rPr lang="fa-IR" sz="1800" dirty="0">
                <a:effectLst/>
                <a:latin typeface="BNazanin"/>
              </a:rPr>
              <a:t> </a:t>
            </a:r>
            <a:r>
              <a:rPr lang="fa-IR" sz="1800" dirty="0" err="1">
                <a:effectLst/>
                <a:latin typeface="BNazanin"/>
              </a:rPr>
              <a:t>مي</a:t>
            </a:r>
            <a:r>
              <a:rPr lang="fa-IR" sz="1800" dirty="0">
                <a:effectLst/>
                <a:latin typeface="BNazanin"/>
              </a:rPr>
              <a:t> </a:t>
            </a:r>
            <a:r>
              <a:rPr lang="fa-IR" sz="1800" dirty="0" err="1">
                <a:effectLst/>
                <a:latin typeface="BNazanin"/>
              </a:rPr>
              <a:t>كند</a:t>
            </a:r>
            <a:r>
              <a:rPr lang="en-US" sz="1800" dirty="0">
                <a:effectLst/>
                <a:latin typeface="BNazanin"/>
              </a:rPr>
              <a:t>.</a:t>
            </a:r>
            <a:r>
              <a:rPr lang="fa-IR" sz="1800" dirty="0">
                <a:effectLst/>
                <a:latin typeface="BNazanin"/>
              </a:rPr>
              <a:t> </a:t>
            </a:r>
            <a:endParaRPr lang="en-US" sz="1800" dirty="0">
              <a:effectLst/>
              <a:latin typeface="BNazanin"/>
            </a:endParaRPr>
          </a:p>
          <a:p>
            <a:pPr algn="r" rtl="1"/>
            <a:r>
              <a:rPr lang="en-US" sz="1800" dirty="0">
                <a:effectLst/>
                <a:latin typeface="BNazanin"/>
              </a:rPr>
              <a:t>2</a:t>
            </a:r>
            <a:r>
              <a:rPr lang="fa-IR" sz="1800" dirty="0">
                <a:effectLst/>
                <a:latin typeface="BNazanin"/>
              </a:rPr>
              <a:t>- حداقل زمان </a:t>
            </a:r>
            <a:r>
              <a:rPr lang="fa-IR" sz="1800" dirty="0" err="1">
                <a:effectLst/>
                <a:latin typeface="BNazanin"/>
              </a:rPr>
              <a:t>تايمر</a:t>
            </a:r>
            <a:r>
              <a:rPr lang="fa-IR" sz="1800" dirty="0">
                <a:effectLst/>
                <a:latin typeface="Calibri" panose="020F0502020204030204" pitchFamily="34" charset="0"/>
              </a:rPr>
              <a:t> </a:t>
            </a:r>
            <a:r>
              <a:rPr lang="en-US" sz="1800" dirty="0">
                <a:effectLst/>
                <a:latin typeface="Calibri" panose="020F0502020204030204" pitchFamily="34" charset="0"/>
              </a:rPr>
              <a:t>ICE</a:t>
            </a:r>
            <a:r>
              <a:rPr lang="en-US" sz="1800" dirty="0">
                <a:effectLst/>
                <a:latin typeface="BNazanin"/>
              </a:rPr>
              <a:t> </a:t>
            </a:r>
            <a:r>
              <a:rPr lang="fa-IR" sz="1800" dirty="0" err="1">
                <a:effectLst/>
                <a:latin typeface="BNazanin"/>
              </a:rPr>
              <a:t>يك</a:t>
            </a:r>
            <a:r>
              <a:rPr lang="fa-IR" sz="1800" dirty="0">
                <a:effectLst/>
                <a:latin typeface="BNazanin"/>
              </a:rPr>
              <a:t> </a:t>
            </a:r>
            <a:r>
              <a:rPr lang="fa-IR" sz="1800" dirty="0" err="1">
                <a:effectLst/>
                <a:latin typeface="BNazanin"/>
              </a:rPr>
              <a:t>ميلي</a:t>
            </a:r>
            <a:r>
              <a:rPr lang="fa-IR" sz="1800" dirty="0">
                <a:effectLst/>
                <a:latin typeface="BNazanin"/>
              </a:rPr>
              <a:t> </a:t>
            </a:r>
            <a:r>
              <a:rPr lang="fa-IR" sz="1800" dirty="0" err="1">
                <a:effectLst/>
                <a:latin typeface="BNazanin"/>
              </a:rPr>
              <a:t>ثانيه</a:t>
            </a:r>
            <a:r>
              <a:rPr lang="fa-IR" sz="1800" dirty="0">
                <a:effectLst/>
                <a:latin typeface="BNazanin"/>
              </a:rPr>
              <a:t> است و </a:t>
            </a:r>
            <a:r>
              <a:rPr lang="fa-IR" sz="1800" dirty="0" err="1">
                <a:effectLst/>
                <a:latin typeface="BNazanin"/>
              </a:rPr>
              <a:t>تايمر</a:t>
            </a:r>
            <a:r>
              <a:rPr lang="fa-IR" sz="1800" dirty="0">
                <a:effectLst/>
                <a:latin typeface="BNazanin"/>
              </a:rPr>
              <a:t> </a:t>
            </a:r>
            <a:r>
              <a:rPr lang="fa-IR" sz="1800" dirty="0" err="1">
                <a:effectLst/>
                <a:latin typeface="BNazanin"/>
              </a:rPr>
              <a:t>معمولي</a:t>
            </a:r>
            <a:r>
              <a:rPr lang="fa-IR" sz="1800" dirty="0">
                <a:effectLst/>
                <a:latin typeface="Calibri" panose="020F0502020204030204" pitchFamily="34" charset="0"/>
              </a:rPr>
              <a:t> </a:t>
            </a:r>
            <a:r>
              <a:rPr lang="fa-IR" sz="1800" dirty="0">
                <a:effectLst/>
                <a:latin typeface="BNazanin"/>
              </a:rPr>
              <a:t>10</a:t>
            </a:r>
            <a:r>
              <a:rPr lang="en-US" sz="1800" dirty="0">
                <a:effectLst/>
                <a:latin typeface="BNazanin"/>
              </a:rPr>
              <a:t> </a:t>
            </a:r>
            <a:r>
              <a:rPr lang="en-US" sz="1800" dirty="0">
                <a:effectLst/>
                <a:latin typeface="Calibri" panose="020F0502020204030204" pitchFamily="34" charset="0"/>
              </a:rPr>
              <a:t>MS</a:t>
            </a:r>
            <a:r>
              <a:rPr lang="en-US" sz="1800" dirty="0">
                <a:effectLst/>
                <a:latin typeface="BNazanin"/>
              </a:rPr>
              <a:t> </a:t>
            </a:r>
            <a:r>
              <a:rPr lang="fa-IR" sz="1800" dirty="0">
                <a:effectLst/>
                <a:latin typeface="BNazanin"/>
              </a:rPr>
              <a:t>اندازه </a:t>
            </a:r>
            <a:r>
              <a:rPr lang="fa-IR" sz="1800" dirty="0" err="1">
                <a:effectLst/>
                <a:latin typeface="BNazanin"/>
              </a:rPr>
              <a:t>گيري</a:t>
            </a:r>
            <a:r>
              <a:rPr lang="fa-IR" sz="1800" dirty="0">
                <a:effectLst/>
                <a:latin typeface="BNazanin"/>
              </a:rPr>
              <a:t> </a:t>
            </a:r>
            <a:r>
              <a:rPr lang="fa-IR" sz="1800" dirty="0" err="1">
                <a:effectLst/>
                <a:latin typeface="BNazanin"/>
              </a:rPr>
              <a:t>مي</a:t>
            </a:r>
            <a:r>
              <a:rPr lang="fa-IR" sz="1800" dirty="0">
                <a:effectLst/>
                <a:latin typeface="BNazanin"/>
              </a:rPr>
              <a:t> </a:t>
            </a:r>
            <a:r>
              <a:rPr lang="fa-IR" sz="1800" dirty="0" err="1">
                <a:effectLst/>
                <a:latin typeface="BNazanin"/>
              </a:rPr>
              <a:t>كند</a:t>
            </a:r>
            <a:r>
              <a:rPr lang="fa-IR" sz="1800" dirty="0">
                <a:effectLst/>
                <a:latin typeface="BNazanin"/>
              </a:rPr>
              <a:t> </a:t>
            </a:r>
            <a:r>
              <a:rPr lang="en-US" sz="1800" dirty="0">
                <a:effectLst/>
                <a:latin typeface="BNazanin"/>
              </a:rPr>
              <a:t>.</a:t>
            </a:r>
          </a:p>
          <a:p>
            <a:pPr algn="r" rtl="1"/>
            <a:r>
              <a:rPr lang="fa-IR" sz="1800" dirty="0">
                <a:effectLst/>
                <a:latin typeface="BNazanin"/>
              </a:rPr>
              <a:t>3- مقدار </a:t>
            </a:r>
            <a:r>
              <a:rPr lang="fa-IR" sz="1800" dirty="0" err="1">
                <a:effectLst/>
                <a:latin typeface="BNazanin"/>
              </a:rPr>
              <a:t>تايمر</a:t>
            </a:r>
            <a:r>
              <a:rPr lang="fa-IR" sz="1800" dirty="0">
                <a:effectLst/>
                <a:latin typeface="Calibri" panose="020F0502020204030204" pitchFamily="34" charset="0"/>
              </a:rPr>
              <a:t> </a:t>
            </a:r>
            <a:r>
              <a:rPr lang="en-US" sz="1800" dirty="0">
                <a:effectLst/>
                <a:latin typeface="Calibri" panose="020F0502020204030204" pitchFamily="34" charset="0"/>
              </a:rPr>
              <a:t>IEC </a:t>
            </a:r>
            <a:r>
              <a:rPr lang="en-US" sz="1800" dirty="0">
                <a:effectLst/>
                <a:latin typeface="BNazanin"/>
              </a:rPr>
              <a:t> </a:t>
            </a:r>
            <a:r>
              <a:rPr lang="fa-IR" dirty="0">
                <a:latin typeface="BNazanin"/>
              </a:rPr>
              <a:t>ماندگار </a:t>
            </a:r>
            <a:r>
              <a:rPr lang="fa-IR" sz="1800" dirty="0">
                <a:effectLst/>
                <a:latin typeface="BNazanin"/>
              </a:rPr>
              <a:t> است اما </a:t>
            </a:r>
            <a:r>
              <a:rPr lang="fa-IR" sz="1800" dirty="0" err="1">
                <a:effectLst/>
                <a:latin typeface="BNazanin"/>
              </a:rPr>
              <a:t>تايمر</a:t>
            </a:r>
            <a:r>
              <a:rPr lang="fa-IR" sz="1800" dirty="0">
                <a:effectLst/>
                <a:latin typeface="BNazanin"/>
              </a:rPr>
              <a:t> </a:t>
            </a:r>
            <a:r>
              <a:rPr lang="fa-IR" sz="1800" dirty="0" err="1">
                <a:effectLst/>
                <a:latin typeface="BNazanin"/>
              </a:rPr>
              <a:t>معمولي</a:t>
            </a:r>
            <a:r>
              <a:rPr lang="fa-IR" sz="1800" dirty="0">
                <a:effectLst/>
                <a:latin typeface="BNazanin"/>
              </a:rPr>
              <a:t> نه و </a:t>
            </a:r>
            <a:r>
              <a:rPr lang="fa-IR" sz="1800" dirty="0" err="1">
                <a:effectLst/>
                <a:latin typeface="BNazanin"/>
              </a:rPr>
              <a:t>بايد</a:t>
            </a:r>
            <a:r>
              <a:rPr lang="fa-IR" sz="1800" dirty="0">
                <a:effectLst/>
                <a:latin typeface="BNazanin"/>
              </a:rPr>
              <a:t> در</a:t>
            </a:r>
            <a:r>
              <a:rPr lang="fa-IR" sz="1800" dirty="0">
                <a:effectLst/>
                <a:latin typeface="Calibri" panose="020F0502020204030204" pitchFamily="34" charset="0"/>
              </a:rPr>
              <a:t> </a:t>
            </a:r>
            <a:r>
              <a:rPr lang="en-US" sz="1800" dirty="0">
                <a:effectLst/>
                <a:latin typeface="Calibri" panose="020F0502020204030204" pitchFamily="34" charset="0"/>
              </a:rPr>
              <a:t>CPU</a:t>
            </a:r>
            <a:r>
              <a:rPr lang="fa-IR" sz="1800" dirty="0" err="1">
                <a:effectLst/>
                <a:latin typeface="BNazanin"/>
              </a:rPr>
              <a:t>تعريف</a:t>
            </a:r>
            <a:r>
              <a:rPr lang="fa-IR" sz="1800" dirty="0">
                <a:effectLst/>
                <a:latin typeface="BNazanin"/>
              </a:rPr>
              <a:t> </a:t>
            </a:r>
            <a:r>
              <a:rPr lang="fa-IR" sz="1800" dirty="0" err="1">
                <a:effectLst/>
                <a:latin typeface="BNazanin"/>
              </a:rPr>
              <a:t>كنيم</a:t>
            </a:r>
            <a:r>
              <a:rPr lang="en-US" sz="1800" dirty="0">
                <a:effectLst/>
                <a:latin typeface="BNazanin"/>
              </a:rPr>
              <a:t>.</a:t>
            </a:r>
            <a:endParaRPr lang="fa-IR" sz="1800" dirty="0">
              <a:effectLst/>
              <a:latin typeface="BNazanin"/>
            </a:endParaRPr>
          </a:p>
          <a:p>
            <a:pPr algn="r" rtl="1"/>
            <a:r>
              <a:rPr lang="fa-IR" sz="1800" dirty="0">
                <a:effectLst/>
                <a:latin typeface="BNazanin"/>
              </a:rPr>
              <a:t> 4- فرمت </a:t>
            </a:r>
            <a:r>
              <a:rPr lang="fa-IR" sz="1800" dirty="0" err="1">
                <a:effectLst/>
                <a:latin typeface="BNazanin"/>
              </a:rPr>
              <a:t>تايمر</a:t>
            </a:r>
            <a:r>
              <a:rPr lang="fa-IR" sz="1800" dirty="0">
                <a:effectLst/>
                <a:latin typeface="Calibri" panose="020F0502020204030204" pitchFamily="34" charset="0"/>
              </a:rPr>
              <a:t> </a:t>
            </a:r>
            <a:r>
              <a:rPr lang="en-US" sz="1800" dirty="0">
                <a:effectLst/>
                <a:latin typeface="Calibri" panose="020F0502020204030204" pitchFamily="34" charset="0"/>
              </a:rPr>
              <a:t>T# IEC</a:t>
            </a:r>
            <a:r>
              <a:rPr lang="en-US" sz="1800" dirty="0">
                <a:effectLst/>
                <a:latin typeface="BNazanin"/>
              </a:rPr>
              <a:t> </a:t>
            </a:r>
            <a:r>
              <a:rPr lang="fa-IR" sz="1800" dirty="0" err="1">
                <a:effectLst/>
                <a:latin typeface="BNazanin"/>
              </a:rPr>
              <a:t>مي</a:t>
            </a:r>
            <a:r>
              <a:rPr lang="fa-IR" sz="1800" dirty="0">
                <a:effectLst/>
                <a:latin typeface="BNazanin"/>
              </a:rPr>
              <a:t> باشد اما </a:t>
            </a:r>
            <a:r>
              <a:rPr lang="fa-IR" sz="1800" dirty="0" err="1">
                <a:effectLst/>
                <a:latin typeface="BNazanin"/>
              </a:rPr>
              <a:t>تايمر</a:t>
            </a:r>
            <a:r>
              <a:rPr lang="fa-IR" sz="1800" dirty="0">
                <a:effectLst/>
                <a:latin typeface="BNazanin"/>
              </a:rPr>
              <a:t> </a:t>
            </a:r>
            <a:r>
              <a:rPr lang="fa-IR" sz="1800" dirty="0" err="1">
                <a:effectLst/>
                <a:latin typeface="BNazanin"/>
              </a:rPr>
              <a:t>معمولي</a:t>
            </a:r>
            <a:r>
              <a:rPr lang="fa-IR" sz="1800" dirty="0">
                <a:effectLst/>
                <a:latin typeface="Calibri" panose="020F0502020204030204" pitchFamily="34" charset="0"/>
              </a:rPr>
              <a:t> # </a:t>
            </a:r>
            <a:r>
              <a:rPr lang="en-US" sz="1800" dirty="0">
                <a:effectLst/>
                <a:latin typeface="Calibri" panose="020F0502020204030204" pitchFamily="34" charset="0"/>
              </a:rPr>
              <a:t>S5T</a:t>
            </a:r>
            <a:r>
              <a:rPr lang="en-US" sz="1800" dirty="0">
                <a:effectLst/>
                <a:latin typeface="BNazanin"/>
              </a:rPr>
              <a:t> </a:t>
            </a:r>
            <a:r>
              <a:rPr lang="fa-IR" sz="1800" dirty="0" err="1">
                <a:effectLst/>
                <a:latin typeface="BNazanin"/>
              </a:rPr>
              <a:t>مي</a:t>
            </a:r>
            <a:r>
              <a:rPr lang="fa-IR" sz="1800" dirty="0">
                <a:effectLst/>
                <a:latin typeface="BNazanin"/>
              </a:rPr>
              <a:t> باشد </a:t>
            </a:r>
            <a:r>
              <a:rPr lang="en-US" sz="1800" dirty="0">
                <a:effectLst/>
                <a:latin typeface="BNazanin"/>
              </a:rPr>
              <a:t>.</a:t>
            </a:r>
            <a:endParaRPr lang="fa-IR" dirty="0"/>
          </a:p>
          <a:p>
            <a:pPr marL="0" indent="0" algn="r" rtl="1">
              <a:buNone/>
            </a:pPr>
            <a:endParaRPr lang="en-US" dirty="0">
              <a:latin typeface="BNazanin"/>
            </a:endParaRPr>
          </a:p>
          <a:p>
            <a:pPr algn="r" rtl="1"/>
            <a:r>
              <a:rPr lang="fa-IR" sz="1800" dirty="0" err="1">
                <a:effectLst/>
                <a:latin typeface="BNazanin"/>
              </a:rPr>
              <a:t>مقايسه</a:t>
            </a:r>
            <a:r>
              <a:rPr lang="fa-IR" sz="1800" dirty="0">
                <a:effectLst/>
                <a:latin typeface="BNazanin"/>
              </a:rPr>
              <a:t> </a:t>
            </a:r>
            <a:r>
              <a:rPr lang="fa-IR" sz="1800" dirty="0" err="1">
                <a:effectLst/>
                <a:latin typeface="BNazanin"/>
              </a:rPr>
              <a:t>كانتر</a:t>
            </a:r>
            <a:r>
              <a:rPr lang="fa-IR" sz="1800" dirty="0">
                <a:effectLst/>
                <a:latin typeface="BNazanin"/>
              </a:rPr>
              <a:t> ها</a:t>
            </a:r>
            <a:r>
              <a:rPr lang="fa-IR" sz="1800" dirty="0">
                <a:effectLst/>
                <a:latin typeface="Calibri" panose="020F0502020204030204" pitchFamily="34" charset="0"/>
              </a:rPr>
              <a:t> </a:t>
            </a:r>
            <a:r>
              <a:rPr lang="en-US" sz="1800" dirty="0">
                <a:effectLst/>
                <a:latin typeface="Calibri" panose="020F0502020204030204" pitchFamily="34" charset="0"/>
              </a:rPr>
              <a:t>ICE</a:t>
            </a:r>
            <a:r>
              <a:rPr lang="en-US" sz="1800" dirty="0">
                <a:effectLst/>
                <a:latin typeface="BNazanin"/>
              </a:rPr>
              <a:t> </a:t>
            </a:r>
            <a:r>
              <a:rPr lang="fa-IR" sz="1800" dirty="0">
                <a:effectLst/>
                <a:latin typeface="BNazanin"/>
              </a:rPr>
              <a:t>و </a:t>
            </a:r>
            <a:r>
              <a:rPr lang="fa-IR" sz="1800" dirty="0" err="1">
                <a:effectLst/>
                <a:latin typeface="BNazanin"/>
              </a:rPr>
              <a:t>کانتر</a:t>
            </a:r>
            <a:r>
              <a:rPr lang="fa-IR" sz="1800" dirty="0">
                <a:effectLst/>
                <a:latin typeface="BNazanin"/>
              </a:rPr>
              <a:t> </a:t>
            </a:r>
            <a:r>
              <a:rPr lang="fa-IR" sz="1800" dirty="0" err="1">
                <a:effectLst/>
                <a:latin typeface="BNazanin"/>
              </a:rPr>
              <a:t>معمولي</a:t>
            </a:r>
            <a:r>
              <a:rPr lang="fa-IR" sz="1800" dirty="0">
                <a:effectLst/>
                <a:latin typeface="BNazanin"/>
              </a:rPr>
              <a:t> </a:t>
            </a:r>
            <a:endParaRPr lang="fa-IR" dirty="0"/>
          </a:p>
          <a:p>
            <a:pPr algn="r" rtl="1"/>
            <a:r>
              <a:rPr lang="fa-IR" sz="1800" dirty="0">
                <a:effectLst/>
                <a:latin typeface="BNazanin"/>
              </a:rPr>
              <a:t>1- </a:t>
            </a:r>
            <a:r>
              <a:rPr lang="fa-IR" sz="1800" dirty="0" err="1">
                <a:effectLst/>
                <a:latin typeface="BNazanin"/>
              </a:rPr>
              <a:t>كانتر</a:t>
            </a:r>
            <a:r>
              <a:rPr lang="fa-IR" sz="1800" dirty="0">
                <a:effectLst/>
                <a:latin typeface="Calibri" panose="020F0502020204030204" pitchFamily="34" charset="0"/>
              </a:rPr>
              <a:t> </a:t>
            </a:r>
            <a:r>
              <a:rPr lang="en-US" sz="1800" dirty="0">
                <a:effectLst/>
                <a:latin typeface="Calibri" panose="020F0502020204030204" pitchFamily="34" charset="0"/>
              </a:rPr>
              <a:t>IEC </a:t>
            </a:r>
            <a:r>
              <a:rPr lang="en-US" sz="1800" dirty="0">
                <a:effectLst/>
                <a:latin typeface="BNazanin"/>
              </a:rPr>
              <a:t> </a:t>
            </a:r>
            <a:r>
              <a:rPr lang="fa-IR" sz="1800" dirty="0" err="1">
                <a:effectLst/>
                <a:latin typeface="BNazanin"/>
              </a:rPr>
              <a:t>حدكثر</a:t>
            </a:r>
            <a:r>
              <a:rPr lang="fa-IR" sz="1800" dirty="0">
                <a:effectLst/>
                <a:latin typeface="BNazanin"/>
              </a:rPr>
              <a:t> تا</a:t>
            </a:r>
            <a:r>
              <a:rPr lang="fa-IR" sz="1800" dirty="0">
                <a:effectLst/>
                <a:latin typeface="Calibri" panose="020F0502020204030204" pitchFamily="34" charset="0"/>
              </a:rPr>
              <a:t> 32768</a:t>
            </a:r>
            <a:r>
              <a:rPr lang="fa-IR" sz="1800" dirty="0">
                <a:effectLst/>
                <a:latin typeface="BNazanin"/>
              </a:rPr>
              <a:t> </a:t>
            </a:r>
            <a:r>
              <a:rPr lang="fa-IR" sz="1800" dirty="0" err="1">
                <a:effectLst/>
                <a:latin typeface="BNazanin"/>
              </a:rPr>
              <a:t>مي</a:t>
            </a:r>
            <a:r>
              <a:rPr lang="fa-IR" sz="1800" dirty="0">
                <a:effectLst/>
                <a:latin typeface="BNazanin"/>
              </a:rPr>
              <a:t> تواند بشمارد اما </a:t>
            </a:r>
            <a:r>
              <a:rPr lang="fa-IR" sz="1800" dirty="0" err="1">
                <a:effectLst/>
                <a:latin typeface="BNazanin"/>
              </a:rPr>
              <a:t>كانتر</a:t>
            </a:r>
            <a:r>
              <a:rPr lang="fa-IR" sz="1800" dirty="0">
                <a:effectLst/>
                <a:latin typeface="BNazanin"/>
              </a:rPr>
              <a:t> </a:t>
            </a:r>
            <a:r>
              <a:rPr lang="fa-IR" sz="1800" dirty="0" err="1">
                <a:effectLst/>
                <a:latin typeface="BNazanin"/>
              </a:rPr>
              <a:t>معمولي</a:t>
            </a:r>
            <a:r>
              <a:rPr lang="fa-IR" sz="1800" dirty="0">
                <a:effectLst/>
                <a:latin typeface="BNazanin"/>
              </a:rPr>
              <a:t> تا</a:t>
            </a:r>
            <a:r>
              <a:rPr lang="fa-IR" sz="1800" dirty="0">
                <a:effectLst/>
                <a:latin typeface="Calibri" panose="020F0502020204030204" pitchFamily="34" charset="0"/>
              </a:rPr>
              <a:t> 999</a:t>
            </a:r>
            <a:r>
              <a:rPr lang="fa-IR" sz="1800" dirty="0">
                <a:effectLst/>
                <a:latin typeface="BNazanin"/>
              </a:rPr>
              <a:t> </a:t>
            </a:r>
            <a:r>
              <a:rPr lang="fa-IR" sz="1800" dirty="0" err="1">
                <a:effectLst/>
                <a:latin typeface="BNazanin"/>
              </a:rPr>
              <a:t>مي</a:t>
            </a:r>
            <a:r>
              <a:rPr lang="fa-IR" sz="1800" dirty="0">
                <a:effectLst/>
                <a:latin typeface="BNazanin"/>
              </a:rPr>
              <a:t> تواند بشمارد</a:t>
            </a:r>
            <a:r>
              <a:rPr lang="en-US" sz="1800" dirty="0">
                <a:effectLst/>
                <a:latin typeface="BNazanin"/>
              </a:rPr>
              <a:t>.</a:t>
            </a:r>
          </a:p>
          <a:p>
            <a:pPr algn="r" rtl="1"/>
            <a:r>
              <a:rPr lang="fa-IR" sz="1800" dirty="0">
                <a:effectLst/>
                <a:latin typeface="BNazanin"/>
              </a:rPr>
              <a:t> 2- فرمت هر در </a:t>
            </a:r>
            <a:r>
              <a:rPr lang="fa-IR" sz="1800" dirty="0" err="1">
                <a:effectLst/>
                <a:latin typeface="BNazanin"/>
              </a:rPr>
              <a:t>كانتر</a:t>
            </a:r>
            <a:r>
              <a:rPr lang="fa-IR" sz="1800" dirty="0">
                <a:effectLst/>
                <a:latin typeface="Calibri" panose="020F0502020204030204" pitchFamily="34" charset="0"/>
              </a:rPr>
              <a:t> #</a:t>
            </a:r>
            <a:r>
              <a:rPr lang="en-US" sz="1800" dirty="0">
                <a:effectLst/>
                <a:latin typeface="Calibri" panose="020F0502020204030204" pitchFamily="34" charset="0"/>
              </a:rPr>
              <a:t>C</a:t>
            </a:r>
            <a:r>
              <a:rPr lang="en-US" sz="1800" dirty="0">
                <a:effectLst/>
                <a:latin typeface="BNazanin"/>
              </a:rPr>
              <a:t> </a:t>
            </a:r>
            <a:r>
              <a:rPr lang="fa-IR" sz="1800" dirty="0" err="1">
                <a:effectLst/>
                <a:latin typeface="BNazanin"/>
              </a:rPr>
              <a:t>مي</a:t>
            </a:r>
            <a:r>
              <a:rPr lang="fa-IR" sz="1800" dirty="0">
                <a:effectLst/>
                <a:latin typeface="BNazanin"/>
              </a:rPr>
              <a:t> باشد</a:t>
            </a:r>
            <a:endParaRPr lang="en-US" sz="1800" dirty="0">
              <a:effectLst/>
              <a:latin typeface="BNazanin"/>
            </a:endParaRPr>
          </a:p>
          <a:p>
            <a:pPr algn="r" rtl="1"/>
            <a:r>
              <a:rPr lang="fa-IR" sz="1800" dirty="0">
                <a:effectLst/>
                <a:latin typeface="BNazanin"/>
              </a:rPr>
              <a:t> 3- مقدار </a:t>
            </a:r>
            <a:r>
              <a:rPr lang="fa-IR" sz="1800" dirty="0" err="1">
                <a:effectLst/>
                <a:latin typeface="BNazanin"/>
              </a:rPr>
              <a:t>كانتر</a:t>
            </a:r>
            <a:r>
              <a:rPr lang="fa-IR" sz="1800" dirty="0">
                <a:effectLst/>
                <a:latin typeface="Calibri" panose="020F0502020204030204" pitchFamily="34" charset="0"/>
              </a:rPr>
              <a:t> </a:t>
            </a:r>
            <a:r>
              <a:rPr lang="en-US" sz="1800" dirty="0">
                <a:effectLst/>
                <a:latin typeface="Calibri" panose="020F0502020204030204" pitchFamily="34" charset="0"/>
              </a:rPr>
              <a:t>IEC </a:t>
            </a:r>
            <a:r>
              <a:rPr lang="en-US" sz="1800" dirty="0">
                <a:effectLst/>
                <a:latin typeface="BNazanin"/>
              </a:rPr>
              <a:t> </a:t>
            </a:r>
            <a:r>
              <a:rPr lang="fa-IR" sz="1800" dirty="0">
                <a:effectLst/>
                <a:latin typeface="BNazanin"/>
              </a:rPr>
              <a:t>چون در</a:t>
            </a:r>
            <a:r>
              <a:rPr lang="fa-IR" sz="1800" dirty="0">
                <a:effectLst/>
                <a:latin typeface="Calibri" panose="020F0502020204030204" pitchFamily="34" charset="0"/>
              </a:rPr>
              <a:t> </a:t>
            </a:r>
            <a:r>
              <a:rPr lang="en-US" sz="1800" dirty="0">
                <a:effectLst/>
                <a:latin typeface="Calibri" panose="020F0502020204030204" pitchFamily="34" charset="0"/>
              </a:rPr>
              <a:t>DB</a:t>
            </a:r>
            <a:r>
              <a:rPr lang="en-US" sz="1800" dirty="0">
                <a:effectLst/>
                <a:latin typeface="BNazanin"/>
              </a:rPr>
              <a:t> </a:t>
            </a:r>
            <a:r>
              <a:rPr lang="fa-IR" sz="1800" dirty="0" err="1">
                <a:effectLst/>
                <a:latin typeface="BNazanin"/>
              </a:rPr>
              <a:t>مي</a:t>
            </a:r>
            <a:r>
              <a:rPr lang="fa-IR" sz="1800" dirty="0">
                <a:effectLst/>
                <a:latin typeface="BNazanin"/>
              </a:rPr>
              <a:t> باشد ماندگار است اما </a:t>
            </a:r>
            <a:r>
              <a:rPr lang="fa-IR" sz="1800" dirty="0" err="1">
                <a:effectLst/>
                <a:latin typeface="BNazanin"/>
              </a:rPr>
              <a:t>كانتر</a:t>
            </a:r>
            <a:r>
              <a:rPr lang="fa-IR" sz="1800" dirty="0">
                <a:effectLst/>
                <a:latin typeface="BNazanin"/>
              </a:rPr>
              <a:t> </a:t>
            </a:r>
            <a:r>
              <a:rPr lang="fa-IR" sz="1800" dirty="0" err="1">
                <a:effectLst/>
                <a:latin typeface="BNazanin"/>
              </a:rPr>
              <a:t>معمولي</a:t>
            </a:r>
            <a:r>
              <a:rPr lang="fa-IR" sz="1800" dirty="0">
                <a:effectLst/>
                <a:latin typeface="BNazanin"/>
              </a:rPr>
              <a:t> </a:t>
            </a:r>
            <a:r>
              <a:rPr lang="fa-IR" sz="1800" dirty="0" err="1">
                <a:effectLst/>
                <a:latin typeface="BNazanin"/>
              </a:rPr>
              <a:t>اين</a:t>
            </a:r>
            <a:r>
              <a:rPr lang="fa-IR" sz="1800" dirty="0">
                <a:effectLst/>
                <a:latin typeface="BNazanin"/>
              </a:rPr>
              <a:t> </a:t>
            </a:r>
            <a:r>
              <a:rPr lang="fa-IR" sz="1800" dirty="0" err="1">
                <a:effectLst/>
                <a:latin typeface="BNazanin"/>
              </a:rPr>
              <a:t>چنين</a:t>
            </a:r>
            <a:r>
              <a:rPr lang="fa-IR" sz="1800" dirty="0">
                <a:effectLst/>
                <a:latin typeface="BNazanin"/>
              </a:rPr>
              <a:t> </a:t>
            </a:r>
            <a:r>
              <a:rPr lang="fa-IR" sz="1800" dirty="0" err="1">
                <a:effectLst/>
                <a:latin typeface="BNazanin"/>
              </a:rPr>
              <a:t>نمي</a:t>
            </a:r>
            <a:r>
              <a:rPr lang="fa-IR" sz="1800" dirty="0">
                <a:effectLst/>
                <a:latin typeface="BNazanin"/>
              </a:rPr>
              <a:t> باشد</a:t>
            </a:r>
            <a:r>
              <a:rPr lang="en-US" sz="1800" dirty="0">
                <a:effectLst/>
                <a:latin typeface="BNazanin"/>
              </a:rPr>
              <a:t>.</a:t>
            </a:r>
            <a:r>
              <a:rPr lang="fa-IR" sz="1800" dirty="0">
                <a:effectLst/>
                <a:latin typeface="BNazanin"/>
              </a:rPr>
              <a:t> </a:t>
            </a:r>
            <a:endParaRPr lang="fa-IR" dirty="0"/>
          </a:p>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endParaRPr lang="en-US" sz="2800" dirty="0"/>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lang="en-US" sz="2800"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0210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fa-IR" sz="3200" dirty="0">
                <a:effectLst/>
                <a:latin typeface="Calibri" panose="020F0502020204030204" pitchFamily="34" charset="0"/>
                <a:ea typeface="Calibri" panose="020F0502020204030204" pitchFamily="34" charset="0"/>
                <a:cs typeface="Arial" panose="020B0604020202020204" pitchFamily="34" charset="0"/>
              </a:rPr>
              <a:t>انواع روش های راه اندازی :</a:t>
            </a:r>
            <a:br>
              <a:rPr lang="fa-IR"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fontScale="32500" lnSpcReduction="20000"/>
          </a:bodyPr>
          <a:lstStyle/>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r>
              <a:rPr lang="en-US" dirty="0">
                <a:latin typeface="Calibri" panose="020F0502020204030204" pitchFamily="34" charset="0"/>
              </a:rPr>
              <a:t>    </a:t>
            </a:r>
          </a:p>
          <a:p>
            <a:pPr marL="0" indent="0" algn="l" defTabSz="914400">
              <a:spcBef>
                <a:spcPts val="0"/>
              </a:spcBef>
              <a:buClrTx/>
              <a:buNone/>
              <a:defRPr/>
            </a:pPr>
            <a:r>
              <a:rPr lang="en-US" sz="3400" b="1" dirty="0"/>
              <a:t>HOT:</a:t>
            </a:r>
          </a:p>
          <a:p>
            <a:pPr algn="just" rtl="1"/>
            <a:r>
              <a:rPr lang="fa-IR" sz="2800" b="0" i="0" dirty="0">
                <a:solidFill>
                  <a:srgbClr val="000000"/>
                </a:solidFill>
                <a:effectLst/>
                <a:latin typeface="irsans"/>
              </a:rPr>
              <a:t>در این مد ابتدا </a:t>
            </a:r>
            <a:r>
              <a:rPr lang="en-US" sz="2800" b="0" i="0" dirty="0">
                <a:solidFill>
                  <a:srgbClr val="000000"/>
                </a:solidFill>
                <a:effectLst/>
                <a:latin typeface="irsans"/>
              </a:rPr>
              <a:t>OB101 </a:t>
            </a:r>
            <a:r>
              <a:rPr lang="fa-IR" sz="2800" b="0" i="0" dirty="0">
                <a:solidFill>
                  <a:srgbClr val="000000"/>
                </a:solidFill>
                <a:effectLst/>
                <a:latin typeface="irsans"/>
              </a:rPr>
              <a:t>فراخوانی می­شود. و برنامه ای که درون آن است ، اجرا می­شود. اگر این </a:t>
            </a:r>
            <a:r>
              <a:rPr lang="en-US" sz="2800" b="0" i="0" dirty="0">
                <a:solidFill>
                  <a:srgbClr val="000000"/>
                </a:solidFill>
                <a:effectLst/>
                <a:latin typeface="irsans"/>
              </a:rPr>
              <a:t>OB </a:t>
            </a:r>
            <a:r>
              <a:rPr lang="fa-IR" sz="2800" b="0" i="0" dirty="0">
                <a:solidFill>
                  <a:srgbClr val="000000"/>
                </a:solidFill>
                <a:effectLst/>
                <a:latin typeface="irsans"/>
              </a:rPr>
              <a:t>درون </a:t>
            </a:r>
            <a:r>
              <a:rPr lang="en-US" sz="2800" b="0" i="0" dirty="0">
                <a:solidFill>
                  <a:srgbClr val="000000"/>
                </a:solidFill>
                <a:effectLst/>
                <a:latin typeface="irsans"/>
              </a:rPr>
              <a:t>PLC </a:t>
            </a:r>
            <a:r>
              <a:rPr lang="fa-IR" sz="2800" b="0" i="0" dirty="0" err="1">
                <a:solidFill>
                  <a:srgbClr val="000000"/>
                </a:solidFill>
                <a:effectLst/>
                <a:latin typeface="irsans"/>
              </a:rPr>
              <a:t>لود</a:t>
            </a:r>
            <a:r>
              <a:rPr lang="fa-IR" sz="2800" b="0" i="0" dirty="0">
                <a:solidFill>
                  <a:srgbClr val="000000"/>
                </a:solidFill>
                <a:effectLst/>
                <a:latin typeface="irsans"/>
              </a:rPr>
              <a:t> نشده باشد ، مشکلی پیش نمی­آید و </a:t>
            </a:r>
            <a:r>
              <a:rPr lang="en-US" sz="2800" b="0" i="0" dirty="0">
                <a:solidFill>
                  <a:srgbClr val="000000"/>
                </a:solidFill>
                <a:effectLst/>
                <a:latin typeface="irsans"/>
              </a:rPr>
              <a:t>CPU </a:t>
            </a:r>
            <a:r>
              <a:rPr lang="fa-IR" sz="2800" b="0" i="0" dirty="0">
                <a:solidFill>
                  <a:srgbClr val="000000"/>
                </a:solidFill>
                <a:effectLst/>
                <a:latin typeface="irsans"/>
              </a:rPr>
              <a:t>به کار خود ادامه می­دهد و به </a:t>
            </a:r>
            <a:r>
              <a:rPr lang="en-US" sz="2800" b="0" i="0" dirty="0">
                <a:solidFill>
                  <a:srgbClr val="000000"/>
                </a:solidFill>
                <a:effectLst/>
                <a:latin typeface="irsans"/>
              </a:rPr>
              <a:t>Stop </a:t>
            </a:r>
            <a:r>
              <a:rPr lang="fa-IR" sz="2800" b="0" i="0" dirty="0">
                <a:solidFill>
                  <a:srgbClr val="000000"/>
                </a:solidFill>
                <a:effectLst/>
                <a:latin typeface="irsans"/>
              </a:rPr>
              <a:t>نمیرود.</a:t>
            </a:r>
          </a:p>
          <a:p>
            <a:pPr algn="just" rtl="1"/>
            <a:r>
              <a:rPr lang="fa-IR" sz="2800" b="0" i="0" dirty="0">
                <a:solidFill>
                  <a:srgbClr val="000000"/>
                </a:solidFill>
                <a:effectLst/>
                <a:latin typeface="irsans"/>
              </a:rPr>
              <a:t>هیچ </a:t>
            </a:r>
            <a:r>
              <a:rPr lang="fa-IR" sz="2800" b="0" i="0" dirty="0" err="1">
                <a:solidFill>
                  <a:srgbClr val="000000"/>
                </a:solidFill>
                <a:effectLst/>
                <a:latin typeface="irsans"/>
              </a:rPr>
              <a:t>دیتایی</a:t>
            </a:r>
            <a:r>
              <a:rPr lang="fa-IR" sz="2800" b="0" i="0" dirty="0">
                <a:solidFill>
                  <a:srgbClr val="000000"/>
                </a:solidFill>
                <a:effectLst/>
                <a:latin typeface="irsans"/>
              </a:rPr>
              <a:t> پاک نمیشود چه از نوع (</a:t>
            </a:r>
            <a:r>
              <a:rPr lang="en-US" sz="2800" b="0" i="0" dirty="0">
                <a:solidFill>
                  <a:srgbClr val="000000"/>
                </a:solidFill>
                <a:effectLst/>
                <a:latin typeface="irsans"/>
              </a:rPr>
              <a:t>Retentive) </a:t>
            </a:r>
            <a:r>
              <a:rPr lang="fa-IR" sz="2800" b="0" i="0" dirty="0">
                <a:solidFill>
                  <a:srgbClr val="000000"/>
                </a:solidFill>
                <a:effectLst/>
                <a:latin typeface="irsans"/>
              </a:rPr>
              <a:t>باشد چه نباشد.</a:t>
            </a:r>
          </a:p>
          <a:p>
            <a:pPr algn="just" rtl="1"/>
            <a:r>
              <a:rPr lang="fa-IR" sz="2800" b="0" i="0" dirty="0">
                <a:solidFill>
                  <a:srgbClr val="000000"/>
                </a:solidFill>
                <a:effectLst/>
                <a:latin typeface="irsans"/>
              </a:rPr>
              <a:t>برنامه از جایی که قطع شده بود ادامه میابد.</a:t>
            </a:r>
          </a:p>
          <a:p>
            <a:pPr algn="just" rtl="1"/>
            <a:r>
              <a:rPr lang="fa-IR" sz="2800" b="0" i="0" dirty="0">
                <a:solidFill>
                  <a:srgbClr val="000000"/>
                </a:solidFill>
                <a:effectLst/>
                <a:latin typeface="irsans"/>
              </a:rPr>
              <a:t>خاص </a:t>
            </a:r>
            <a:r>
              <a:rPr lang="en-US" sz="2800" b="0" i="0" dirty="0">
                <a:solidFill>
                  <a:srgbClr val="000000"/>
                </a:solidFill>
                <a:effectLst/>
                <a:latin typeface="irsans"/>
              </a:rPr>
              <a:t>s7-400 </a:t>
            </a:r>
            <a:r>
              <a:rPr lang="fa-IR" sz="2800" b="0" i="0" dirty="0">
                <a:solidFill>
                  <a:srgbClr val="000000"/>
                </a:solidFill>
                <a:effectLst/>
                <a:latin typeface="irsans"/>
              </a:rPr>
              <a:t>است.</a:t>
            </a:r>
            <a:endParaRPr lang="en-US" sz="2800" dirty="0"/>
          </a:p>
          <a:p>
            <a:pPr marL="0" indent="0" algn="r" defTabSz="914400" rtl="1">
              <a:spcBef>
                <a:spcPts val="0"/>
              </a:spcBef>
              <a:buClrTx/>
              <a:buNone/>
              <a:defRPr/>
            </a:pPr>
            <a:endParaRPr lang="en-US" sz="2800" dirty="0"/>
          </a:p>
          <a:p>
            <a:pPr marL="0" indent="0" algn="r" defTabSz="914400" rtl="1">
              <a:spcBef>
                <a:spcPts val="0"/>
              </a:spcBef>
              <a:buClrTx/>
              <a:buNone/>
              <a:defRPr/>
            </a:pPr>
            <a:endParaRPr lang="en-US" sz="2800" dirty="0"/>
          </a:p>
          <a:p>
            <a:pPr marL="0" indent="0" algn="l" defTabSz="914400">
              <a:spcBef>
                <a:spcPts val="0"/>
              </a:spcBef>
              <a:buClrTx/>
              <a:buNone/>
              <a:defRPr/>
            </a:pPr>
            <a:r>
              <a:rPr lang="en-US" sz="3700" b="1" dirty="0"/>
              <a:t>Warm :</a:t>
            </a:r>
          </a:p>
          <a:p>
            <a:pPr algn="just" rtl="1"/>
            <a:r>
              <a:rPr lang="fa-IR" sz="2800" b="0" i="0" dirty="0">
                <a:solidFill>
                  <a:srgbClr val="000000"/>
                </a:solidFill>
                <a:effectLst/>
                <a:latin typeface="irsans"/>
              </a:rPr>
              <a:t>در این مد ابتدا </a:t>
            </a:r>
            <a:r>
              <a:rPr lang="en-US" sz="2800" b="0" i="0" dirty="0">
                <a:solidFill>
                  <a:srgbClr val="000000"/>
                </a:solidFill>
                <a:effectLst/>
                <a:latin typeface="irsans"/>
              </a:rPr>
              <a:t>OB100  </a:t>
            </a:r>
            <a:r>
              <a:rPr lang="fa-IR" sz="2800" b="0" i="0" dirty="0">
                <a:solidFill>
                  <a:srgbClr val="000000"/>
                </a:solidFill>
                <a:effectLst/>
                <a:latin typeface="irsans"/>
              </a:rPr>
              <a:t>فراخوانی میشود و برنامه ای که درون آن است اجرا میشود. اگر این </a:t>
            </a:r>
            <a:r>
              <a:rPr lang="en-US" sz="2800" b="0" i="0" dirty="0">
                <a:solidFill>
                  <a:srgbClr val="000000"/>
                </a:solidFill>
                <a:effectLst/>
                <a:latin typeface="irsans"/>
              </a:rPr>
              <a:t>OB </a:t>
            </a:r>
            <a:r>
              <a:rPr lang="fa-IR" sz="2800" b="0" i="0" dirty="0">
                <a:solidFill>
                  <a:srgbClr val="000000"/>
                </a:solidFill>
                <a:effectLst/>
                <a:latin typeface="irsans"/>
              </a:rPr>
              <a:t>درون </a:t>
            </a:r>
            <a:r>
              <a:rPr lang="en-US" sz="2800" b="0" i="0" dirty="0">
                <a:solidFill>
                  <a:srgbClr val="000000"/>
                </a:solidFill>
                <a:effectLst/>
                <a:latin typeface="irsans"/>
              </a:rPr>
              <a:t>PLC </a:t>
            </a:r>
            <a:r>
              <a:rPr lang="fa-IR" sz="2800" b="0" i="0" dirty="0" err="1">
                <a:solidFill>
                  <a:srgbClr val="000000"/>
                </a:solidFill>
                <a:effectLst/>
                <a:latin typeface="irsans"/>
              </a:rPr>
              <a:t>لود</a:t>
            </a:r>
            <a:r>
              <a:rPr lang="fa-IR" sz="2800" b="0" i="0" dirty="0">
                <a:solidFill>
                  <a:srgbClr val="000000"/>
                </a:solidFill>
                <a:effectLst/>
                <a:latin typeface="irsans"/>
              </a:rPr>
              <a:t> نشده باشد ، مشکلی پیش نمی­آید و </a:t>
            </a:r>
            <a:r>
              <a:rPr lang="en-US" sz="2800" b="0" i="0" dirty="0">
                <a:solidFill>
                  <a:srgbClr val="000000"/>
                </a:solidFill>
                <a:effectLst/>
                <a:latin typeface="irsans"/>
              </a:rPr>
              <a:t>CPU </a:t>
            </a:r>
            <a:r>
              <a:rPr lang="fa-IR" sz="2800" b="0" i="0" dirty="0">
                <a:solidFill>
                  <a:srgbClr val="000000"/>
                </a:solidFill>
                <a:effectLst/>
                <a:latin typeface="irsans"/>
              </a:rPr>
              <a:t>به کار خود ادامه میدهد و به </a:t>
            </a:r>
            <a:r>
              <a:rPr lang="en-US" sz="2800" b="0" i="0" dirty="0">
                <a:solidFill>
                  <a:srgbClr val="000000"/>
                </a:solidFill>
                <a:effectLst/>
                <a:latin typeface="irsans"/>
              </a:rPr>
              <a:t>Stop </a:t>
            </a:r>
            <a:r>
              <a:rPr lang="fa-IR" sz="2800" b="0" i="0" dirty="0">
                <a:solidFill>
                  <a:srgbClr val="000000"/>
                </a:solidFill>
                <a:effectLst/>
                <a:latin typeface="irsans"/>
              </a:rPr>
              <a:t>میرود.</a:t>
            </a:r>
          </a:p>
          <a:p>
            <a:pPr algn="just" rtl="1"/>
            <a:r>
              <a:rPr lang="fa-IR" sz="2800" b="0" i="0" dirty="0">
                <a:solidFill>
                  <a:srgbClr val="000000"/>
                </a:solidFill>
                <a:effectLst/>
                <a:latin typeface="irsans"/>
              </a:rPr>
              <a:t>بعد از موارد زیر حتما باید </a:t>
            </a:r>
            <a:r>
              <a:rPr lang="en-US" sz="2800" b="0" i="0" dirty="0">
                <a:solidFill>
                  <a:srgbClr val="000000"/>
                </a:solidFill>
                <a:effectLst/>
                <a:latin typeface="irsans"/>
              </a:rPr>
              <a:t>Warm Restart </a:t>
            </a:r>
            <a:r>
              <a:rPr lang="fa-IR" sz="2800" b="0" i="0" dirty="0">
                <a:solidFill>
                  <a:srgbClr val="000000"/>
                </a:solidFill>
                <a:effectLst/>
                <a:latin typeface="irsans"/>
              </a:rPr>
              <a:t>انجام شود و امکان </a:t>
            </a:r>
            <a:r>
              <a:rPr lang="en-US" sz="2800" b="0" i="0" dirty="0">
                <a:solidFill>
                  <a:srgbClr val="000000"/>
                </a:solidFill>
                <a:effectLst/>
                <a:latin typeface="irsans"/>
              </a:rPr>
              <a:t>Hot Restart </a:t>
            </a:r>
            <a:r>
              <a:rPr lang="fa-IR" sz="2800" b="0" i="0" dirty="0">
                <a:solidFill>
                  <a:srgbClr val="000000"/>
                </a:solidFill>
                <a:effectLst/>
                <a:latin typeface="irsans"/>
              </a:rPr>
              <a:t>وجود ندارد :</a:t>
            </a:r>
          </a:p>
          <a:p>
            <a:pPr algn="just" rtl="1"/>
            <a:r>
              <a:rPr lang="fa-IR" sz="2800" b="0" i="0" dirty="0" err="1">
                <a:solidFill>
                  <a:srgbClr val="000000"/>
                </a:solidFill>
                <a:effectLst/>
                <a:latin typeface="irsans"/>
              </a:rPr>
              <a:t>ریست</a:t>
            </a:r>
            <a:r>
              <a:rPr lang="fa-IR" sz="2800" b="0" i="0" dirty="0">
                <a:solidFill>
                  <a:srgbClr val="000000"/>
                </a:solidFill>
                <a:effectLst/>
                <a:latin typeface="irsans"/>
              </a:rPr>
              <a:t> حافظه</a:t>
            </a:r>
          </a:p>
          <a:p>
            <a:pPr algn="just" rtl="1"/>
            <a:r>
              <a:rPr lang="fa-IR" sz="2800" b="0" i="0" dirty="0">
                <a:solidFill>
                  <a:srgbClr val="000000"/>
                </a:solidFill>
                <a:effectLst/>
                <a:latin typeface="irsans"/>
              </a:rPr>
              <a:t>سر ریز شدن </a:t>
            </a:r>
            <a:r>
              <a:rPr lang="en-US" sz="2800" b="0" i="0" dirty="0">
                <a:solidFill>
                  <a:srgbClr val="000000"/>
                </a:solidFill>
                <a:effectLst/>
                <a:latin typeface="irsans"/>
              </a:rPr>
              <a:t>I Stack / B Stack</a:t>
            </a:r>
          </a:p>
          <a:p>
            <a:pPr algn="just" rtl="1"/>
            <a:r>
              <a:rPr lang="fa-IR" sz="2800" b="0" i="0" dirty="0">
                <a:solidFill>
                  <a:srgbClr val="000000"/>
                </a:solidFill>
                <a:effectLst/>
                <a:latin typeface="irsans"/>
              </a:rPr>
              <a:t>هنگامی که </a:t>
            </a:r>
            <a:r>
              <a:rPr lang="en-US" sz="2800" b="0" i="0" dirty="0">
                <a:solidFill>
                  <a:srgbClr val="000000"/>
                </a:solidFill>
                <a:effectLst/>
                <a:latin typeface="irsans"/>
              </a:rPr>
              <a:t>CPU </a:t>
            </a:r>
            <a:r>
              <a:rPr lang="fa-IR" sz="2800" b="0" i="0" dirty="0">
                <a:solidFill>
                  <a:srgbClr val="000000"/>
                </a:solidFill>
                <a:effectLst/>
                <a:latin typeface="irsans"/>
              </a:rPr>
              <a:t>در وضعیت </a:t>
            </a:r>
            <a:r>
              <a:rPr lang="en-US" sz="2800" b="0" i="0" dirty="0">
                <a:solidFill>
                  <a:srgbClr val="000000"/>
                </a:solidFill>
                <a:effectLst/>
                <a:latin typeface="irsans"/>
              </a:rPr>
              <a:t>Stop </a:t>
            </a:r>
            <a:r>
              <a:rPr lang="fa-IR" sz="2800" b="0" i="0" dirty="0">
                <a:solidFill>
                  <a:srgbClr val="000000"/>
                </a:solidFill>
                <a:effectLst/>
                <a:latin typeface="irsans"/>
              </a:rPr>
              <a:t>اگر تغییراتی در برنامه انجام میدهیم و آن را </a:t>
            </a:r>
            <a:r>
              <a:rPr lang="fa-IR" sz="2800" b="0" i="0" dirty="0" err="1">
                <a:solidFill>
                  <a:srgbClr val="000000"/>
                </a:solidFill>
                <a:effectLst/>
                <a:latin typeface="irsans"/>
              </a:rPr>
              <a:t>لود</a:t>
            </a:r>
            <a:r>
              <a:rPr lang="fa-IR" sz="2800" b="0" i="0" dirty="0">
                <a:solidFill>
                  <a:srgbClr val="000000"/>
                </a:solidFill>
                <a:effectLst/>
                <a:latin typeface="irsans"/>
              </a:rPr>
              <a:t> کنیم و یا اینکه کل </a:t>
            </a:r>
            <a:r>
              <a:rPr lang="en-US" sz="2800" b="0" i="0" dirty="0">
                <a:solidFill>
                  <a:srgbClr val="000000"/>
                </a:solidFill>
                <a:effectLst/>
                <a:latin typeface="irsans"/>
              </a:rPr>
              <a:t>User Program </a:t>
            </a:r>
            <a:r>
              <a:rPr lang="fa-IR" sz="2800" b="0" i="0" dirty="0">
                <a:solidFill>
                  <a:srgbClr val="000000"/>
                </a:solidFill>
                <a:effectLst/>
                <a:latin typeface="irsans"/>
              </a:rPr>
              <a:t>را درون </a:t>
            </a:r>
            <a:r>
              <a:rPr lang="en-US" sz="2800" b="0" i="0" dirty="0">
                <a:solidFill>
                  <a:srgbClr val="000000"/>
                </a:solidFill>
                <a:effectLst/>
                <a:latin typeface="irsans"/>
              </a:rPr>
              <a:t>PLC </a:t>
            </a:r>
            <a:r>
              <a:rPr lang="fa-IR" sz="2800" b="0" i="0" dirty="0">
                <a:solidFill>
                  <a:srgbClr val="000000"/>
                </a:solidFill>
                <a:effectLst/>
                <a:latin typeface="irsans"/>
              </a:rPr>
              <a:t>دانلود کنیم.</a:t>
            </a:r>
          </a:p>
          <a:p>
            <a:pPr algn="just" rtl="1"/>
            <a:r>
              <a:rPr lang="fa-IR" sz="2800" b="0" i="0" dirty="0" err="1">
                <a:solidFill>
                  <a:srgbClr val="000000"/>
                </a:solidFill>
                <a:effectLst/>
                <a:latin typeface="irsans"/>
              </a:rPr>
              <a:t>پیکربندی</a:t>
            </a:r>
            <a:r>
              <a:rPr lang="fa-IR" sz="2800" b="0" i="0" dirty="0">
                <a:solidFill>
                  <a:srgbClr val="000000"/>
                </a:solidFill>
                <a:effectLst/>
                <a:latin typeface="irsans"/>
              </a:rPr>
              <a:t> سخت افزاری </a:t>
            </a:r>
            <a:r>
              <a:rPr lang="fa-IR" sz="2800" b="0" i="0" dirty="0" err="1">
                <a:solidFill>
                  <a:srgbClr val="000000"/>
                </a:solidFill>
                <a:effectLst/>
                <a:latin typeface="irsans"/>
              </a:rPr>
              <a:t>ماژول</a:t>
            </a:r>
            <a:r>
              <a:rPr lang="fa-IR" sz="2800" b="0" i="0" dirty="0">
                <a:solidFill>
                  <a:srgbClr val="000000"/>
                </a:solidFill>
                <a:effectLst/>
                <a:latin typeface="irsans"/>
              </a:rPr>
              <a:t> ها تغییر یابد ( مثلاً یک </a:t>
            </a:r>
            <a:r>
              <a:rPr lang="fa-IR" sz="2800" b="0" i="0" dirty="0" err="1">
                <a:solidFill>
                  <a:srgbClr val="000000"/>
                </a:solidFill>
                <a:effectLst/>
                <a:latin typeface="irsans"/>
              </a:rPr>
              <a:t>ماژول</a:t>
            </a:r>
            <a:r>
              <a:rPr lang="fa-IR" sz="2800" b="0" i="0" dirty="0">
                <a:solidFill>
                  <a:srgbClr val="000000"/>
                </a:solidFill>
                <a:effectLst/>
                <a:latin typeface="irsans"/>
              </a:rPr>
              <a:t> را جایگزین کنیم</a:t>
            </a:r>
          </a:p>
          <a:p>
            <a:pPr algn="l" defTabSz="914400">
              <a:spcBef>
                <a:spcPts val="0"/>
              </a:spcBef>
              <a:buClrTx/>
              <a:buFontTx/>
              <a:buChar char="-"/>
              <a:defRPr/>
            </a:pPr>
            <a:endParaRPr lang="en-US" sz="2800" dirty="0"/>
          </a:p>
          <a:p>
            <a:pPr algn="just" rtl="1"/>
            <a:r>
              <a:rPr lang="fa-IR" sz="2800" b="0" i="0" dirty="0">
                <a:solidFill>
                  <a:srgbClr val="000000"/>
                </a:solidFill>
                <a:effectLst/>
                <a:latin typeface="irsans"/>
              </a:rPr>
              <a:t>آنچه به عنوان (</a:t>
            </a:r>
            <a:r>
              <a:rPr lang="en-US" sz="2800" b="0" i="0" dirty="0">
                <a:solidFill>
                  <a:srgbClr val="000000"/>
                </a:solidFill>
                <a:effectLst/>
                <a:latin typeface="irsans"/>
              </a:rPr>
              <a:t>Retentive) </a:t>
            </a:r>
            <a:r>
              <a:rPr lang="fa-IR" sz="2800" b="0" i="0" dirty="0">
                <a:solidFill>
                  <a:srgbClr val="000000"/>
                </a:solidFill>
                <a:effectLst/>
                <a:latin typeface="irsans"/>
              </a:rPr>
              <a:t>تعریف شده پاک نمیشود.</a:t>
            </a:r>
          </a:p>
          <a:p>
            <a:pPr algn="just" rtl="1"/>
            <a:r>
              <a:rPr lang="fa-IR" sz="2800" b="0" i="0" dirty="0">
                <a:solidFill>
                  <a:srgbClr val="000000"/>
                </a:solidFill>
                <a:effectLst/>
                <a:latin typeface="irsans"/>
              </a:rPr>
              <a:t>برنامه از اولین دستور </a:t>
            </a:r>
            <a:r>
              <a:rPr lang="en-US" sz="2800" b="0" i="0" dirty="0">
                <a:solidFill>
                  <a:srgbClr val="000000"/>
                </a:solidFill>
                <a:effectLst/>
                <a:latin typeface="irsans"/>
              </a:rPr>
              <a:t>OB1 </a:t>
            </a:r>
            <a:r>
              <a:rPr lang="fa-IR" sz="2800" b="0" i="0" dirty="0">
                <a:solidFill>
                  <a:srgbClr val="000000"/>
                </a:solidFill>
                <a:effectLst/>
                <a:latin typeface="irsans"/>
              </a:rPr>
              <a:t>اجرا میگردد.</a:t>
            </a:r>
          </a:p>
          <a:p>
            <a:pPr algn="just" rtl="1"/>
            <a:r>
              <a:rPr lang="fa-IR" sz="2800" b="0" i="0" dirty="0">
                <a:solidFill>
                  <a:srgbClr val="000000"/>
                </a:solidFill>
                <a:effectLst/>
                <a:latin typeface="irsans"/>
              </a:rPr>
              <a:t>نکته : در </a:t>
            </a:r>
            <a:r>
              <a:rPr lang="en-US" sz="2800" b="0" i="0" dirty="0">
                <a:solidFill>
                  <a:srgbClr val="000000"/>
                </a:solidFill>
                <a:effectLst/>
                <a:latin typeface="irsans"/>
              </a:rPr>
              <a:t>CPU </a:t>
            </a:r>
            <a:r>
              <a:rPr lang="fa-IR" sz="2800" b="0" i="0" dirty="0">
                <a:solidFill>
                  <a:srgbClr val="000000"/>
                </a:solidFill>
                <a:effectLst/>
                <a:latin typeface="irsans"/>
              </a:rPr>
              <a:t>های سری </a:t>
            </a:r>
            <a:r>
              <a:rPr lang="en-US" sz="2800" b="0" i="0" dirty="0">
                <a:solidFill>
                  <a:srgbClr val="000000"/>
                </a:solidFill>
                <a:effectLst/>
                <a:latin typeface="irsans"/>
              </a:rPr>
              <a:t>S7 300 ( </a:t>
            </a:r>
            <a:r>
              <a:rPr lang="fa-IR" sz="2800" b="0" i="0" dirty="0">
                <a:solidFill>
                  <a:srgbClr val="000000"/>
                </a:solidFill>
                <a:effectLst/>
                <a:latin typeface="irsans"/>
              </a:rPr>
              <a:t>به غیر از </a:t>
            </a:r>
            <a:r>
              <a:rPr lang="en-US" sz="2800" b="0" i="0" dirty="0">
                <a:solidFill>
                  <a:srgbClr val="000000"/>
                </a:solidFill>
                <a:effectLst/>
                <a:latin typeface="irsans"/>
              </a:rPr>
              <a:t>CPU 318 ) </a:t>
            </a:r>
            <a:r>
              <a:rPr lang="fa-IR" sz="2800" b="0" i="0" dirty="0">
                <a:solidFill>
                  <a:srgbClr val="000000"/>
                </a:solidFill>
                <a:effectLst/>
                <a:latin typeface="irsans"/>
              </a:rPr>
              <a:t>قابلیت راه اندازی مجدد فقط به روش </a:t>
            </a:r>
            <a:r>
              <a:rPr lang="en-US" sz="2800" b="0" i="0" dirty="0">
                <a:solidFill>
                  <a:srgbClr val="000000"/>
                </a:solidFill>
                <a:effectLst/>
                <a:latin typeface="irsans"/>
              </a:rPr>
              <a:t>WARM </a:t>
            </a:r>
            <a:r>
              <a:rPr lang="fa-IR" sz="2800" b="0" i="0" dirty="0">
                <a:solidFill>
                  <a:srgbClr val="000000"/>
                </a:solidFill>
                <a:effectLst/>
                <a:latin typeface="irsans"/>
              </a:rPr>
              <a:t>وجود دارد.</a:t>
            </a:r>
            <a:endParaRPr lang="en-US" sz="2800" dirty="0"/>
          </a:p>
          <a:p>
            <a:pPr marL="0" indent="0" algn="r" defTabSz="914400" rtl="1">
              <a:spcBef>
                <a:spcPts val="0"/>
              </a:spcBef>
              <a:buClrTx/>
              <a:buNone/>
              <a:defRPr/>
            </a:pPr>
            <a:endParaRPr lang="en-US" sz="2800" dirty="0"/>
          </a:p>
          <a:p>
            <a:pPr marL="0" indent="0" algn="l" defTabSz="914400">
              <a:spcBef>
                <a:spcPts val="0"/>
              </a:spcBef>
              <a:buClrTx/>
              <a:buNone/>
              <a:defRPr/>
            </a:pPr>
            <a:r>
              <a:rPr lang="en-US" sz="3400" b="1" dirty="0"/>
              <a:t>Cold </a:t>
            </a:r>
          </a:p>
          <a:p>
            <a:pPr algn="just" rtl="1"/>
            <a:r>
              <a:rPr lang="fa-IR" sz="2800" b="0" i="0" dirty="0">
                <a:solidFill>
                  <a:srgbClr val="000000"/>
                </a:solidFill>
                <a:effectLst/>
                <a:latin typeface="irsans"/>
              </a:rPr>
              <a:t>در این مد ابتدا </a:t>
            </a:r>
            <a:r>
              <a:rPr lang="en-US" sz="2800" b="0" i="0" dirty="0">
                <a:solidFill>
                  <a:srgbClr val="000000"/>
                </a:solidFill>
                <a:effectLst/>
                <a:latin typeface="irsans"/>
              </a:rPr>
              <a:t>OB102 </a:t>
            </a:r>
            <a:r>
              <a:rPr lang="fa-IR" sz="2800" b="0" i="0" dirty="0">
                <a:solidFill>
                  <a:srgbClr val="000000"/>
                </a:solidFill>
                <a:effectLst/>
                <a:latin typeface="irsans"/>
              </a:rPr>
              <a:t>فراخوانی میشود و برنامه ای که درون آن است ، اجرا میشود. اگر این </a:t>
            </a:r>
            <a:r>
              <a:rPr lang="en-US" sz="2800" b="0" i="0" dirty="0">
                <a:solidFill>
                  <a:srgbClr val="000000"/>
                </a:solidFill>
                <a:effectLst/>
                <a:latin typeface="irsans"/>
              </a:rPr>
              <a:t>OB </a:t>
            </a:r>
            <a:r>
              <a:rPr lang="fa-IR" sz="2800" b="0" i="0" dirty="0">
                <a:solidFill>
                  <a:srgbClr val="000000"/>
                </a:solidFill>
                <a:effectLst/>
                <a:latin typeface="irsans"/>
              </a:rPr>
              <a:t>درون </a:t>
            </a:r>
            <a:r>
              <a:rPr lang="en-US" sz="2800" b="0" i="0" dirty="0">
                <a:solidFill>
                  <a:srgbClr val="000000"/>
                </a:solidFill>
                <a:effectLst/>
                <a:latin typeface="irsans"/>
              </a:rPr>
              <a:t>PLC </a:t>
            </a:r>
            <a:r>
              <a:rPr lang="fa-IR" sz="2800" b="0" i="0" dirty="0" err="1">
                <a:solidFill>
                  <a:srgbClr val="000000"/>
                </a:solidFill>
                <a:effectLst/>
                <a:latin typeface="irsans"/>
              </a:rPr>
              <a:t>لود</a:t>
            </a:r>
            <a:r>
              <a:rPr lang="fa-IR" sz="2800" b="0" i="0" dirty="0">
                <a:solidFill>
                  <a:srgbClr val="000000"/>
                </a:solidFill>
                <a:effectLst/>
                <a:latin typeface="irsans"/>
              </a:rPr>
              <a:t> نشده باشد ، مشکلی پیش نمی­آید و </a:t>
            </a:r>
            <a:r>
              <a:rPr lang="en-US" sz="2800" b="0" i="0" dirty="0">
                <a:solidFill>
                  <a:srgbClr val="000000"/>
                </a:solidFill>
                <a:effectLst/>
                <a:latin typeface="irsans"/>
              </a:rPr>
              <a:t>CPU </a:t>
            </a:r>
            <a:r>
              <a:rPr lang="fa-IR" sz="2800" b="0" i="0" dirty="0">
                <a:solidFill>
                  <a:srgbClr val="000000"/>
                </a:solidFill>
                <a:effectLst/>
                <a:latin typeface="irsans"/>
              </a:rPr>
              <a:t>به کار خود ادامه میدهد و به </a:t>
            </a:r>
            <a:r>
              <a:rPr lang="en-US" sz="2800" b="0" i="0" dirty="0">
                <a:solidFill>
                  <a:srgbClr val="000000"/>
                </a:solidFill>
                <a:effectLst/>
                <a:latin typeface="irsans"/>
              </a:rPr>
              <a:t>Stop </a:t>
            </a:r>
            <a:r>
              <a:rPr lang="fa-IR" sz="2800" b="0" i="0" dirty="0">
                <a:solidFill>
                  <a:srgbClr val="000000"/>
                </a:solidFill>
                <a:effectLst/>
                <a:latin typeface="irsans"/>
              </a:rPr>
              <a:t>نمیرود.</a:t>
            </a:r>
          </a:p>
          <a:p>
            <a:pPr algn="just" rtl="1"/>
            <a:r>
              <a:rPr lang="fa-IR" sz="2800" b="0" i="0" dirty="0">
                <a:solidFill>
                  <a:srgbClr val="000000"/>
                </a:solidFill>
                <a:effectLst/>
                <a:latin typeface="irsans"/>
              </a:rPr>
              <a:t>پس از </a:t>
            </a:r>
            <a:r>
              <a:rPr lang="en-US" sz="2800" b="0" i="0" dirty="0">
                <a:solidFill>
                  <a:srgbClr val="000000"/>
                </a:solidFill>
                <a:effectLst/>
                <a:latin typeface="irsans"/>
              </a:rPr>
              <a:t>HW Config  </a:t>
            </a:r>
            <a:r>
              <a:rPr lang="fa-IR" sz="2800" b="0" i="0" dirty="0">
                <a:solidFill>
                  <a:srgbClr val="000000"/>
                </a:solidFill>
                <a:effectLst/>
                <a:latin typeface="irsans"/>
              </a:rPr>
              <a:t>و یا </a:t>
            </a:r>
            <a:r>
              <a:rPr lang="en-US" sz="2800" b="0" i="0" dirty="0">
                <a:solidFill>
                  <a:srgbClr val="000000"/>
                </a:solidFill>
                <a:effectLst/>
                <a:latin typeface="irsans"/>
              </a:rPr>
              <a:t>Memory Config </a:t>
            </a:r>
            <a:r>
              <a:rPr lang="fa-IR" sz="2800" b="0" i="0" dirty="0">
                <a:solidFill>
                  <a:srgbClr val="000000"/>
                </a:solidFill>
                <a:effectLst/>
                <a:latin typeface="irsans"/>
              </a:rPr>
              <a:t>لازم است </a:t>
            </a:r>
            <a:r>
              <a:rPr lang="en-US" sz="2800" b="0" i="0" dirty="0">
                <a:solidFill>
                  <a:srgbClr val="000000"/>
                </a:solidFill>
                <a:effectLst/>
                <a:latin typeface="irsans"/>
              </a:rPr>
              <a:t>Cold Restart </a:t>
            </a:r>
            <a:r>
              <a:rPr lang="fa-IR" sz="2800" b="0" i="0" dirty="0">
                <a:solidFill>
                  <a:srgbClr val="000000"/>
                </a:solidFill>
                <a:effectLst/>
                <a:latin typeface="irsans"/>
              </a:rPr>
              <a:t>انجام شود تا تغییرات پذیرفته شود. هنگامی که </a:t>
            </a:r>
            <a:r>
              <a:rPr lang="en-US" sz="2800" b="0" i="0" dirty="0">
                <a:solidFill>
                  <a:srgbClr val="000000"/>
                </a:solidFill>
                <a:effectLst/>
                <a:latin typeface="irsans"/>
              </a:rPr>
              <a:t>Cold Restart </a:t>
            </a:r>
            <a:r>
              <a:rPr lang="fa-IR" sz="2800" b="0" i="0" dirty="0">
                <a:solidFill>
                  <a:srgbClr val="000000"/>
                </a:solidFill>
                <a:effectLst/>
                <a:latin typeface="irsans"/>
              </a:rPr>
              <a:t>انجام میشود ، کلیه </a:t>
            </a:r>
            <a:r>
              <a:rPr lang="en-US" sz="2800" b="0" i="0" dirty="0">
                <a:solidFill>
                  <a:srgbClr val="000000"/>
                </a:solidFill>
                <a:effectLst/>
                <a:latin typeface="irsans"/>
              </a:rPr>
              <a:t>Data Block </a:t>
            </a:r>
            <a:r>
              <a:rPr lang="fa-IR" sz="2800" b="0" i="0" dirty="0" err="1">
                <a:solidFill>
                  <a:srgbClr val="000000"/>
                </a:solidFill>
                <a:effectLst/>
                <a:latin typeface="irsans"/>
              </a:rPr>
              <a:t>هایی</a:t>
            </a:r>
            <a:r>
              <a:rPr lang="fa-IR" sz="2800" b="0" i="0" dirty="0">
                <a:solidFill>
                  <a:srgbClr val="000000"/>
                </a:solidFill>
                <a:effectLst/>
                <a:latin typeface="irsans"/>
              </a:rPr>
              <a:t> که توسط </a:t>
            </a:r>
            <a:r>
              <a:rPr lang="en-US" sz="2800" b="0" i="0" dirty="0">
                <a:solidFill>
                  <a:srgbClr val="000000"/>
                </a:solidFill>
                <a:effectLst/>
                <a:latin typeface="irsans"/>
              </a:rPr>
              <a:t>SFC </a:t>
            </a:r>
            <a:r>
              <a:rPr lang="fa-IR" sz="2800" b="0" i="0" dirty="0">
                <a:solidFill>
                  <a:srgbClr val="000000"/>
                </a:solidFill>
                <a:effectLst/>
                <a:latin typeface="irsans"/>
              </a:rPr>
              <a:t>در حافظه </a:t>
            </a:r>
            <a:r>
              <a:rPr lang="en-US" sz="2800" b="0" i="0" dirty="0">
                <a:solidFill>
                  <a:srgbClr val="000000"/>
                </a:solidFill>
                <a:effectLst/>
                <a:latin typeface="irsans"/>
              </a:rPr>
              <a:t>Work Memory </a:t>
            </a:r>
            <a:r>
              <a:rPr lang="fa-IR" sz="2800" b="0" i="0" dirty="0">
                <a:solidFill>
                  <a:srgbClr val="000000"/>
                </a:solidFill>
                <a:effectLst/>
                <a:latin typeface="irsans"/>
              </a:rPr>
              <a:t>ایجاد شده است ، حذف میگردد و سایر </a:t>
            </a:r>
            <a:r>
              <a:rPr lang="en-US" sz="2800" b="0" i="0" dirty="0">
                <a:solidFill>
                  <a:srgbClr val="000000"/>
                </a:solidFill>
                <a:effectLst/>
                <a:latin typeface="irsans"/>
              </a:rPr>
              <a:t>Data Block </a:t>
            </a:r>
            <a:r>
              <a:rPr lang="fa-IR" sz="2800" b="0" i="0" dirty="0">
                <a:solidFill>
                  <a:srgbClr val="000000"/>
                </a:solidFill>
                <a:effectLst/>
                <a:latin typeface="irsans"/>
              </a:rPr>
              <a:t>ها ، مقدار </a:t>
            </a:r>
            <a:r>
              <a:rPr lang="fa-IR" sz="2800" b="0" i="0" dirty="0" err="1">
                <a:solidFill>
                  <a:srgbClr val="000000"/>
                </a:solidFill>
                <a:effectLst/>
                <a:latin typeface="irsans"/>
              </a:rPr>
              <a:t>اولیه­ای</a:t>
            </a:r>
            <a:r>
              <a:rPr lang="fa-IR" sz="2800" b="0" i="0" dirty="0">
                <a:solidFill>
                  <a:srgbClr val="000000"/>
                </a:solidFill>
                <a:effectLst/>
                <a:latin typeface="irsans"/>
              </a:rPr>
              <a:t> که در حافظه </a:t>
            </a:r>
            <a:r>
              <a:rPr lang="en-US" sz="2800" b="0" i="0" dirty="0">
                <a:solidFill>
                  <a:srgbClr val="000000"/>
                </a:solidFill>
                <a:effectLst/>
                <a:latin typeface="irsans"/>
              </a:rPr>
              <a:t>Load Memory </a:t>
            </a:r>
            <a:r>
              <a:rPr lang="fa-IR" sz="2800" b="0" i="0" dirty="0">
                <a:solidFill>
                  <a:srgbClr val="000000"/>
                </a:solidFill>
                <a:effectLst/>
                <a:latin typeface="irsans"/>
              </a:rPr>
              <a:t>داشته </a:t>
            </a:r>
            <a:r>
              <a:rPr lang="fa-IR" sz="2800" b="0" i="0" dirty="0" err="1">
                <a:solidFill>
                  <a:srgbClr val="000000"/>
                </a:solidFill>
                <a:effectLst/>
                <a:latin typeface="irsans"/>
              </a:rPr>
              <a:t>اند</a:t>
            </a:r>
            <a:r>
              <a:rPr lang="fa-IR" sz="2800" b="0" i="0" dirty="0">
                <a:solidFill>
                  <a:srgbClr val="000000"/>
                </a:solidFill>
                <a:effectLst/>
                <a:latin typeface="irsans"/>
              </a:rPr>
              <a:t> ، حفظ میکنند.</a:t>
            </a:r>
          </a:p>
          <a:p>
            <a:pPr algn="just" rtl="1"/>
            <a:r>
              <a:rPr lang="fa-IR" sz="2800" b="0" i="0" dirty="0">
                <a:solidFill>
                  <a:srgbClr val="000000"/>
                </a:solidFill>
                <a:effectLst/>
                <a:latin typeface="irsans"/>
              </a:rPr>
              <a:t>تمامی </a:t>
            </a:r>
            <a:r>
              <a:rPr lang="fa-IR" sz="2800" b="0" i="0" dirty="0" err="1">
                <a:solidFill>
                  <a:srgbClr val="000000"/>
                </a:solidFill>
                <a:effectLst/>
                <a:latin typeface="irsans"/>
              </a:rPr>
              <a:t>تایمر</a:t>
            </a:r>
            <a:r>
              <a:rPr lang="fa-IR" sz="2800" b="0" i="0" dirty="0">
                <a:solidFill>
                  <a:srgbClr val="000000"/>
                </a:solidFill>
                <a:effectLst/>
                <a:latin typeface="irsans"/>
              </a:rPr>
              <a:t> ، </a:t>
            </a:r>
            <a:r>
              <a:rPr lang="fa-IR" sz="2800" b="0" i="0" dirty="0" err="1">
                <a:solidFill>
                  <a:srgbClr val="000000"/>
                </a:solidFill>
                <a:effectLst/>
                <a:latin typeface="irsans"/>
              </a:rPr>
              <a:t>کانتر</a:t>
            </a:r>
            <a:r>
              <a:rPr lang="fa-IR" sz="2800" b="0" i="0" dirty="0">
                <a:solidFill>
                  <a:srgbClr val="000000"/>
                </a:solidFill>
                <a:effectLst/>
                <a:latin typeface="irsans"/>
              </a:rPr>
              <a:t> و </a:t>
            </a:r>
            <a:r>
              <a:rPr lang="fa-IR" sz="2800" b="0" i="0" dirty="0" err="1">
                <a:solidFill>
                  <a:srgbClr val="000000"/>
                </a:solidFill>
                <a:effectLst/>
                <a:latin typeface="irsans"/>
              </a:rPr>
              <a:t>فلاگها</a:t>
            </a:r>
            <a:r>
              <a:rPr lang="fa-IR" sz="2800" b="0" i="0" dirty="0">
                <a:solidFill>
                  <a:srgbClr val="000000"/>
                </a:solidFill>
                <a:effectLst/>
                <a:latin typeface="irsans"/>
              </a:rPr>
              <a:t> </a:t>
            </a:r>
            <a:r>
              <a:rPr lang="fa-IR" sz="2800" b="0" i="0" dirty="0" err="1">
                <a:solidFill>
                  <a:srgbClr val="000000"/>
                </a:solidFill>
                <a:effectLst/>
                <a:latin typeface="irsans"/>
              </a:rPr>
              <a:t>ریست</a:t>
            </a:r>
            <a:r>
              <a:rPr lang="fa-IR" sz="2800" b="0" i="0" dirty="0">
                <a:solidFill>
                  <a:srgbClr val="000000"/>
                </a:solidFill>
                <a:effectLst/>
                <a:latin typeface="irsans"/>
              </a:rPr>
              <a:t> میشوند (چه از نوع قابل ذخیره (</a:t>
            </a:r>
            <a:r>
              <a:rPr lang="en-US" sz="2800" b="0" i="0" dirty="0">
                <a:solidFill>
                  <a:srgbClr val="000000"/>
                </a:solidFill>
                <a:effectLst/>
                <a:latin typeface="irsans"/>
              </a:rPr>
              <a:t>Retentive) </a:t>
            </a:r>
            <a:r>
              <a:rPr lang="fa-IR" sz="2800" b="0" i="0" dirty="0">
                <a:solidFill>
                  <a:srgbClr val="000000"/>
                </a:solidFill>
                <a:effectLst/>
                <a:latin typeface="irsans"/>
              </a:rPr>
              <a:t>باشند ، چه نباشند).</a:t>
            </a:r>
          </a:p>
          <a:p>
            <a:pPr algn="just" rtl="1"/>
            <a:r>
              <a:rPr lang="fa-IR" sz="2800" b="0" i="0" dirty="0">
                <a:solidFill>
                  <a:srgbClr val="000000"/>
                </a:solidFill>
                <a:effectLst/>
                <a:latin typeface="irsans"/>
              </a:rPr>
              <a:t>برنامه از اولین دستور </a:t>
            </a:r>
            <a:r>
              <a:rPr lang="en-US" sz="2800" b="0" i="0" dirty="0">
                <a:solidFill>
                  <a:srgbClr val="000000"/>
                </a:solidFill>
                <a:effectLst/>
                <a:latin typeface="irsans"/>
              </a:rPr>
              <a:t>OB1 </a:t>
            </a:r>
            <a:r>
              <a:rPr lang="fa-IR" sz="2800" b="0" i="0" dirty="0">
                <a:solidFill>
                  <a:srgbClr val="000000"/>
                </a:solidFill>
                <a:effectLst/>
                <a:latin typeface="irsans"/>
              </a:rPr>
              <a:t>اجرا میگردد.</a:t>
            </a:r>
          </a:p>
          <a:p>
            <a:pPr algn="l" defTabSz="914400">
              <a:spcBef>
                <a:spcPts val="0"/>
              </a:spcBef>
              <a:buClrTx/>
              <a:buFontTx/>
              <a:buChar char="-"/>
              <a:defRPr/>
            </a:pPr>
            <a:endParaRPr lang="en-US" sz="2800" dirty="0"/>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lang="en-US" sz="2800"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80849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a:xfrm>
            <a:off x="1488141" y="624109"/>
            <a:ext cx="10466792" cy="1222619"/>
          </a:xfrm>
        </p:spPr>
        <p:txBody>
          <a:bodyPr>
            <a:noAutofit/>
          </a:bodyPr>
          <a:lstStyle/>
          <a:p>
            <a:pPr lvl="0" algn="r" rtl="1">
              <a:spcAft>
                <a:spcPts val="0"/>
              </a:spcAft>
            </a:pPr>
            <a:r>
              <a:rPr lang="en-US" sz="3200" dirty="0">
                <a:effectLst/>
                <a:latin typeface="Calibri" panose="020F0502020204030204" pitchFamily="34" charset="0"/>
                <a:ea typeface="Calibri" panose="020F0502020204030204" pitchFamily="34" charset="0"/>
                <a:cs typeface="Arial" panose="020B0604020202020204" pitchFamily="34" charset="0"/>
              </a:rPr>
              <a:t>Reference Data : </a:t>
            </a:r>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237067" y="1327355"/>
            <a:ext cx="11717866" cy="5378244"/>
          </a:xfrm>
        </p:spPr>
        <p:txBody>
          <a:bodyPr>
            <a:normAutofit/>
          </a:bodyPr>
          <a:lstStyle/>
          <a:p>
            <a:pPr marL="0" indent="0" algn="r" defTabSz="914400" rtl="1">
              <a:spcBef>
                <a:spcPts val="0"/>
              </a:spcBef>
              <a:buClrTx/>
              <a:buNone/>
              <a:defRPr/>
            </a:pPr>
            <a:endParaRPr lang="en-US" dirty="0">
              <a:latin typeface="Calibri" panose="020F0502020204030204" pitchFamily="34" charset="0"/>
            </a:endParaRPr>
          </a:p>
          <a:p>
            <a:pPr marL="0" indent="0" algn="r" defTabSz="914400" rtl="1">
              <a:spcBef>
                <a:spcPts val="0"/>
              </a:spcBef>
              <a:buClrTx/>
              <a:buNone/>
              <a:defRPr/>
            </a:pPr>
            <a:r>
              <a:rPr lang="en-US" dirty="0">
                <a:latin typeface="Calibri" panose="020F0502020204030204" pitchFamily="34" charset="0"/>
              </a:rPr>
              <a:t>    </a:t>
            </a:r>
          </a:p>
          <a:p>
            <a:pPr algn="l" defTabSz="914400">
              <a:spcBef>
                <a:spcPts val="0"/>
              </a:spcBef>
              <a:buClrTx/>
              <a:buFontTx/>
              <a:buChar char="-"/>
              <a:defRPr/>
            </a:pPr>
            <a:endParaRPr lang="en-US" sz="2800" dirty="0"/>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lang="en-US" sz="2800" dirty="0">
              <a:latin typeface="BNazanin"/>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en-US" dirty="0">
              <a:latin typeface="BNazanin"/>
            </a:endParaRPr>
          </a:p>
          <a:p>
            <a:pPr marL="0" indent="0" algn="r" rtl="1">
              <a:spcBef>
                <a:spcPct val="0"/>
              </a:spcBef>
              <a:buClrTx/>
              <a:buNone/>
              <a:defRPr/>
            </a:pPr>
            <a:r>
              <a:rPr lang="en-US" sz="3200" dirty="0">
                <a:solidFill>
                  <a:schemeClr val="tx1">
                    <a:lumMod val="85000"/>
                    <a:lumOff val="15000"/>
                  </a:schemeClr>
                </a:solidFill>
                <a:latin typeface="Calibri" panose="020F0502020204030204" pitchFamily="34" charset="0"/>
                <a:cs typeface="Arial" panose="020B0604020202020204" pitchFamily="34" charset="0"/>
              </a:rPr>
              <a:t>Force  and Modify Table:</a:t>
            </a:r>
          </a:p>
          <a:p>
            <a:pPr marL="0" indent="0" algn="r" rtl="1">
              <a:spcBef>
                <a:spcPct val="0"/>
              </a:spcBef>
              <a:buClrTx/>
              <a:buNone/>
              <a:defRPr/>
            </a:pPr>
            <a:endParaRPr lang="en-US" sz="3200" dirty="0">
              <a:solidFill>
                <a:schemeClr val="tx1">
                  <a:lumMod val="85000"/>
                  <a:lumOff val="15000"/>
                </a:schemeClr>
              </a:solidFill>
              <a:latin typeface="Calibri" panose="020F0502020204030204" pitchFamily="34" charset="0"/>
              <a:cs typeface="Arial" panose="020B0604020202020204" pitchFamily="34" charset="0"/>
            </a:endParaRPr>
          </a:p>
          <a:p>
            <a:pPr marL="0" indent="0" algn="r" defTabSz="914400" rtl="1">
              <a:spcBef>
                <a:spcPts val="0"/>
              </a:spcBef>
              <a:buClrTx/>
              <a:buNone/>
              <a:defRPr/>
            </a:pPr>
            <a:endParaRPr lang="en-US" dirty="0">
              <a:latin typeface="BNazanin"/>
            </a:endParaRPr>
          </a:p>
          <a:p>
            <a:pPr marL="0" indent="0" algn="r" defTabSz="914400" rtl="1">
              <a:spcBef>
                <a:spcPts val="0"/>
              </a:spcBef>
              <a:buClrTx/>
              <a:buNone/>
              <a:defRPr/>
            </a:pPr>
            <a:endParaRPr lang="fa-IR" sz="2800" dirty="0"/>
          </a:p>
          <a:p>
            <a:pPr marL="0" marR="0" lvl="0" indent="0" algn="r" defTabSz="914400" rtl="1" eaLnBrk="1" fontAlgn="auto" latinLnBrk="0" hangingPunct="1">
              <a:lnSpc>
                <a:spcPct val="100000"/>
              </a:lnSpc>
              <a:spcBef>
                <a:spcPts val="0"/>
              </a:spcBef>
              <a:spcAft>
                <a:spcPts val="0"/>
              </a:spcAft>
              <a:buClrTx/>
              <a:buSzTx/>
              <a:buNone/>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indent="0" algn="l" defTabSz="914400">
              <a:spcBef>
                <a:spcPts val="0"/>
              </a:spcBef>
              <a:buClrTx/>
              <a:buFontTx/>
              <a:buChar char="-"/>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algn="ctr" defTabSz="914400"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Char char="-"/>
              <a:tabLst/>
              <a:defRPr/>
            </a:pPr>
            <a:endParaRPr kumimoji="0" lang="en-US" sz="2000" b="1" i="0" u="none" strike="noStrike" kern="0" cap="none" spc="0" normalizeH="0" baseline="0" noProof="0" dirty="0">
              <a:ln>
                <a:noFill/>
              </a:ln>
              <a:solidFill>
                <a:sysClr val="windowText" lastClr="000000"/>
              </a:solidFill>
              <a:effectLst/>
              <a:uLnTx/>
              <a:uFillTx/>
              <a:latin typeface="PSOwsthelvltp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l" defTabSz="914400" eaLnBrk="1" fontAlgn="auto" latinLnBrk="0" hangingPunct="1">
              <a:lnSpc>
                <a:spcPct val="90000"/>
              </a:lnSpc>
              <a:spcBef>
                <a:spcPts val="100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rtl="1" eaLnBrk="1" fontAlgn="auto" latinLnBrk="0" hangingPunct="1">
              <a:lnSpc>
                <a:spcPct val="90000"/>
              </a:lnSpc>
              <a:spcBef>
                <a:spcPts val="1000"/>
              </a:spcBef>
              <a:spcAft>
                <a:spcPts val="0"/>
              </a:spcAft>
              <a:buClrTx/>
              <a:buSzTx/>
              <a:buFontTx/>
              <a:buNone/>
              <a:tabLst/>
              <a:defRPr/>
            </a:pPr>
            <a:endParaRPr kumimoji="0" lang="fa-IR" sz="1800" b="0" i="0" u="none" strike="noStrike" kern="0" cap="none" spc="0" normalizeH="0" baseline="0" noProof="0" dirty="0">
              <a:ln>
                <a:noFill/>
              </a:ln>
              <a:solidFill>
                <a:sysClr val="windowText" lastClr="000000"/>
              </a:solidFill>
              <a:effectLst/>
              <a:uLnTx/>
              <a:uFillTx/>
            </a:endParaRPr>
          </a:p>
        </p:txBody>
      </p:sp>
      <p:pic>
        <p:nvPicPr>
          <p:cNvPr id="32772" name="Picture 4" descr="tracking down bit locations in step 7 - Siemens - Forums.MrPLC.com">
            <a:extLst>
              <a:ext uri="{FF2B5EF4-FFF2-40B4-BE49-F238E27FC236}">
                <a16:creationId xmlns:a16="http://schemas.microsoft.com/office/drawing/2014/main" id="{3C2EC683-733F-2743-8F7A-D1C7B3157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64" y="1327355"/>
            <a:ext cx="4181412" cy="2517528"/>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Forcing and Modifying PLC Logic in Siemens">
            <a:extLst>
              <a:ext uri="{FF2B5EF4-FFF2-40B4-BE49-F238E27FC236}">
                <a16:creationId xmlns:a16="http://schemas.microsoft.com/office/drawing/2014/main" id="{0A238C91-B505-664E-A618-058BB177F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452" y="4628945"/>
            <a:ext cx="4521200" cy="18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70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fa-IR" dirty="0"/>
              <a:t>کنترل سیستم ها :</a:t>
            </a:r>
          </a:p>
          <a:p>
            <a:pPr marL="0" indent="0" algn="l" defTabSz="914400" eaLnBrk="1" latinLnBrk="0" hangingPunct="1">
              <a:lnSpc>
                <a:spcPct val="90000"/>
              </a:lnSpc>
              <a:spcBef>
                <a:spcPts val="1000"/>
              </a:spcBef>
              <a:buNone/>
            </a:pPr>
            <a:r>
              <a:rPr lang="en-US" dirty="0"/>
              <a:t>1- Factory Automation:</a:t>
            </a:r>
          </a:p>
          <a:p>
            <a:pPr marL="228600" indent="-228600" algn="l" defTabSz="914400" eaLnBrk="1" latinLnBrk="0" hangingPunct="1">
              <a:lnSpc>
                <a:spcPct val="90000"/>
              </a:lnSpc>
              <a:spcBef>
                <a:spcPts val="1000"/>
              </a:spcBef>
              <a:buFont typeface="Arial" panose="020B0604020202020204" pitchFamily="34" charset="0"/>
              <a:buChar char="•"/>
            </a:pPr>
            <a:r>
              <a:rPr lang="en-US" dirty="0"/>
              <a:t>Relay bank</a:t>
            </a:r>
            <a:r>
              <a:rPr lang="fa-IR" dirty="0"/>
              <a:t>             </a:t>
            </a:r>
            <a:endParaRPr lang="en-US" dirty="0"/>
          </a:p>
        </p:txBody>
      </p:sp>
      <p:pic>
        <p:nvPicPr>
          <p:cNvPr id="4" name="Picture 3">
            <a:extLst>
              <a:ext uri="{FF2B5EF4-FFF2-40B4-BE49-F238E27FC236}">
                <a16:creationId xmlns:a16="http://schemas.microsoft.com/office/drawing/2014/main" id="{1A3A8B78-F03C-854B-8A07-9D8FB0E14E2D}"/>
              </a:ext>
            </a:extLst>
          </p:cNvPr>
          <p:cNvPicPr>
            <a:picLocks noChangeAspect="1"/>
          </p:cNvPicPr>
          <p:nvPr/>
        </p:nvPicPr>
        <p:blipFill>
          <a:blip r:embed="rId2"/>
          <a:stretch>
            <a:fillRect/>
          </a:stretch>
        </p:blipFill>
        <p:spPr>
          <a:xfrm>
            <a:off x="838200" y="3124056"/>
            <a:ext cx="5017065" cy="3111851"/>
          </a:xfrm>
          <a:prstGeom prst="rect">
            <a:avLst/>
          </a:prstGeom>
        </p:spPr>
      </p:pic>
      <p:pic>
        <p:nvPicPr>
          <p:cNvPr id="25606" name="Picture 6" descr="Reverse forward control circuit diagram (2 circuits)">
            <a:extLst>
              <a:ext uri="{FF2B5EF4-FFF2-40B4-BE49-F238E27FC236}">
                <a16:creationId xmlns:a16="http://schemas.microsoft.com/office/drawing/2014/main" id="{44E1F3C9-DE6D-AD4A-AE90-7FA90B29A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737" y="2324109"/>
            <a:ext cx="5115490" cy="416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8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fa-IR" dirty="0"/>
              <a:t>کنترل سیستم ها :</a:t>
            </a:r>
          </a:p>
          <a:p>
            <a:pPr marL="0" indent="0" algn="l" defTabSz="914400" eaLnBrk="1" latinLnBrk="0" hangingPunct="1">
              <a:lnSpc>
                <a:spcPct val="90000"/>
              </a:lnSpc>
              <a:spcBef>
                <a:spcPts val="1000"/>
              </a:spcBef>
              <a:buNone/>
            </a:pPr>
            <a:r>
              <a:rPr lang="en-US" dirty="0"/>
              <a:t>2- Process Automation:</a:t>
            </a:r>
          </a:p>
          <a:p>
            <a:pPr marL="228600" indent="-228600" algn="l" defTabSz="914400" eaLnBrk="1" latinLnBrk="0" hangingPunct="1">
              <a:lnSpc>
                <a:spcPct val="90000"/>
              </a:lnSpc>
              <a:spcBef>
                <a:spcPts val="1000"/>
              </a:spcBef>
              <a:buFont typeface="Arial" panose="020B0604020202020204" pitchFamily="34" charset="0"/>
              <a:buChar char="•"/>
            </a:pPr>
            <a:r>
              <a:rPr lang="en-US" dirty="0"/>
              <a:t>Pneumatic system </a:t>
            </a:r>
          </a:p>
        </p:txBody>
      </p:sp>
      <p:pic>
        <p:nvPicPr>
          <p:cNvPr id="5122" name="Picture 2" descr="reflect Frank Mind pneumatic control equipment Deformation Aquarium Event">
            <a:extLst>
              <a:ext uri="{FF2B5EF4-FFF2-40B4-BE49-F238E27FC236}">
                <a16:creationId xmlns:a16="http://schemas.microsoft.com/office/drawing/2014/main" id="{BE071A8D-5180-D643-9263-8E3CAE6B7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316" y="2847867"/>
            <a:ext cx="4044952" cy="32804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s DCS? (Distributed Control System) - RealPars">
            <a:extLst>
              <a:ext uri="{FF2B5EF4-FFF2-40B4-BE49-F238E27FC236}">
                <a16:creationId xmlns:a16="http://schemas.microsoft.com/office/drawing/2014/main" id="{9A865A25-BECF-AE4F-B513-16458225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160" y="2847868"/>
            <a:ext cx="4471590" cy="328041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39CEE721-0C5C-4E48-A72B-29BB0E0CB5AB}"/>
              </a:ext>
            </a:extLst>
          </p:cNvPr>
          <p:cNvSpPr/>
          <p:nvPr/>
        </p:nvSpPr>
        <p:spPr>
          <a:xfrm>
            <a:off x="3979334" y="1847788"/>
            <a:ext cx="4304055" cy="1183279"/>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dirty="0"/>
              <a:t>Electronic Controllers  - microprocessor controllers </a:t>
            </a:r>
          </a:p>
        </p:txBody>
      </p:sp>
    </p:spTree>
    <p:extLst>
      <p:ext uri="{BB962C8B-B14F-4D97-AF65-F5344CB8AC3E}">
        <p14:creationId xmlns:p14="http://schemas.microsoft.com/office/powerpoint/2010/main" val="307487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E302-6197-C242-9399-9F5EEEB5CB35}"/>
              </a:ext>
            </a:extLst>
          </p:cNvPr>
          <p:cNvSpPr>
            <a:spLocks noGrp="1"/>
          </p:cNvSpPr>
          <p:nvPr>
            <p:ph type="title"/>
          </p:nvPr>
        </p:nvSpPr>
        <p:spPr/>
        <p:txBody>
          <a:bodyPr/>
          <a:lstStyle/>
          <a:p>
            <a:pPr algn="r" rtl="1"/>
            <a:r>
              <a:rPr lang="fa-IR" sz="4400" dirty="0">
                <a:effectLst/>
                <a:latin typeface="Calibri" panose="020F0502020204030204" pitchFamily="34" charset="0"/>
                <a:ea typeface="Calibri" panose="020F0502020204030204" pitchFamily="34" charset="0"/>
                <a:cs typeface="Arial" panose="020B0604020202020204" pitchFamily="34" charset="0"/>
              </a:rPr>
              <a:t>بررسی تاریخچه سیستم های کنترلی </a:t>
            </a:r>
            <a:r>
              <a:rPr lang="fa-IR" dirty="0"/>
              <a:t>:</a:t>
            </a:r>
            <a:endParaRPr lang="en-US" dirty="0"/>
          </a:p>
        </p:txBody>
      </p:sp>
      <p:sp>
        <p:nvSpPr>
          <p:cNvPr id="3" name="Content Placeholder 2">
            <a:extLst>
              <a:ext uri="{FF2B5EF4-FFF2-40B4-BE49-F238E27FC236}">
                <a16:creationId xmlns:a16="http://schemas.microsoft.com/office/drawing/2014/main" id="{3193215B-A2F4-2046-A55F-44D0642D816D}"/>
              </a:ext>
            </a:extLst>
          </p:cNvPr>
          <p:cNvSpPr>
            <a:spLocks noGrp="1"/>
          </p:cNvSpPr>
          <p:nvPr>
            <p:ph idx="1"/>
          </p:nvPr>
        </p:nvSpPr>
        <p:spPr>
          <a:xfrm>
            <a:off x="838200" y="1327355"/>
            <a:ext cx="10515600" cy="5165520"/>
          </a:xfrm>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fa-IR" dirty="0"/>
              <a:t>سازنده های کنترل کننده های منطقی برنامه پذیر :</a:t>
            </a:r>
          </a:p>
          <a:p>
            <a:pPr marL="228600" indent="-228600" algn="r" defTabSz="914400" rtl="1" eaLnBrk="1" latinLnBrk="0" hangingPunct="1">
              <a:lnSpc>
                <a:spcPct val="90000"/>
              </a:lnSpc>
              <a:spcBef>
                <a:spcPts val="1000"/>
              </a:spcBef>
              <a:buFont typeface="Arial" panose="020B0604020202020204" pitchFamily="34" charset="0"/>
              <a:buChar char="•"/>
            </a:pPr>
            <a:endParaRPr lang="fa-IR" dirty="0"/>
          </a:p>
        </p:txBody>
      </p:sp>
      <p:graphicFrame>
        <p:nvGraphicFramePr>
          <p:cNvPr id="5" name="Table 4">
            <a:extLst>
              <a:ext uri="{FF2B5EF4-FFF2-40B4-BE49-F238E27FC236}">
                <a16:creationId xmlns:a16="http://schemas.microsoft.com/office/drawing/2014/main" id="{257F5408-E1CB-6140-9942-A01C7DE0E4B6}"/>
              </a:ext>
            </a:extLst>
          </p:cNvPr>
          <p:cNvGraphicFramePr>
            <a:graphicFrameLocks noGrp="1"/>
          </p:cNvGraphicFramePr>
          <p:nvPr>
            <p:extLst>
              <p:ext uri="{D42A27DB-BD31-4B8C-83A1-F6EECF244321}">
                <p14:modId xmlns:p14="http://schemas.microsoft.com/office/powerpoint/2010/main" val="3263216142"/>
              </p:ext>
            </p:extLst>
          </p:nvPr>
        </p:nvGraphicFramePr>
        <p:xfrm>
          <a:off x="1921164" y="2039138"/>
          <a:ext cx="3980250" cy="4663172"/>
        </p:xfrm>
        <a:graphic>
          <a:graphicData uri="http://schemas.openxmlformats.org/drawingml/2006/table">
            <a:tbl>
              <a:tblPr/>
              <a:tblGrid>
                <a:gridCol w="1326750">
                  <a:extLst>
                    <a:ext uri="{9D8B030D-6E8A-4147-A177-3AD203B41FA5}">
                      <a16:colId xmlns:a16="http://schemas.microsoft.com/office/drawing/2014/main" val="2894388110"/>
                    </a:ext>
                  </a:extLst>
                </a:gridCol>
                <a:gridCol w="1326750">
                  <a:extLst>
                    <a:ext uri="{9D8B030D-6E8A-4147-A177-3AD203B41FA5}">
                      <a16:colId xmlns:a16="http://schemas.microsoft.com/office/drawing/2014/main" val="4087584934"/>
                    </a:ext>
                  </a:extLst>
                </a:gridCol>
                <a:gridCol w="1326750">
                  <a:extLst>
                    <a:ext uri="{9D8B030D-6E8A-4147-A177-3AD203B41FA5}">
                      <a16:colId xmlns:a16="http://schemas.microsoft.com/office/drawing/2014/main" val="1559451318"/>
                    </a:ext>
                  </a:extLst>
                </a:gridCol>
              </a:tblGrid>
              <a:tr h="336056">
                <a:tc>
                  <a:txBody>
                    <a:bodyPr/>
                    <a:lstStyle/>
                    <a:p>
                      <a:pPr algn="l"/>
                      <a:r>
                        <a:rPr lang="en-US" sz="1000" b="1">
                          <a:effectLst/>
                        </a:rPr>
                        <a:t>Market Share Ranking</a:t>
                      </a:r>
                      <a:endParaRPr lang="en-US" sz="1000" b="0">
                        <a:effectLst/>
                      </a:endParaRPr>
                    </a:p>
                  </a:txBody>
                  <a:tcPr marL="48348" marR="48348" marT="24174" marB="24174" anchor="ctr">
                    <a:lnL>
                      <a:noFill/>
                    </a:lnL>
                    <a:lnR>
                      <a:noFill/>
                    </a:lnR>
                    <a:lnT>
                      <a:noFill/>
                    </a:lnT>
                    <a:lnB>
                      <a:noFill/>
                    </a:lnB>
                    <a:solidFill>
                      <a:srgbClr val="F0F0F0"/>
                    </a:solidFill>
                  </a:tcPr>
                </a:tc>
                <a:tc>
                  <a:txBody>
                    <a:bodyPr/>
                    <a:lstStyle/>
                    <a:p>
                      <a:pPr algn="l"/>
                      <a:r>
                        <a:rPr lang="en-US" sz="1000" b="1">
                          <a:effectLst/>
                        </a:rPr>
                        <a:t>PLC Manufacturers</a:t>
                      </a:r>
                      <a:endParaRPr lang="en-US" sz="1000" b="0">
                        <a:effectLst/>
                      </a:endParaRPr>
                    </a:p>
                  </a:txBody>
                  <a:tcPr marL="48348" marR="48348" marT="24174" marB="24174" anchor="ctr">
                    <a:lnL>
                      <a:noFill/>
                    </a:lnL>
                    <a:lnR>
                      <a:noFill/>
                    </a:lnR>
                    <a:lnT>
                      <a:noFill/>
                    </a:lnT>
                    <a:lnB>
                      <a:noFill/>
                    </a:lnB>
                    <a:solidFill>
                      <a:srgbClr val="F0F0F0"/>
                    </a:solidFill>
                  </a:tcPr>
                </a:tc>
                <a:tc>
                  <a:txBody>
                    <a:bodyPr/>
                    <a:lstStyle/>
                    <a:p>
                      <a:pPr algn="l"/>
                      <a:r>
                        <a:rPr lang="en-US" sz="1000" b="1" dirty="0">
                          <a:effectLst/>
                        </a:rPr>
                        <a:t>PLC Brand Name/s</a:t>
                      </a:r>
                      <a:endParaRPr lang="en-US" sz="1000" b="0" dirty="0">
                        <a:effectLst/>
                      </a:endParaRP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1765707336"/>
                  </a:ext>
                </a:extLst>
              </a:tr>
              <a:tr h="191032">
                <a:tc>
                  <a:txBody>
                    <a:bodyPr/>
                    <a:lstStyle/>
                    <a:p>
                      <a:pPr algn="l"/>
                      <a:r>
                        <a:rPr lang="en-US" sz="1000" b="0">
                          <a:effectLst/>
                        </a:rPr>
                        <a:t>1</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Siemens</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Simatic</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4245642474"/>
                  </a:ext>
                </a:extLst>
              </a:tr>
              <a:tr h="336056">
                <a:tc>
                  <a:txBody>
                    <a:bodyPr/>
                    <a:lstStyle/>
                    <a:p>
                      <a:pPr algn="l"/>
                      <a:r>
                        <a:rPr lang="en-US" sz="1000" b="0">
                          <a:effectLst/>
                        </a:rPr>
                        <a:t>2</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Rockwell Automation</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Allen Bradley</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3623087398"/>
                  </a:ext>
                </a:extLst>
              </a:tr>
              <a:tr h="191032">
                <a:tc>
                  <a:txBody>
                    <a:bodyPr/>
                    <a:lstStyle/>
                    <a:p>
                      <a:pPr algn="l"/>
                      <a:r>
                        <a:rPr lang="en-US" sz="1000" b="0">
                          <a:effectLst/>
                        </a:rPr>
                        <a:t>3</a:t>
                      </a:r>
                    </a:p>
                  </a:txBody>
                  <a:tcPr marL="48348" marR="48348" marT="24174" marB="24174" anchor="ctr">
                    <a:lnL>
                      <a:noFill/>
                    </a:lnL>
                    <a:lnR>
                      <a:noFill/>
                    </a:lnR>
                    <a:lnT>
                      <a:noFill/>
                    </a:lnT>
                    <a:lnB>
                      <a:noFill/>
                    </a:lnB>
                    <a:solidFill>
                      <a:srgbClr val="FFFFFF"/>
                    </a:solidFill>
                  </a:tcPr>
                </a:tc>
                <a:tc>
                  <a:txBody>
                    <a:bodyPr/>
                    <a:lstStyle/>
                    <a:p>
                      <a:pPr algn="l"/>
                      <a:r>
                        <a:rPr lang="en-US" sz="1000" b="0" dirty="0">
                          <a:effectLst/>
                        </a:rPr>
                        <a:t>Mitsubishi Electric</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Melsec</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1056234280"/>
                  </a:ext>
                </a:extLst>
              </a:tr>
              <a:tr h="191032">
                <a:tc>
                  <a:txBody>
                    <a:bodyPr/>
                    <a:lstStyle/>
                    <a:p>
                      <a:pPr algn="l"/>
                      <a:r>
                        <a:rPr lang="en-US" sz="1000" b="0">
                          <a:effectLst/>
                        </a:rPr>
                        <a:t>4</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Schneider Electric</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Modicon</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4242896661"/>
                  </a:ext>
                </a:extLst>
              </a:tr>
              <a:tr h="191032">
                <a:tc>
                  <a:txBody>
                    <a:bodyPr/>
                    <a:lstStyle/>
                    <a:p>
                      <a:pPr algn="l"/>
                      <a:r>
                        <a:rPr lang="en-US" sz="1000" b="0">
                          <a:effectLst/>
                        </a:rPr>
                        <a:t>5</a:t>
                      </a:r>
                    </a:p>
                  </a:txBody>
                  <a:tcPr marL="48348" marR="48348" marT="24174" marB="24174" anchor="ctr">
                    <a:lnL>
                      <a:noFill/>
                    </a:lnL>
                    <a:lnR>
                      <a:noFill/>
                    </a:lnR>
                    <a:lnT>
                      <a:noFill/>
                    </a:lnT>
                    <a:lnB>
                      <a:noFill/>
                    </a:lnB>
                    <a:solidFill>
                      <a:srgbClr val="FFFFFF"/>
                    </a:solidFill>
                  </a:tcPr>
                </a:tc>
                <a:tc>
                  <a:txBody>
                    <a:bodyPr/>
                    <a:lstStyle/>
                    <a:p>
                      <a:pPr algn="l"/>
                      <a:r>
                        <a:rPr lang="en-US" sz="1000" b="0" dirty="0">
                          <a:effectLst/>
                        </a:rPr>
                        <a:t>Omron</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Sysmac</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2690084989"/>
                  </a:ext>
                </a:extLst>
              </a:tr>
              <a:tr h="336056">
                <a:tc>
                  <a:txBody>
                    <a:bodyPr/>
                    <a:lstStyle/>
                    <a:p>
                      <a:pPr algn="l"/>
                      <a:r>
                        <a:rPr lang="en-US" sz="1000" b="0">
                          <a:effectLst/>
                        </a:rPr>
                        <a:t>6</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Emerson Electric (GE)</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RX3i &amp; VersaMax (GE Fanuc)</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3512683009"/>
                  </a:ext>
                </a:extLst>
              </a:tr>
              <a:tr h="191032">
                <a:tc>
                  <a:txBody>
                    <a:bodyPr/>
                    <a:lstStyle/>
                    <a:p>
                      <a:pPr algn="l"/>
                      <a:r>
                        <a:rPr lang="en-US" sz="1000" b="0">
                          <a:effectLst/>
                        </a:rPr>
                        <a:t>7</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Keyence</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KV &amp; V-8000</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2781579676"/>
                  </a:ext>
                </a:extLst>
              </a:tr>
              <a:tr h="336056">
                <a:tc>
                  <a:txBody>
                    <a:bodyPr/>
                    <a:lstStyle/>
                    <a:p>
                      <a:pPr algn="l"/>
                      <a:r>
                        <a:rPr lang="en-US" sz="1000" b="0">
                          <a:effectLst/>
                        </a:rPr>
                        <a:t>8</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ABB (B&amp;R Automation)</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AC500 X20 &amp; X90</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542029811"/>
                  </a:ext>
                </a:extLst>
              </a:tr>
              <a:tr h="191032">
                <a:tc>
                  <a:txBody>
                    <a:bodyPr/>
                    <a:lstStyle/>
                    <a:p>
                      <a:pPr algn="l"/>
                      <a:r>
                        <a:rPr lang="en-US" sz="1000" b="0">
                          <a:effectLst/>
                        </a:rPr>
                        <a:t>9</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Bosch</a:t>
                      </a:r>
                    </a:p>
                  </a:txBody>
                  <a:tcPr marL="48348" marR="48348" marT="24174" marB="24174" anchor="ctr">
                    <a:lnL>
                      <a:noFill/>
                    </a:lnL>
                    <a:lnR>
                      <a:noFill/>
                    </a:lnR>
                    <a:lnT>
                      <a:noFill/>
                    </a:lnT>
                    <a:lnB>
                      <a:noFill/>
                    </a:lnB>
                    <a:solidFill>
                      <a:srgbClr val="FFFFFF"/>
                    </a:solidFill>
                  </a:tcPr>
                </a:tc>
                <a:tc>
                  <a:txBody>
                    <a:bodyPr/>
                    <a:lstStyle/>
                    <a:p>
                      <a:pPr algn="l"/>
                      <a:r>
                        <a:rPr lang="en-US" sz="1000" b="0" dirty="0">
                          <a:effectLst/>
                        </a:rPr>
                        <a:t>Rexroth ICL</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2775783482"/>
                  </a:ext>
                </a:extLst>
              </a:tr>
              <a:tr h="191032">
                <a:tc>
                  <a:txBody>
                    <a:bodyPr/>
                    <a:lstStyle/>
                    <a:p>
                      <a:pPr algn="l"/>
                      <a:r>
                        <a:rPr lang="en-US" sz="1000" b="0">
                          <a:effectLst/>
                        </a:rPr>
                        <a:t>10</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Hitachi</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EH &amp; H</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992689775"/>
                  </a:ext>
                </a:extLst>
              </a:tr>
              <a:tr h="336056">
                <a:tc>
                  <a:txBody>
                    <a:bodyPr/>
                    <a:lstStyle/>
                    <a:p>
                      <a:pPr algn="l"/>
                      <a:r>
                        <a:rPr lang="en-US" sz="1000" b="0">
                          <a:effectLst/>
                        </a:rPr>
                        <a:t>11</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B&amp;R Automation (part of ABB)</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X20 &amp; X90</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139403000"/>
                  </a:ext>
                </a:extLst>
              </a:tr>
              <a:tr h="191032">
                <a:tc>
                  <a:txBody>
                    <a:bodyPr/>
                    <a:lstStyle/>
                    <a:p>
                      <a:pPr algn="l"/>
                      <a:r>
                        <a:rPr lang="en-US" sz="1000" b="0">
                          <a:effectLst/>
                        </a:rPr>
                        <a:t>12</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Phoenix Contact</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AXC</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2488476973"/>
                  </a:ext>
                </a:extLst>
              </a:tr>
              <a:tr h="191032">
                <a:tc>
                  <a:txBody>
                    <a:bodyPr/>
                    <a:lstStyle/>
                    <a:p>
                      <a:pPr algn="l"/>
                      <a:r>
                        <a:rPr lang="en-US" sz="1000" b="0">
                          <a:effectLst/>
                        </a:rPr>
                        <a:t>13</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Panasonic</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FP</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438590570"/>
                  </a:ext>
                </a:extLst>
              </a:tr>
              <a:tr h="336056">
                <a:tc>
                  <a:txBody>
                    <a:bodyPr/>
                    <a:lstStyle/>
                    <a:p>
                      <a:pPr algn="l"/>
                      <a:r>
                        <a:rPr lang="en-US" sz="1000" b="0">
                          <a:effectLst/>
                        </a:rPr>
                        <a:t>14</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LS Electric (LSIS)</a:t>
                      </a:r>
                    </a:p>
                  </a:txBody>
                  <a:tcPr marL="48348" marR="48348" marT="24174" marB="24174" anchor="ctr">
                    <a:lnL>
                      <a:noFill/>
                    </a:lnL>
                    <a:lnR>
                      <a:noFill/>
                    </a:lnR>
                    <a:lnT>
                      <a:noFill/>
                    </a:lnT>
                    <a:lnB>
                      <a:noFill/>
                    </a:lnB>
                    <a:solidFill>
                      <a:srgbClr val="F0F0F0"/>
                    </a:solidFill>
                  </a:tcPr>
                </a:tc>
                <a:tc>
                  <a:txBody>
                    <a:bodyPr/>
                    <a:lstStyle/>
                    <a:p>
                      <a:pPr algn="l"/>
                      <a:r>
                        <a:rPr lang="en-US" sz="1000" b="0" dirty="0">
                          <a:effectLst/>
                        </a:rPr>
                        <a:t>XG, Master-K &amp; GM</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3272727717"/>
                  </a:ext>
                </a:extLst>
              </a:tr>
              <a:tr h="336056">
                <a:tc>
                  <a:txBody>
                    <a:bodyPr/>
                    <a:lstStyle/>
                    <a:p>
                      <a:pPr algn="l"/>
                      <a:r>
                        <a:rPr lang="en-US" sz="1000" b="0">
                          <a:effectLst/>
                        </a:rPr>
                        <a:t>15</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Eaton</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XC &amp; EasyE4 (Cutler-Hammer)</a:t>
                      </a: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2868167667"/>
                  </a:ext>
                </a:extLst>
              </a:tr>
              <a:tr h="191032">
                <a:tc>
                  <a:txBody>
                    <a:bodyPr/>
                    <a:lstStyle/>
                    <a:p>
                      <a:pPr algn="l"/>
                      <a:r>
                        <a:rPr lang="en-US" sz="1000" b="0">
                          <a:effectLst/>
                        </a:rPr>
                        <a:t>16</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Delta Electronic</a:t>
                      </a:r>
                    </a:p>
                  </a:txBody>
                  <a:tcPr marL="48348" marR="48348" marT="24174" marB="24174" anchor="ctr">
                    <a:lnL>
                      <a:noFill/>
                    </a:lnL>
                    <a:lnR>
                      <a:noFill/>
                    </a:lnR>
                    <a:lnT>
                      <a:noFill/>
                    </a:lnT>
                    <a:lnB>
                      <a:noFill/>
                    </a:lnB>
                    <a:solidFill>
                      <a:srgbClr val="F0F0F0"/>
                    </a:solidFill>
                  </a:tcPr>
                </a:tc>
                <a:tc>
                  <a:txBody>
                    <a:bodyPr/>
                    <a:lstStyle/>
                    <a:p>
                      <a:pPr algn="l"/>
                      <a:r>
                        <a:rPr lang="en-US" sz="1000" b="0">
                          <a:effectLst/>
                        </a:rPr>
                        <a:t>DVP, AS &amp; AH</a:t>
                      </a:r>
                    </a:p>
                  </a:txBody>
                  <a:tcPr marL="48348" marR="48348" marT="24174" marB="24174" anchor="ctr">
                    <a:lnL>
                      <a:noFill/>
                    </a:lnL>
                    <a:lnR>
                      <a:noFill/>
                    </a:lnR>
                    <a:lnT>
                      <a:noFill/>
                    </a:lnT>
                    <a:lnB>
                      <a:noFill/>
                    </a:lnB>
                    <a:solidFill>
                      <a:srgbClr val="F0F0F0"/>
                    </a:solidFill>
                  </a:tcPr>
                </a:tc>
                <a:extLst>
                  <a:ext uri="{0D108BD9-81ED-4DB2-BD59-A6C34878D82A}">
                    <a16:rowId xmlns:a16="http://schemas.microsoft.com/office/drawing/2014/main" val="589830428"/>
                  </a:ext>
                </a:extLst>
              </a:tr>
              <a:tr h="191032">
                <a:tc>
                  <a:txBody>
                    <a:bodyPr/>
                    <a:lstStyle/>
                    <a:p>
                      <a:pPr algn="l"/>
                      <a:r>
                        <a:rPr lang="en-US" sz="1000" b="0">
                          <a:effectLst/>
                        </a:rPr>
                        <a:t>17</a:t>
                      </a:r>
                    </a:p>
                  </a:txBody>
                  <a:tcPr marL="48348" marR="48348" marT="24174" marB="24174" anchor="ctr">
                    <a:lnL>
                      <a:noFill/>
                    </a:lnL>
                    <a:lnR>
                      <a:noFill/>
                    </a:lnR>
                    <a:lnT>
                      <a:noFill/>
                    </a:lnT>
                    <a:lnB>
                      <a:noFill/>
                    </a:lnB>
                    <a:solidFill>
                      <a:srgbClr val="FFFFFF"/>
                    </a:solidFill>
                  </a:tcPr>
                </a:tc>
                <a:tc>
                  <a:txBody>
                    <a:bodyPr/>
                    <a:lstStyle/>
                    <a:p>
                      <a:pPr algn="l"/>
                      <a:r>
                        <a:rPr lang="en-US" sz="1000" b="0">
                          <a:effectLst/>
                        </a:rPr>
                        <a:t>Fuji Electric</a:t>
                      </a:r>
                    </a:p>
                  </a:txBody>
                  <a:tcPr marL="48348" marR="48348" marT="24174" marB="24174" anchor="ctr">
                    <a:lnL>
                      <a:noFill/>
                    </a:lnL>
                    <a:lnR>
                      <a:noFill/>
                    </a:lnR>
                    <a:lnT>
                      <a:noFill/>
                    </a:lnT>
                    <a:lnB>
                      <a:noFill/>
                    </a:lnB>
                    <a:solidFill>
                      <a:srgbClr val="FFFFFF"/>
                    </a:solidFill>
                  </a:tcPr>
                </a:tc>
                <a:tc>
                  <a:txBody>
                    <a:bodyPr/>
                    <a:lstStyle/>
                    <a:p>
                      <a:pPr algn="l"/>
                      <a:r>
                        <a:rPr lang="en-US" sz="1000" b="0" dirty="0" err="1">
                          <a:effectLst/>
                        </a:rPr>
                        <a:t>Micrex</a:t>
                      </a:r>
                      <a:endParaRPr lang="en-US" sz="1000" b="0" dirty="0">
                        <a:effectLst/>
                      </a:endParaRPr>
                    </a:p>
                  </a:txBody>
                  <a:tcPr marL="48348" marR="48348" marT="24174" marB="24174" anchor="ctr">
                    <a:lnL>
                      <a:noFill/>
                    </a:lnL>
                    <a:lnR>
                      <a:noFill/>
                    </a:lnR>
                    <a:lnT>
                      <a:noFill/>
                    </a:lnT>
                    <a:lnB>
                      <a:noFill/>
                    </a:lnB>
                    <a:solidFill>
                      <a:srgbClr val="FFFFFF"/>
                    </a:solidFill>
                  </a:tcPr>
                </a:tc>
                <a:extLst>
                  <a:ext uri="{0D108BD9-81ED-4DB2-BD59-A6C34878D82A}">
                    <a16:rowId xmlns:a16="http://schemas.microsoft.com/office/drawing/2014/main" val="1631856606"/>
                  </a:ext>
                </a:extLst>
              </a:tr>
            </a:tbl>
          </a:graphicData>
        </a:graphic>
      </p:graphicFrame>
      <p:graphicFrame>
        <p:nvGraphicFramePr>
          <p:cNvPr id="9" name="Table 8">
            <a:extLst>
              <a:ext uri="{FF2B5EF4-FFF2-40B4-BE49-F238E27FC236}">
                <a16:creationId xmlns:a16="http://schemas.microsoft.com/office/drawing/2014/main" id="{DD4F7DB7-46F8-B140-A702-B8A074578565}"/>
              </a:ext>
            </a:extLst>
          </p:cNvPr>
          <p:cNvGraphicFramePr>
            <a:graphicFrameLocks noGrp="1"/>
          </p:cNvGraphicFramePr>
          <p:nvPr>
            <p:extLst>
              <p:ext uri="{D42A27DB-BD31-4B8C-83A1-F6EECF244321}">
                <p14:modId xmlns:p14="http://schemas.microsoft.com/office/powerpoint/2010/main" val="3442430824"/>
              </p:ext>
            </p:extLst>
          </p:nvPr>
        </p:nvGraphicFramePr>
        <p:xfrm>
          <a:off x="7198794" y="2039137"/>
          <a:ext cx="3659664" cy="4611903"/>
        </p:xfrm>
        <a:graphic>
          <a:graphicData uri="http://schemas.openxmlformats.org/drawingml/2006/table">
            <a:tbl>
              <a:tblPr/>
              <a:tblGrid>
                <a:gridCol w="914916">
                  <a:extLst>
                    <a:ext uri="{9D8B030D-6E8A-4147-A177-3AD203B41FA5}">
                      <a16:colId xmlns:a16="http://schemas.microsoft.com/office/drawing/2014/main" val="2376557102"/>
                    </a:ext>
                  </a:extLst>
                </a:gridCol>
                <a:gridCol w="914916">
                  <a:extLst>
                    <a:ext uri="{9D8B030D-6E8A-4147-A177-3AD203B41FA5}">
                      <a16:colId xmlns:a16="http://schemas.microsoft.com/office/drawing/2014/main" val="1821684019"/>
                    </a:ext>
                  </a:extLst>
                </a:gridCol>
                <a:gridCol w="914916">
                  <a:extLst>
                    <a:ext uri="{9D8B030D-6E8A-4147-A177-3AD203B41FA5}">
                      <a16:colId xmlns:a16="http://schemas.microsoft.com/office/drawing/2014/main" val="2491190370"/>
                    </a:ext>
                  </a:extLst>
                </a:gridCol>
                <a:gridCol w="914916">
                  <a:extLst>
                    <a:ext uri="{9D8B030D-6E8A-4147-A177-3AD203B41FA5}">
                      <a16:colId xmlns:a16="http://schemas.microsoft.com/office/drawing/2014/main" val="491118084"/>
                    </a:ext>
                  </a:extLst>
                </a:gridCol>
              </a:tblGrid>
              <a:tr h="425806">
                <a:tc>
                  <a:txBody>
                    <a:bodyPr/>
                    <a:lstStyle/>
                    <a:p>
                      <a:pPr algn="l"/>
                      <a:r>
                        <a:rPr lang="en-US" sz="500" b="1">
                          <a:effectLst/>
                        </a:rPr>
                        <a:t>Rank</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1">
                          <a:effectLst/>
                        </a:rPr>
                        <a:t>PLC Manufacturers</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1">
                          <a:effectLst/>
                        </a:rPr>
                        <a:t>Industrial Automation  Revenue</a:t>
                      </a:r>
                      <a:br>
                        <a:rPr lang="en-US" sz="500" b="0">
                          <a:effectLst/>
                        </a:rPr>
                      </a:br>
                      <a:r>
                        <a:rPr lang="en-US" sz="500" b="1">
                          <a:effectLst/>
                        </a:rPr>
                        <a:t>(millions of USD)</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1">
                          <a:effectLst/>
                        </a:rPr>
                        <a:t>Consolidated Revenue</a:t>
                      </a:r>
                      <a:br>
                        <a:rPr lang="en-US" sz="500" b="0">
                          <a:effectLst/>
                        </a:rPr>
                      </a:br>
                      <a:r>
                        <a:rPr lang="en-US" sz="500" b="1">
                          <a:effectLst/>
                        </a:rPr>
                        <a:t>(millions of USD)</a:t>
                      </a:r>
                      <a:endParaRPr lang="en-US" sz="500" b="0">
                        <a:effectLst/>
                      </a:endParaRP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1572484970"/>
                  </a:ext>
                </a:extLst>
              </a:tr>
              <a:tr h="186291">
                <a:tc>
                  <a:txBody>
                    <a:bodyPr/>
                    <a:lstStyle/>
                    <a:p>
                      <a:pPr algn="l"/>
                      <a:r>
                        <a:rPr lang="en-US" sz="500" b="0">
                          <a:effectLst/>
                        </a:rPr>
                        <a:t>1</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2"/>
                        </a:rPr>
                        <a:t>Siemens (Simatic)</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$18,281</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$98,636</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3509549346"/>
                  </a:ext>
                </a:extLst>
              </a:tr>
              <a:tr h="266129">
                <a:tc>
                  <a:txBody>
                    <a:bodyPr/>
                    <a:lstStyle/>
                    <a:p>
                      <a:pPr algn="l"/>
                      <a:r>
                        <a:rPr lang="en-US" sz="500" b="0">
                          <a:effectLst/>
                        </a:rPr>
                        <a:t>2</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3"/>
                        </a:rPr>
                        <a:t>Mitsubishi Electric (Melsec)</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$13,346</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$41,120</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3235660037"/>
                  </a:ext>
                </a:extLst>
              </a:tr>
              <a:tr h="186291">
                <a:tc>
                  <a:txBody>
                    <a:bodyPr/>
                    <a:lstStyle/>
                    <a:p>
                      <a:pPr algn="l"/>
                      <a:r>
                        <a:rPr lang="en-US" sz="500" b="0">
                          <a:effectLst/>
                        </a:rPr>
                        <a:t>3</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4"/>
                        </a:rPr>
                        <a:t>Emerson (GE Fanuc)</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$12,202</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$18,372</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2480648885"/>
                  </a:ext>
                </a:extLst>
              </a:tr>
              <a:tr h="107238">
                <a:tc>
                  <a:txBody>
                    <a:bodyPr/>
                    <a:lstStyle/>
                    <a:p>
                      <a:pPr algn="l"/>
                      <a:r>
                        <a:rPr lang="en-US" sz="500" b="0">
                          <a:effectLst/>
                        </a:rPr>
                        <a:t>4</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5"/>
                        </a:rPr>
                        <a:t>Hitachi</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$8,654</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$86,250</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879331928"/>
                  </a:ext>
                </a:extLst>
              </a:tr>
              <a:tr h="186291">
                <a:tc>
                  <a:txBody>
                    <a:bodyPr/>
                    <a:lstStyle/>
                    <a:p>
                      <a:pPr algn="l"/>
                      <a:r>
                        <a:rPr lang="en-US" sz="500" b="0">
                          <a:effectLst/>
                        </a:rPr>
                        <a:t>5</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6"/>
                        </a:rPr>
                        <a:t>Bosch (Rexroth)</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$8,523</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$88,319</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320250181"/>
                  </a:ext>
                </a:extLst>
              </a:tr>
              <a:tr h="266129">
                <a:tc>
                  <a:txBody>
                    <a:bodyPr/>
                    <a:lstStyle/>
                    <a:p>
                      <a:pPr algn="l"/>
                      <a:r>
                        <a:rPr lang="en-US" sz="500" b="0">
                          <a:effectLst/>
                        </a:rPr>
                        <a:t>6</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7"/>
                        </a:rPr>
                        <a:t>Schneider Electric (Modicon)</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$7,172</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$30,861</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856885323"/>
                  </a:ext>
                </a:extLst>
              </a:tr>
              <a:tr h="186291">
                <a:tc>
                  <a:txBody>
                    <a:bodyPr/>
                    <a:lstStyle/>
                    <a:p>
                      <a:pPr algn="l"/>
                      <a:r>
                        <a:rPr lang="en-US" sz="500" b="0">
                          <a:effectLst/>
                        </a:rPr>
                        <a:t>7</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8"/>
                        </a:rPr>
                        <a:t>Eaton (Cutler-Hammer)</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$7,148</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$21,390</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469854906"/>
                  </a:ext>
                </a:extLst>
              </a:tr>
              <a:tr h="266129">
                <a:tc>
                  <a:txBody>
                    <a:bodyPr/>
                    <a:lstStyle/>
                    <a:p>
                      <a:pPr algn="l"/>
                      <a:r>
                        <a:rPr lang="en-US" sz="500" b="0">
                          <a:effectLst/>
                        </a:rPr>
                        <a:t>8</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9"/>
                        </a:rPr>
                        <a:t>Rockwell Automation (Allen Bradley)</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$6,694</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$6,694</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2294447094"/>
                  </a:ext>
                </a:extLst>
              </a:tr>
              <a:tr h="186291">
                <a:tc>
                  <a:txBody>
                    <a:bodyPr/>
                    <a:lstStyle/>
                    <a:p>
                      <a:pPr algn="l"/>
                      <a:r>
                        <a:rPr lang="en-US" sz="500" b="0">
                          <a:effectLst/>
                        </a:rPr>
                        <a:t>9</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10"/>
                        </a:rPr>
                        <a:t>ABB (B&amp;R Automation)</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$6,273</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$27,978</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4253139581"/>
                  </a:ext>
                </a:extLst>
              </a:tr>
              <a:tr h="107238">
                <a:tc>
                  <a:txBody>
                    <a:bodyPr/>
                    <a:lstStyle/>
                    <a:p>
                      <a:pPr algn="l"/>
                      <a:r>
                        <a:rPr lang="en-US" sz="500" b="0">
                          <a:effectLst/>
                        </a:rPr>
                        <a:t>10</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11"/>
                        </a:rPr>
                        <a:t>Keyence</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$5,341</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$5,341</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3129307994"/>
                  </a:ext>
                </a:extLst>
              </a:tr>
              <a:tr h="107238">
                <a:tc>
                  <a:txBody>
                    <a:bodyPr/>
                    <a:lstStyle/>
                    <a:p>
                      <a:pPr algn="l"/>
                      <a:r>
                        <a:rPr lang="en-US" sz="500" b="0">
                          <a:effectLst/>
                        </a:rPr>
                        <a:t>11</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12"/>
                        </a:rPr>
                        <a:t>Honeywell</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$5,146</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$36,709</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591180973"/>
                  </a:ext>
                </a:extLst>
              </a:tr>
              <a:tr h="186291">
                <a:tc>
                  <a:txBody>
                    <a:bodyPr/>
                    <a:lstStyle/>
                    <a:p>
                      <a:pPr algn="l"/>
                      <a:r>
                        <a:rPr lang="en-US" sz="500" b="0">
                          <a:effectLst/>
                        </a:rPr>
                        <a:t>12</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13"/>
                        </a:rPr>
                        <a:t>Omron (Sysmac)</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$3,564</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$7,819</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1275281041"/>
                  </a:ext>
                </a:extLst>
              </a:tr>
              <a:tr h="107238">
                <a:tc>
                  <a:txBody>
                    <a:bodyPr/>
                    <a:lstStyle/>
                    <a:p>
                      <a:pPr algn="l"/>
                      <a:r>
                        <a:rPr lang="en-US" sz="500" b="0">
                          <a:effectLst/>
                        </a:rPr>
                        <a:t>13</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14"/>
                        </a:rPr>
                        <a:t>Yokagawa</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$3,371</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$3,679</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489774362"/>
                  </a:ext>
                </a:extLst>
              </a:tr>
              <a:tr h="186291">
                <a:tc>
                  <a:txBody>
                    <a:bodyPr/>
                    <a:lstStyle/>
                    <a:p>
                      <a:pPr algn="l"/>
                      <a:r>
                        <a:rPr lang="en-US" sz="500" b="0">
                          <a:effectLst/>
                        </a:rPr>
                        <a:t>14</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15"/>
                        </a:rPr>
                        <a:t>Fuji Electric (Micrex)</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$2,934</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$8,323</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1791772623"/>
                  </a:ext>
                </a:extLst>
              </a:tr>
              <a:tr h="186291">
                <a:tc>
                  <a:txBody>
                    <a:bodyPr/>
                    <a:lstStyle/>
                    <a:p>
                      <a:pPr algn="l"/>
                      <a:r>
                        <a:rPr lang="en-US" sz="500" b="0">
                          <a:effectLst/>
                        </a:rPr>
                        <a:t>15</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16"/>
                        </a:rPr>
                        <a:t>Phoenix Contact</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$2,818</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$2,818</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2986075618"/>
                  </a:ext>
                </a:extLst>
              </a:tr>
              <a:tr h="107238">
                <a:tc>
                  <a:txBody>
                    <a:bodyPr/>
                    <a:lstStyle/>
                    <a:p>
                      <a:pPr algn="l"/>
                      <a:r>
                        <a:rPr lang="en-US" sz="500" b="0">
                          <a:effectLst/>
                        </a:rPr>
                        <a:t>16</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17"/>
                        </a:rPr>
                        <a:t>Toshiba</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$2,302</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$33,602</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2355434033"/>
                  </a:ext>
                </a:extLst>
              </a:tr>
              <a:tr h="107238">
                <a:tc>
                  <a:txBody>
                    <a:bodyPr/>
                    <a:lstStyle/>
                    <a:p>
                      <a:pPr algn="l"/>
                      <a:r>
                        <a:rPr lang="en-US" sz="500" b="0">
                          <a:effectLst/>
                        </a:rPr>
                        <a:t>17</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18"/>
                        </a:rPr>
                        <a:t>Panasonic</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$1,859</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$72,805</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3158959194"/>
                  </a:ext>
                </a:extLst>
              </a:tr>
              <a:tr h="186291">
                <a:tc>
                  <a:txBody>
                    <a:bodyPr/>
                    <a:lstStyle/>
                    <a:p>
                      <a:pPr algn="l"/>
                      <a:r>
                        <a:rPr lang="en-US" sz="500" b="0">
                          <a:effectLst/>
                        </a:rPr>
                        <a:t>18</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19"/>
                        </a:rPr>
                        <a:t>Delta Electronics</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$1,216</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$7,675</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1596797248"/>
                  </a:ext>
                </a:extLst>
              </a:tr>
              <a:tr h="107238">
                <a:tc>
                  <a:txBody>
                    <a:bodyPr/>
                    <a:lstStyle/>
                    <a:p>
                      <a:pPr algn="l"/>
                      <a:r>
                        <a:rPr lang="en-US" sz="500" b="0">
                          <a:effectLst/>
                        </a:rPr>
                        <a:t>19</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20"/>
                        </a:rPr>
                        <a:t>Wago</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$1,074</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$1,074</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4151698898"/>
                  </a:ext>
                </a:extLst>
              </a:tr>
              <a:tr h="107238">
                <a:tc>
                  <a:txBody>
                    <a:bodyPr/>
                    <a:lstStyle/>
                    <a:p>
                      <a:pPr algn="l"/>
                      <a:r>
                        <a:rPr lang="en-US" sz="500" b="0">
                          <a:effectLst/>
                        </a:rPr>
                        <a:t>20</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21"/>
                        </a:rPr>
                        <a:t>Beckhoff</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$1,026</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$1,026</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529207817"/>
                  </a:ext>
                </a:extLst>
              </a:tr>
              <a:tr h="107238">
                <a:tc>
                  <a:txBody>
                    <a:bodyPr/>
                    <a:lstStyle/>
                    <a:p>
                      <a:pPr algn="l"/>
                      <a:r>
                        <a:rPr lang="en-US" sz="500" b="0">
                          <a:effectLst/>
                        </a:rPr>
                        <a:t>21</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22"/>
                        </a:rPr>
                        <a:t>IFM Electronic</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$1,023</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$1,023</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897122448"/>
                  </a:ext>
                </a:extLst>
              </a:tr>
              <a:tr h="186291">
                <a:tc>
                  <a:txBody>
                    <a:bodyPr/>
                    <a:lstStyle/>
                    <a:p>
                      <a:pPr algn="l"/>
                      <a:r>
                        <a:rPr lang="en-US" sz="500" b="0">
                          <a:effectLst/>
                        </a:rPr>
                        <a:t>22</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23"/>
                        </a:rPr>
                        <a:t>Idec Corportion</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$565</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$565</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3724524589"/>
                  </a:ext>
                </a:extLst>
              </a:tr>
              <a:tr h="186291">
                <a:tc>
                  <a:txBody>
                    <a:bodyPr/>
                    <a:lstStyle/>
                    <a:p>
                      <a:pPr algn="l"/>
                      <a:r>
                        <a:rPr lang="en-US" sz="500" b="0">
                          <a:effectLst/>
                        </a:rPr>
                        <a:t>23</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24"/>
                        </a:rPr>
                        <a:t>LS Electric (LSIS)</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$237</a:t>
                      </a: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$1,593</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108339877"/>
                  </a:ext>
                </a:extLst>
              </a:tr>
              <a:tr h="266129">
                <a:tc>
                  <a:txBody>
                    <a:bodyPr/>
                    <a:lstStyle/>
                    <a:p>
                      <a:pPr algn="l"/>
                      <a:r>
                        <a:rPr lang="en-US" sz="500" b="0">
                          <a:effectLst/>
                        </a:rPr>
                        <a:t>24</a:t>
                      </a:r>
                    </a:p>
                  </a:txBody>
                  <a:tcPr marL="25152" marR="25152" marT="12576" marB="12576" anchor="ctr">
                    <a:lnL>
                      <a:noFill/>
                    </a:lnL>
                    <a:lnR>
                      <a:noFill/>
                    </a:lnR>
                    <a:lnT>
                      <a:noFill/>
                    </a:lnT>
                    <a:lnB>
                      <a:noFill/>
                    </a:lnB>
                    <a:solidFill>
                      <a:srgbClr val="F0F0F0"/>
                    </a:solidFill>
                  </a:tcPr>
                </a:tc>
                <a:tc>
                  <a:txBody>
                    <a:bodyPr/>
                    <a:lstStyle/>
                    <a:p>
                      <a:pPr algn="l"/>
                      <a:r>
                        <a:rPr lang="en-US" sz="500" b="0" u="none" strike="noStrike">
                          <a:solidFill>
                            <a:srgbClr val="1E73BE"/>
                          </a:solidFill>
                          <a:effectLst/>
                          <a:hlinkClick r:id="rId25"/>
                        </a:rPr>
                        <a:t>Koyo (Automation Direct)</a:t>
                      </a:r>
                      <a:endParaRPr lang="en-US" sz="500" b="0">
                        <a:effectLst/>
                      </a:endParaRP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$126</a:t>
                      </a:r>
                    </a:p>
                  </a:txBody>
                  <a:tcPr marL="25152" marR="25152" marT="12576" marB="12576" anchor="ctr">
                    <a:lnL>
                      <a:noFill/>
                    </a:lnL>
                    <a:lnR>
                      <a:noFill/>
                    </a:lnR>
                    <a:lnT>
                      <a:noFill/>
                    </a:lnT>
                    <a:lnB>
                      <a:noFill/>
                    </a:lnB>
                    <a:solidFill>
                      <a:srgbClr val="F0F0F0"/>
                    </a:solidFill>
                  </a:tcPr>
                </a:tc>
                <a:tc>
                  <a:txBody>
                    <a:bodyPr/>
                    <a:lstStyle/>
                    <a:p>
                      <a:pPr algn="l"/>
                      <a:r>
                        <a:rPr lang="en-US" sz="500" b="0">
                          <a:effectLst/>
                        </a:rPr>
                        <a:t>$126</a:t>
                      </a:r>
                    </a:p>
                  </a:txBody>
                  <a:tcPr marL="25152" marR="25152" marT="12576" marB="12576" anchor="ctr">
                    <a:lnL>
                      <a:noFill/>
                    </a:lnL>
                    <a:lnR>
                      <a:noFill/>
                    </a:lnR>
                    <a:lnT>
                      <a:noFill/>
                    </a:lnT>
                    <a:lnB>
                      <a:noFill/>
                    </a:lnB>
                    <a:solidFill>
                      <a:srgbClr val="F0F0F0"/>
                    </a:solidFill>
                  </a:tcPr>
                </a:tc>
                <a:extLst>
                  <a:ext uri="{0D108BD9-81ED-4DB2-BD59-A6C34878D82A}">
                    <a16:rowId xmlns:a16="http://schemas.microsoft.com/office/drawing/2014/main" val="1863639857"/>
                  </a:ext>
                </a:extLst>
              </a:tr>
              <a:tr h="107238">
                <a:tc>
                  <a:txBody>
                    <a:bodyPr/>
                    <a:lstStyle/>
                    <a:p>
                      <a:pPr algn="l"/>
                      <a:r>
                        <a:rPr lang="en-US" sz="500" b="0">
                          <a:effectLst/>
                        </a:rPr>
                        <a:t>25</a:t>
                      </a:r>
                    </a:p>
                  </a:txBody>
                  <a:tcPr marL="25152" marR="25152" marT="12576" marB="12576" anchor="ctr">
                    <a:lnL>
                      <a:noFill/>
                    </a:lnL>
                    <a:lnR>
                      <a:noFill/>
                    </a:lnR>
                    <a:lnT>
                      <a:noFill/>
                    </a:lnT>
                    <a:lnB>
                      <a:noFill/>
                    </a:lnB>
                    <a:solidFill>
                      <a:srgbClr val="FFFFFF"/>
                    </a:solidFill>
                  </a:tcPr>
                </a:tc>
                <a:tc>
                  <a:txBody>
                    <a:bodyPr/>
                    <a:lstStyle/>
                    <a:p>
                      <a:pPr algn="l"/>
                      <a:r>
                        <a:rPr lang="en-US" sz="500" b="0" u="none" strike="noStrike">
                          <a:solidFill>
                            <a:srgbClr val="1E73BE"/>
                          </a:solidFill>
                          <a:effectLst/>
                          <a:hlinkClick r:id="rId26"/>
                        </a:rPr>
                        <a:t>Unitronics</a:t>
                      </a:r>
                      <a:endParaRPr lang="en-US" sz="500" b="0">
                        <a:effectLst/>
                      </a:endParaRPr>
                    </a:p>
                  </a:txBody>
                  <a:tcPr marL="25152" marR="25152" marT="12576" marB="12576" anchor="ctr">
                    <a:lnL>
                      <a:noFill/>
                    </a:lnL>
                    <a:lnR>
                      <a:noFill/>
                    </a:lnR>
                    <a:lnT>
                      <a:noFill/>
                    </a:lnT>
                    <a:lnB>
                      <a:noFill/>
                    </a:lnB>
                    <a:solidFill>
                      <a:srgbClr val="FFFFFF"/>
                    </a:solidFill>
                  </a:tcPr>
                </a:tc>
                <a:tc>
                  <a:txBody>
                    <a:bodyPr/>
                    <a:lstStyle/>
                    <a:p>
                      <a:pPr algn="l"/>
                      <a:r>
                        <a:rPr lang="en-US" sz="500" b="0">
                          <a:effectLst/>
                        </a:rPr>
                        <a:t>$38</a:t>
                      </a:r>
                    </a:p>
                  </a:txBody>
                  <a:tcPr marL="25152" marR="25152" marT="12576" marB="12576" anchor="ctr">
                    <a:lnL>
                      <a:noFill/>
                    </a:lnL>
                    <a:lnR>
                      <a:noFill/>
                    </a:lnR>
                    <a:lnT>
                      <a:noFill/>
                    </a:lnT>
                    <a:lnB>
                      <a:noFill/>
                    </a:lnB>
                    <a:solidFill>
                      <a:srgbClr val="FFFFFF"/>
                    </a:solidFill>
                  </a:tcPr>
                </a:tc>
                <a:tc>
                  <a:txBody>
                    <a:bodyPr/>
                    <a:lstStyle/>
                    <a:p>
                      <a:pPr algn="l"/>
                      <a:r>
                        <a:rPr lang="en-US" sz="500" b="0" dirty="0">
                          <a:effectLst/>
                        </a:rPr>
                        <a:t>$38</a:t>
                      </a:r>
                    </a:p>
                  </a:txBody>
                  <a:tcPr marL="25152" marR="25152" marT="12576" marB="12576" anchor="ctr">
                    <a:lnL>
                      <a:noFill/>
                    </a:lnL>
                    <a:lnR>
                      <a:noFill/>
                    </a:lnR>
                    <a:lnT>
                      <a:noFill/>
                    </a:lnT>
                    <a:lnB>
                      <a:noFill/>
                    </a:lnB>
                    <a:solidFill>
                      <a:srgbClr val="FFFFFF"/>
                    </a:solidFill>
                  </a:tcPr>
                </a:tc>
                <a:extLst>
                  <a:ext uri="{0D108BD9-81ED-4DB2-BD59-A6C34878D82A}">
                    <a16:rowId xmlns:a16="http://schemas.microsoft.com/office/drawing/2014/main" val="1924021261"/>
                  </a:ext>
                </a:extLst>
              </a:tr>
            </a:tbl>
          </a:graphicData>
        </a:graphic>
      </p:graphicFrame>
    </p:spTree>
    <p:extLst>
      <p:ext uri="{BB962C8B-B14F-4D97-AF65-F5344CB8AC3E}">
        <p14:creationId xmlns:p14="http://schemas.microsoft.com/office/powerpoint/2010/main" val="115404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E6629D-32F9-2343-9BA7-829C7499BB2F}"/>
              </a:ext>
            </a:extLst>
          </p:cNvPr>
          <p:cNvSpPr>
            <a:spLocks noGrp="1" noChangeArrowheads="1"/>
          </p:cNvSpPr>
          <p:nvPr>
            <p:ph type="title"/>
          </p:nvPr>
        </p:nvSpPr>
        <p:spPr>
          <a:noFill/>
        </p:spPr>
        <p:txBody>
          <a:bodyPr/>
          <a:lstStyle/>
          <a:p>
            <a:r>
              <a:rPr lang="de-DE" altLang="en-US" dirty="0"/>
              <a:t>The SIMATIC S7 System Family </a:t>
            </a:r>
          </a:p>
        </p:txBody>
      </p:sp>
      <p:grpSp>
        <p:nvGrpSpPr>
          <p:cNvPr id="4403" name="Group 307">
            <a:extLst>
              <a:ext uri="{FF2B5EF4-FFF2-40B4-BE49-F238E27FC236}">
                <a16:creationId xmlns:a16="http://schemas.microsoft.com/office/drawing/2014/main" id="{459DED1D-D603-C04F-AAA8-49FFDB721741}"/>
              </a:ext>
            </a:extLst>
          </p:cNvPr>
          <p:cNvGrpSpPr>
            <a:grpSpLocks/>
          </p:cNvGrpSpPr>
          <p:nvPr/>
        </p:nvGrpSpPr>
        <p:grpSpPr bwMode="auto">
          <a:xfrm>
            <a:off x="3722687" y="1139824"/>
            <a:ext cx="4729163" cy="4768852"/>
            <a:chOff x="1625" y="673"/>
            <a:chExt cx="2943" cy="3049"/>
          </a:xfrm>
        </p:grpSpPr>
        <p:sp>
          <p:nvSpPr>
            <p:cNvPr id="4112" name="Rectangle 308">
              <a:extLst>
                <a:ext uri="{FF2B5EF4-FFF2-40B4-BE49-F238E27FC236}">
                  <a16:creationId xmlns:a16="http://schemas.microsoft.com/office/drawing/2014/main" id="{889A4029-7B35-C244-AB18-512AF090D001}"/>
                </a:ext>
              </a:extLst>
            </p:cNvPr>
            <p:cNvSpPr>
              <a:spLocks noChangeArrowheads="1"/>
            </p:cNvSpPr>
            <p:nvPr/>
          </p:nvSpPr>
          <p:spPr bwMode="auto">
            <a:xfrm rot="-6960000">
              <a:off x="2763" y="3017"/>
              <a:ext cx="1273" cy="43"/>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4113" name="Group 309">
              <a:extLst>
                <a:ext uri="{FF2B5EF4-FFF2-40B4-BE49-F238E27FC236}">
                  <a16:creationId xmlns:a16="http://schemas.microsoft.com/office/drawing/2014/main" id="{3E8FFFFA-9F98-2A4C-8D89-42B26CE31542}"/>
                </a:ext>
              </a:extLst>
            </p:cNvPr>
            <p:cNvGrpSpPr>
              <a:grpSpLocks/>
            </p:cNvGrpSpPr>
            <p:nvPr/>
          </p:nvGrpSpPr>
          <p:grpSpPr bwMode="auto">
            <a:xfrm>
              <a:off x="1625" y="673"/>
              <a:ext cx="2943" cy="3049"/>
              <a:chOff x="1625" y="673"/>
              <a:chExt cx="2943" cy="3049"/>
            </a:xfrm>
          </p:grpSpPr>
          <p:sp>
            <p:nvSpPr>
              <p:cNvPr id="4114" name="Rectangle 310">
                <a:extLst>
                  <a:ext uri="{FF2B5EF4-FFF2-40B4-BE49-F238E27FC236}">
                    <a16:creationId xmlns:a16="http://schemas.microsoft.com/office/drawing/2014/main" id="{C13EC5AD-924D-404F-A570-D631E4B09D7B}"/>
                  </a:ext>
                </a:extLst>
              </p:cNvPr>
              <p:cNvSpPr>
                <a:spLocks noChangeArrowheads="1"/>
              </p:cNvSpPr>
              <p:nvPr/>
            </p:nvSpPr>
            <p:spPr bwMode="auto">
              <a:xfrm rot="720000">
                <a:off x="2096" y="2491"/>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4115" name="Group 311">
                <a:extLst>
                  <a:ext uri="{FF2B5EF4-FFF2-40B4-BE49-F238E27FC236}">
                    <a16:creationId xmlns:a16="http://schemas.microsoft.com/office/drawing/2014/main" id="{362080B2-6CA7-904B-A111-7123B9DC3C6D}"/>
                  </a:ext>
                </a:extLst>
              </p:cNvPr>
              <p:cNvGrpSpPr>
                <a:grpSpLocks/>
              </p:cNvGrpSpPr>
              <p:nvPr/>
            </p:nvGrpSpPr>
            <p:grpSpPr bwMode="auto">
              <a:xfrm>
                <a:off x="1625" y="673"/>
                <a:ext cx="2943" cy="3049"/>
                <a:chOff x="1625" y="673"/>
                <a:chExt cx="2943" cy="3049"/>
              </a:xfrm>
            </p:grpSpPr>
            <p:sp>
              <p:nvSpPr>
                <p:cNvPr id="4116" name="Rectangle 312">
                  <a:extLst>
                    <a:ext uri="{FF2B5EF4-FFF2-40B4-BE49-F238E27FC236}">
                      <a16:creationId xmlns:a16="http://schemas.microsoft.com/office/drawing/2014/main" id="{F12F2406-50A3-5C4C-A352-3A62268B607D}"/>
                    </a:ext>
                  </a:extLst>
                </p:cNvPr>
                <p:cNvSpPr>
                  <a:spLocks noChangeArrowheads="1"/>
                </p:cNvSpPr>
                <p:nvPr/>
              </p:nvSpPr>
              <p:spPr bwMode="auto">
                <a:xfrm rot="6660000">
                  <a:off x="2908" y="2032"/>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17" name="Oval 313">
                  <a:extLst>
                    <a:ext uri="{FF2B5EF4-FFF2-40B4-BE49-F238E27FC236}">
                      <a16:creationId xmlns:a16="http://schemas.microsoft.com/office/drawing/2014/main" id="{E8F81AE1-4813-5C40-A0B7-DA2B3406E1CD}"/>
                    </a:ext>
                  </a:extLst>
                </p:cNvPr>
                <p:cNvSpPr>
                  <a:spLocks noChangeArrowheads="1"/>
                </p:cNvSpPr>
                <p:nvPr/>
              </p:nvSpPr>
              <p:spPr bwMode="auto">
                <a:xfrm>
                  <a:off x="2888" y="2338"/>
                  <a:ext cx="597"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18" name="Rectangle 314">
                  <a:extLst>
                    <a:ext uri="{FF2B5EF4-FFF2-40B4-BE49-F238E27FC236}">
                      <a16:creationId xmlns:a16="http://schemas.microsoft.com/office/drawing/2014/main" id="{F54B83C1-3712-5147-BF1D-EB65D8ED3480}"/>
                    </a:ext>
                  </a:extLst>
                </p:cNvPr>
                <p:cNvSpPr>
                  <a:spLocks noChangeArrowheads="1"/>
                </p:cNvSpPr>
                <p:nvPr/>
              </p:nvSpPr>
              <p:spPr bwMode="auto">
                <a:xfrm rot="8160000">
                  <a:off x="1961" y="2675"/>
                  <a:ext cx="1131" cy="38"/>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19" name="Rectangle 315">
                  <a:extLst>
                    <a:ext uri="{FF2B5EF4-FFF2-40B4-BE49-F238E27FC236}">
                      <a16:creationId xmlns:a16="http://schemas.microsoft.com/office/drawing/2014/main" id="{EFBC7B7D-8B16-2C49-9D8E-491969F77D65}"/>
                    </a:ext>
                  </a:extLst>
                </p:cNvPr>
                <p:cNvSpPr>
                  <a:spLocks noChangeArrowheads="1"/>
                </p:cNvSpPr>
                <p:nvPr/>
              </p:nvSpPr>
              <p:spPr bwMode="auto">
                <a:xfrm rot="8160000">
                  <a:off x="2863" y="1711"/>
                  <a:ext cx="1131" cy="38"/>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0" name="Rectangle 316">
                  <a:extLst>
                    <a:ext uri="{FF2B5EF4-FFF2-40B4-BE49-F238E27FC236}">
                      <a16:creationId xmlns:a16="http://schemas.microsoft.com/office/drawing/2014/main" id="{F272DCC1-AFE5-8941-9E52-0EDA18458996}"/>
                    </a:ext>
                  </a:extLst>
                </p:cNvPr>
                <p:cNvSpPr>
                  <a:spLocks noChangeArrowheads="1"/>
                </p:cNvSpPr>
                <p:nvPr/>
              </p:nvSpPr>
              <p:spPr bwMode="auto">
                <a:xfrm rot="-6960000">
                  <a:off x="2277" y="1846"/>
                  <a:ext cx="1131" cy="38"/>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1" name="Rectangle 317">
                  <a:extLst>
                    <a:ext uri="{FF2B5EF4-FFF2-40B4-BE49-F238E27FC236}">
                      <a16:creationId xmlns:a16="http://schemas.microsoft.com/office/drawing/2014/main" id="{20FD0B34-08A7-E541-B5B7-543CBCBEA51D}"/>
                    </a:ext>
                  </a:extLst>
                </p:cNvPr>
                <p:cNvSpPr>
                  <a:spLocks noChangeArrowheads="1"/>
                </p:cNvSpPr>
                <p:nvPr/>
              </p:nvSpPr>
              <p:spPr bwMode="auto">
                <a:xfrm rot="10260000">
                  <a:off x="3134" y="2078"/>
                  <a:ext cx="1130" cy="38"/>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2" name="Rectangle 318">
                  <a:extLst>
                    <a:ext uri="{FF2B5EF4-FFF2-40B4-BE49-F238E27FC236}">
                      <a16:creationId xmlns:a16="http://schemas.microsoft.com/office/drawing/2014/main" id="{FBF4FB85-7403-B643-910A-ED47167FEDFB}"/>
                    </a:ext>
                  </a:extLst>
                </p:cNvPr>
                <p:cNvSpPr>
                  <a:spLocks noChangeArrowheads="1"/>
                </p:cNvSpPr>
                <p:nvPr/>
              </p:nvSpPr>
              <p:spPr bwMode="auto">
                <a:xfrm rot="10260000">
                  <a:off x="2006" y="2216"/>
                  <a:ext cx="1131" cy="38"/>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3" name="Rectangle 319">
                  <a:extLst>
                    <a:ext uri="{FF2B5EF4-FFF2-40B4-BE49-F238E27FC236}">
                      <a16:creationId xmlns:a16="http://schemas.microsoft.com/office/drawing/2014/main" id="{E1EF14DB-CAD6-EB43-AA10-6E24FC250F5C}"/>
                    </a:ext>
                  </a:extLst>
                </p:cNvPr>
                <p:cNvSpPr>
                  <a:spLocks noChangeArrowheads="1"/>
                </p:cNvSpPr>
                <p:nvPr/>
              </p:nvSpPr>
              <p:spPr bwMode="auto">
                <a:xfrm rot="1140000">
                  <a:off x="2502" y="1161"/>
                  <a:ext cx="1131" cy="37"/>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4" name="Rectangle 320">
                  <a:extLst>
                    <a:ext uri="{FF2B5EF4-FFF2-40B4-BE49-F238E27FC236}">
                      <a16:creationId xmlns:a16="http://schemas.microsoft.com/office/drawing/2014/main" id="{8F34EAD9-D2FA-6541-8DFE-6697E294DA55}"/>
                    </a:ext>
                  </a:extLst>
                </p:cNvPr>
                <p:cNvSpPr>
                  <a:spLocks noChangeArrowheads="1"/>
                </p:cNvSpPr>
                <p:nvPr/>
              </p:nvSpPr>
              <p:spPr bwMode="auto">
                <a:xfrm rot="1020000">
                  <a:off x="2908" y="1757"/>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5" name="Rectangle 321">
                  <a:extLst>
                    <a:ext uri="{FF2B5EF4-FFF2-40B4-BE49-F238E27FC236}">
                      <a16:creationId xmlns:a16="http://schemas.microsoft.com/office/drawing/2014/main" id="{C6BA083F-20CE-AD43-8D34-4B004C6AC5DF}"/>
                    </a:ext>
                  </a:extLst>
                </p:cNvPr>
                <p:cNvSpPr>
                  <a:spLocks noChangeArrowheads="1"/>
                </p:cNvSpPr>
                <p:nvPr/>
              </p:nvSpPr>
              <p:spPr bwMode="auto">
                <a:xfrm rot="720000">
                  <a:off x="2277" y="3271"/>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6" name="Rectangle 322">
                  <a:extLst>
                    <a:ext uri="{FF2B5EF4-FFF2-40B4-BE49-F238E27FC236}">
                      <a16:creationId xmlns:a16="http://schemas.microsoft.com/office/drawing/2014/main" id="{39BEC83E-15D4-FD48-BB7E-A4384B809D65}"/>
                    </a:ext>
                  </a:extLst>
                </p:cNvPr>
                <p:cNvSpPr>
                  <a:spLocks noChangeArrowheads="1"/>
                </p:cNvSpPr>
                <p:nvPr/>
              </p:nvSpPr>
              <p:spPr bwMode="auto">
                <a:xfrm rot="6900000">
                  <a:off x="3404" y="2629"/>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7" name="Rectangle 323">
                  <a:extLst>
                    <a:ext uri="{FF2B5EF4-FFF2-40B4-BE49-F238E27FC236}">
                      <a16:creationId xmlns:a16="http://schemas.microsoft.com/office/drawing/2014/main" id="{868808C0-5A93-2B4F-B41A-CA5B5B94A001}"/>
                    </a:ext>
                  </a:extLst>
                </p:cNvPr>
                <p:cNvSpPr>
                  <a:spLocks noChangeArrowheads="1"/>
                </p:cNvSpPr>
                <p:nvPr/>
              </p:nvSpPr>
              <p:spPr bwMode="auto">
                <a:xfrm rot="6660000">
                  <a:off x="1781" y="2308"/>
                  <a:ext cx="1130" cy="37"/>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8" name="Rectangle 324">
                  <a:extLst>
                    <a:ext uri="{FF2B5EF4-FFF2-40B4-BE49-F238E27FC236}">
                      <a16:creationId xmlns:a16="http://schemas.microsoft.com/office/drawing/2014/main" id="{D73F19BC-D9E4-784D-8241-E4B13D32CBC0}"/>
                    </a:ext>
                  </a:extLst>
                </p:cNvPr>
                <p:cNvSpPr>
                  <a:spLocks noChangeArrowheads="1"/>
                </p:cNvSpPr>
                <p:nvPr/>
              </p:nvSpPr>
              <p:spPr bwMode="auto">
                <a:xfrm rot="6660000">
                  <a:off x="1555" y="1757"/>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29" name="Rectangle 325">
                  <a:extLst>
                    <a:ext uri="{FF2B5EF4-FFF2-40B4-BE49-F238E27FC236}">
                      <a16:creationId xmlns:a16="http://schemas.microsoft.com/office/drawing/2014/main" id="{88945CBF-1AC2-2344-84CD-EF862617A07A}"/>
                    </a:ext>
                  </a:extLst>
                </p:cNvPr>
                <p:cNvSpPr>
                  <a:spLocks noChangeArrowheads="1"/>
                </p:cNvSpPr>
                <p:nvPr/>
              </p:nvSpPr>
              <p:spPr bwMode="auto">
                <a:xfrm rot="-5820000">
                  <a:off x="1420" y="2766"/>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0" name="Rectangle 326">
                  <a:extLst>
                    <a:ext uri="{FF2B5EF4-FFF2-40B4-BE49-F238E27FC236}">
                      <a16:creationId xmlns:a16="http://schemas.microsoft.com/office/drawing/2014/main" id="{AEA0F88C-D990-D14A-82BB-8225E9AEDB44}"/>
                    </a:ext>
                  </a:extLst>
                </p:cNvPr>
                <p:cNvSpPr>
                  <a:spLocks noChangeArrowheads="1"/>
                </p:cNvSpPr>
                <p:nvPr/>
              </p:nvSpPr>
              <p:spPr bwMode="auto">
                <a:xfrm rot="-7860000">
                  <a:off x="3404" y="1619"/>
                  <a:ext cx="1131" cy="3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1" name="Oval 327">
                  <a:extLst>
                    <a:ext uri="{FF2B5EF4-FFF2-40B4-BE49-F238E27FC236}">
                      <a16:creationId xmlns:a16="http://schemas.microsoft.com/office/drawing/2014/main" id="{2F852928-D1EE-9A40-8A9A-7456DE0D9041}"/>
                    </a:ext>
                  </a:extLst>
                </p:cNvPr>
                <p:cNvSpPr>
                  <a:spLocks noChangeArrowheads="1"/>
                </p:cNvSpPr>
                <p:nvPr/>
              </p:nvSpPr>
              <p:spPr bwMode="auto">
                <a:xfrm>
                  <a:off x="1625" y="1994"/>
                  <a:ext cx="598" cy="610"/>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2" name="Oval 328">
                  <a:extLst>
                    <a:ext uri="{FF2B5EF4-FFF2-40B4-BE49-F238E27FC236}">
                      <a16:creationId xmlns:a16="http://schemas.microsoft.com/office/drawing/2014/main" id="{AAF945FC-B8BD-A24B-9110-EB43D4190650}"/>
                    </a:ext>
                  </a:extLst>
                </p:cNvPr>
                <p:cNvSpPr>
                  <a:spLocks noChangeArrowheads="1"/>
                </p:cNvSpPr>
                <p:nvPr/>
              </p:nvSpPr>
              <p:spPr bwMode="auto">
                <a:xfrm>
                  <a:off x="1760" y="2834"/>
                  <a:ext cx="598"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3" name="Oval 329">
                  <a:extLst>
                    <a:ext uri="{FF2B5EF4-FFF2-40B4-BE49-F238E27FC236}">
                      <a16:creationId xmlns:a16="http://schemas.microsoft.com/office/drawing/2014/main" id="{E962BD90-74BC-2D40-8B42-F7B51400A787}"/>
                    </a:ext>
                  </a:extLst>
                </p:cNvPr>
                <p:cNvSpPr>
                  <a:spLocks noChangeArrowheads="1"/>
                </p:cNvSpPr>
                <p:nvPr/>
              </p:nvSpPr>
              <p:spPr bwMode="auto">
                <a:xfrm>
                  <a:off x="3293" y="3113"/>
                  <a:ext cx="598"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4" name="Oval 330">
                  <a:extLst>
                    <a:ext uri="{FF2B5EF4-FFF2-40B4-BE49-F238E27FC236}">
                      <a16:creationId xmlns:a16="http://schemas.microsoft.com/office/drawing/2014/main" id="{6D42332A-0A9F-9241-A61F-E6124A6BCC55}"/>
                    </a:ext>
                  </a:extLst>
                </p:cNvPr>
                <p:cNvSpPr>
                  <a:spLocks noChangeArrowheads="1"/>
                </p:cNvSpPr>
                <p:nvPr/>
              </p:nvSpPr>
              <p:spPr bwMode="auto">
                <a:xfrm>
                  <a:off x="3970" y="1696"/>
                  <a:ext cx="598" cy="608"/>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5" name="Oval 331">
                  <a:extLst>
                    <a:ext uri="{FF2B5EF4-FFF2-40B4-BE49-F238E27FC236}">
                      <a16:creationId xmlns:a16="http://schemas.microsoft.com/office/drawing/2014/main" id="{DD535A9A-0437-C540-8910-31A2E7216898}"/>
                    </a:ext>
                  </a:extLst>
                </p:cNvPr>
                <p:cNvSpPr>
                  <a:spLocks noChangeArrowheads="1"/>
                </p:cNvSpPr>
                <p:nvPr/>
              </p:nvSpPr>
              <p:spPr bwMode="auto">
                <a:xfrm>
                  <a:off x="3474" y="1045"/>
                  <a:ext cx="598"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6" name="Oval 332">
                  <a:extLst>
                    <a:ext uri="{FF2B5EF4-FFF2-40B4-BE49-F238E27FC236}">
                      <a16:creationId xmlns:a16="http://schemas.microsoft.com/office/drawing/2014/main" id="{7C245B5D-3DED-9746-BD82-8B0933E045AE}"/>
                    </a:ext>
                  </a:extLst>
                </p:cNvPr>
                <p:cNvSpPr>
                  <a:spLocks noChangeArrowheads="1"/>
                </p:cNvSpPr>
                <p:nvPr/>
              </p:nvSpPr>
              <p:spPr bwMode="auto">
                <a:xfrm>
                  <a:off x="2121" y="673"/>
                  <a:ext cx="598"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37" name="Oval 333">
                  <a:extLst>
                    <a:ext uri="{FF2B5EF4-FFF2-40B4-BE49-F238E27FC236}">
                      <a16:creationId xmlns:a16="http://schemas.microsoft.com/office/drawing/2014/main" id="{18845C1D-70A1-0F4B-B994-14E759C11F40}"/>
                    </a:ext>
                  </a:extLst>
                </p:cNvPr>
                <p:cNvSpPr>
                  <a:spLocks noChangeArrowheads="1"/>
                </p:cNvSpPr>
                <p:nvPr/>
              </p:nvSpPr>
              <p:spPr bwMode="auto">
                <a:xfrm>
                  <a:off x="2346" y="1183"/>
                  <a:ext cx="598" cy="609"/>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l" rtl="0">
                    <a:lnSpc>
                      <a:spcPct val="90000"/>
                    </a:lnSpc>
                  </a:pPr>
                  <a:endParaRPr lang="en-US" altLang="en-US"/>
                </a:p>
              </p:txBody>
            </p:sp>
          </p:grpSp>
        </p:grpSp>
      </p:grpSp>
      <p:grpSp>
        <p:nvGrpSpPr>
          <p:cNvPr id="4430" name="Group 334">
            <a:extLst>
              <a:ext uri="{FF2B5EF4-FFF2-40B4-BE49-F238E27FC236}">
                <a16:creationId xmlns:a16="http://schemas.microsoft.com/office/drawing/2014/main" id="{B659C839-9677-6246-9456-AA163FCF86D3}"/>
              </a:ext>
            </a:extLst>
          </p:cNvPr>
          <p:cNvGrpSpPr>
            <a:grpSpLocks/>
          </p:cNvGrpSpPr>
          <p:nvPr/>
        </p:nvGrpSpPr>
        <p:grpSpPr bwMode="auto">
          <a:xfrm>
            <a:off x="3662364" y="1303339"/>
            <a:ext cx="4789487" cy="4414837"/>
            <a:chOff x="1587" y="821"/>
            <a:chExt cx="3017" cy="2781"/>
          </a:xfrm>
        </p:grpSpPr>
        <p:sp>
          <p:nvSpPr>
            <p:cNvPr id="4104" name="Rectangle 335">
              <a:extLst>
                <a:ext uri="{FF2B5EF4-FFF2-40B4-BE49-F238E27FC236}">
                  <a16:creationId xmlns:a16="http://schemas.microsoft.com/office/drawing/2014/main" id="{3B82A517-ED9C-5D40-A921-07E1BE44B028}"/>
                </a:ext>
              </a:extLst>
            </p:cNvPr>
            <p:cNvSpPr>
              <a:spLocks noChangeArrowheads="1"/>
            </p:cNvSpPr>
            <p:nvPr/>
          </p:nvSpPr>
          <p:spPr bwMode="auto">
            <a:xfrm>
              <a:off x="2850" y="2486"/>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a:t>
              </a:r>
            </a:p>
            <a:p>
              <a:pPr algn="ctr">
                <a:lnSpc>
                  <a:spcPct val="120000"/>
                </a:lnSpc>
              </a:pPr>
              <a:r>
                <a:rPr lang="de-DE" altLang="en-US" sz="1300" dirty="0" err="1"/>
                <a:t>WinCC</a:t>
              </a:r>
              <a:r>
                <a:rPr lang="de-DE" altLang="en-US" sz="1300" dirty="0"/>
                <a:t> </a:t>
              </a:r>
            </a:p>
          </p:txBody>
        </p:sp>
        <p:sp>
          <p:nvSpPr>
            <p:cNvPr id="4105" name="Rectangle 336">
              <a:extLst>
                <a:ext uri="{FF2B5EF4-FFF2-40B4-BE49-F238E27FC236}">
                  <a16:creationId xmlns:a16="http://schemas.microsoft.com/office/drawing/2014/main" id="{6AF9B04B-17EA-EF4C-A279-8BF9C608032B}"/>
                </a:ext>
              </a:extLst>
            </p:cNvPr>
            <p:cNvSpPr>
              <a:spLocks noChangeArrowheads="1"/>
            </p:cNvSpPr>
            <p:nvPr/>
          </p:nvSpPr>
          <p:spPr bwMode="auto">
            <a:xfrm>
              <a:off x="1587" y="2142"/>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PC</a:t>
              </a:r>
            </a:p>
          </p:txBody>
        </p:sp>
        <p:sp>
          <p:nvSpPr>
            <p:cNvPr id="4106" name="Rectangle 337">
              <a:extLst>
                <a:ext uri="{FF2B5EF4-FFF2-40B4-BE49-F238E27FC236}">
                  <a16:creationId xmlns:a16="http://schemas.microsoft.com/office/drawing/2014/main" id="{309DBEAA-82E5-DE4C-8427-88581096F503}"/>
                </a:ext>
              </a:extLst>
            </p:cNvPr>
            <p:cNvSpPr>
              <a:spLocks noChangeArrowheads="1"/>
            </p:cNvSpPr>
            <p:nvPr/>
          </p:nvSpPr>
          <p:spPr bwMode="auto">
            <a:xfrm>
              <a:off x="1723" y="2982"/>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DP</a:t>
              </a:r>
            </a:p>
          </p:txBody>
        </p:sp>
        <p:sp>
          <p:nvSpPr>
            <p:cNvPr id="4107" name="Rectangle 338">
              <a:extLst>
                <a:ext uri="{FF2B5EF4-FFF2-40B4-BE49-F238E27FC236}">
                  <a16:creationId xmlns:a16="http://schemas.microsoft.com/office/drawing/2014/main" id="{A705720C-DC76-5146-8ED3-E8C8B1BBB068}"/>
                </a:ext>
              </a:extLst>
            </p:cNvPr>
            <p:cNvSpPr>
              <a:spLocks noChangeArrowheads="1"/>
            </p:cNvSpPr>
            <p:nvPr/>
          </p:nvSpPr>
          <p:spPr bwMode="auto">
            <a:xfrm>
              <a:off x="3256" y="3262"/>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Controller</a:t>
              </a:r>
            </a:p>
          </p:txBody>
        </p:sp>
        <p:sp>
          <p:nvSpPr>
            <p:cNvPr id="4108" name="Rectangle 339">
              <a:extLst>
                <a:ext uri="{FF2B5EF4-FFF2-40B4-BE49-F238E27FC236}">
                  <a16:creationId xmlns:a16="http://schemas.microsoft.com/office/drawing/2014/main" id="{78545F29-6A11-CF43-B443-4AAD4DB8FA52}"/>
                </a:ext>
              </a:extLst>
            </p:cNvPr>
            <p:cNvSpPr>
              <a:spLocks noChangeArrowheads="1"/>
            </p:cNvSpPr>
            <p:nvPr/>
          </p:nvSpPr>
          <p:spPr bwMode="auto">
            <a:xfrm>
              <a:off x="3932" y="1844"/>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HMI</a:t>
              </a:r>
            </a:p>
          </p:txBody>
        </p:sp>
        <p:sp>
          <p:nvSpPr>
            <p:cNvPr id="4109" name="Rectangle 340">
              <a:extLst>
                <a:ext uri="{FF2B5EF4-FFF2-40B4-BE49-F238E27FC236}">
                  <a16:creationId xmlns:a16="http://schemas.microsoft.com/office/drawing/2014/main" id="{A632535C-3E7E-A94D-90F6-3328F885BD59}"/>
                </a:ext>
              </a:extLst>
            </p:cNvPr>
            <p:cNvSpPr>
              <a:spLocks noChangeArrowheads="1"/>
            </p:cNvSpPr>
            <p:nvPr/>
          </p:nvSpPr>
          <p:spPr bwMode="auto">
            <a:xfrm>
              <a:off x="3436" y="1193"/>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NET</a:t>
              </a:r>
            </a:p>
          </p:txBody>
        </p:sp>
        <p:sp>
          <p:nvSpPr>
            <p:cNvPr id="4110" name="Rectangle 341">
              <a:extLst>
                <a:ext uri="{FF2B5EF4-FFF2-40B4-BE49-F238E27FC236}">
                  <a16:creationId xmlns:a16="http://schemas.microsoft.com/office/drawing/2014/main" id="{C37B1E3B-6893-0A47-9866-73B0CA2802B0}"/>
                </a:ext>
              </a:extLst>
            </p:cNvPr>
            <p:cNvSpPr>
              <a:spLocks noChangeArrowheads="1"/>
            </p:cNvSpPr>
            <p:nvPr/>
          </p:nvSpPr>
          <p:spPr bwMode="auto">
            <a:xfrm>
              <a:off x="2083" y="821"/>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SIMATIC </a:t>
              </a:r>
            </a:p>
            <a:p>
              <a:pPr algn="ctr">
                <a:lnSpc>
                  <a:spcPct val="120000"/>
                </a:lnSpc>
              </a:pPr>
              <a:r>
                <a:rPr lang="de-DE" altLang="en-US" sz="1300" dirty="0"/>
                <a:t>PCS 7</a:t>
              </a:r>
            </a:p>
          </p:txBody>
        </p:sp>
        <p:sp>
          <p:nvSpPr>
            <p:cNvPr id="4111" name="Rectangle 342">
              <a:extLst>
                <a:ext uri="{FF2B5EF4-FFF2-40B4-BE49-F238E27FC236}">
                  <a16:creationId xmlns:a16="http://schemas.microsoft.com/office/drawing/2014/main" id="{16C55C54-294D-F04B-B2A8-6CBBA56935F1}"/>
                </a:ext>
              </a:extLst>
            </p:cNvPr>
            <p:cNvSpPr>
              <a:spLocks noChangeArrowheads="1"/>
            </p:cNvSpPr>
            <p:nvPr/>
          </p:nvSpPr>
          <p:spPr bwMode="auto">
            <a:xfrm>
              <a:off x="2309" y="1331"/>
              <a:ext cx="672" cy="3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a:t>SIMATIC </a:t>
              </a:r>
            </a:p>
            <a:p>
              <a:pPr algn="ctr">
                <a:lnSpc>
                  <a:spcPct val="120000"/>
                </a:lnSpc>
              </a:pPr>
              <a:r>
                <a:rPr lang="de-DE" altLang="en-US" sz="1300"/>
                <a:t>Software</a:t>
              </a:r>
            </a:p>
          </p:txBody>
        </p:sp>
      </p:grpSp>
      <p:sp>
        <p:nvSpPr>
          <p:cNvPr id="4101" name="Oval 343">
            <a:extLst>
              <a:ext uri="{FF2B5EF4-FFF2-40B4-BE49-F238E27FC236}">
                <a16:creationId xmlns:a16="http://schemas.microsoft.com/office/drawing/2014/main" id="{6C6AD92E-A597-974C-909A-A3B33CBD6B35}"/>
              </a:ext>
            </a:extLst>
          </p:cNvPr>
          <p:cNvSpPr>
            <a:spLocks noChangeArrowheads="1"/>
          </p:cNvSpPr>
          <p:nvPr/>
        </p:nvSpPr>
        <p:spPr bwMode="auto">
          <a:xfrm>
            <a:off x="5349875" y="2965692"/>
            <a:ext cx="1046163" cy="1066800"/>
          </a:xfrm>
          <a:prstGeom prst="ellipse">
            <a:avLst/>
          </a:prstGeom>
          <a:gradFill rotWithShape="0">
            <a:gsLst>
              <a:gs pos="0">
                <a:srgbClr val="0000FF"/>
              </a:gs>
              <a:gs pos="100000">
                <a:srgbClr val="7F7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102" name="Rectangle 344">
            <a:extLst>
              <a:ext uri="{FF2B5EF4-FFF2-40B4-BE49-F238E27FC236}">
                <a16:creationId xmlns:a16="http://schemas.microsoft.com/office/drawing/2014/main" id="{065F851B-3E9D-7448-A6F9-81C311CA9FED}"/>
              </a:ext>
            </a:extLst>
          </p:cNvPr>
          <p:cNvSpPr>
            <a:spLocks noChangeArrowheads="1"/>
          </p:cNvSpPr>
          <p:nvPr/>
        </p:nvSpPr>
        <p:spPr bwMode="auto">
          <a:xfrm>
            <a:off x="5349875" y="3308351"/>
            <a:ext cx="1016000" cy="309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de-DE" altLang="en-US" sz="1600">
                <a:solidFill>
                  <a:schemeClr val="bg1"/>
                </a:solidFill>
              </a:rPr>
              <a:t>SIMATIC</a:t>
            </a:r>
          </a:p>
        </p:txBody>
      </p:sp>
      <p:sp>
        <p:nvSpPr>
          <p:cNvPr id="4441" name="AutoShape 345">
            <a:extLst>
              <a:ext uri="{FF2B5EF4-FFF2-40B4-BE49-F238E27FC236}">
                <a16:creationId xmlns:a16="http://schemas.microsoft.com/office/drawing/2014/main" id="{323D8A9C-0D64-B349-A1AC-95582744CB1F}"/>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2" name="Oval 330">
            <a:extLst>
              <a:ext uri="{FF2B5EF4-FFF2-40B4-BE49-F238E27FC236}">
                <a16:creationId xmlns:a16="http://schemas.microsoft.com/office/drawing/2014/main" id="{84592CA0-247F-C84E-A308-A3670C8D19A5}"/>
              </a:ext>
            </a:extLst>
          </p:cNvPr>
          <p:cNvSpPr>
            <a:spLocks noChangeArrowheads="1"/>
          </p:cNvSpPr>
          <p:nvPr/>
        </p:nvSpPr>
        <p:spPr bwMode="auto">
          <a:xfrm>
            <a:off x="5660801" y="1138938"/>
            <a:ext cx="960938" cy="950955"/>
          </a:xfrm>
          <a:prstGeom prst="ellipse">
            <a:avLst/>
          </a:prstGeom>
          <a:gradFill rotWithShape="0">
            <a:gsLst>
              <a:gs pos="0">
                <a:srgbClr val="FFFF00"/>
              </a:gs>
              <a:gs pos="100000">
                <a:srgbClr val="FFFF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44" name="Rectangle 339">
            <a:extLst>
              <a:ext uri="{FF2B5EF4-FFF2-40B4-BE49-F238E27FC236}">
                <a16:creationId xmlns:a16="http://schemas.microsoft.com/office/drawing/2014/main" id="{A98956F7-ABB5-8743-A5E3-3B896B4F9A91}"/>
              </a:ext>
            </a:extLst>
          </p:cNvPr>
          <p:cNvSpPr>
            <a:spLocks noChangeArrowheads="1"/>
          </p:cNvSpPr>
          <p:nvPr/>
        </p:nvSpPr>
        <p:spPr bwMode="auto">
          <a:xfrm>
            <a:off x="5593330" y="1327514"/>
            <a:ext cx="1066800" cy="522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lIns="65088" tIns="31750" rIns="65088" bIns="31750">
            <a:spAutoFit/>
          </a:bodyPr>
          <a:lstStyle>
            <a:lvl1pPr defTabSz="373063">
              <a:lnSpc>
                <a:spcPct val="90000"/>
              </a:lnSpc>
              <a:defRPr sz="1400" b="1">
                <a:solidFill>
                  <a:schemeClr val="tx1"/>
                </a:solidFill>
                <a:latin typeface="Arial" panose="020B0604020202020204" pitchFamily="34" charset="0"/>
              </a:defRPr>
            </a:lvl1pPr>
            <a:lvl2pPr marL="742950" indent="-285750" defTabSz="373063">
              <a:lnSpc>
                <a:spcPct val="90000"/>
              </a:lnSpc>
              <a:defRPr sz="1400" b="1">
                <a:solidFill>
                  <a:schemeClr val="tx1"/>
                </a:solidFill>
                <a:latin typeface="Arial" panose="020B0604020202020204" pitchFamily="34" charset="0"/>
              </a:defRPr>
            </a:lvl2pPr>
            <a:lvl3pPr marL="1143000" indent="-228600" defTabSz="373063">
              <a:lnSpc>
                <a:spcPct val="90000"/>
              </a:lnSpc>
              <a:defRPr sz="1400" b="1">
                <a:solidFill>
                  <a:schemeClr val="tx1"/>
                </a:solidFill>
                <a:latin typeface="Arial" panose="020B0604020202020204" pitchFamily="34" charset="0"/>
              </a:defRPr>
            </a:lvl3pPr>
            <a:lvl4pPr marL="1600200" indent="-228600" defTabSz="373063">
              <a:lnSpc>
                <a:spcPct val="90000"/>
              </a:lnSpc>
              <a:defRPr sz="1400" b="1">
                <a:solidFill>
                  <a:schemeClr val="tx1"/>
                </a:solidFill>
                <a:latin typeface="Arial" panose="020B0604020202020204" pitchFamily="34" charset="0"/>
              </a:defRPr>
            </a:lvl4pPr>
            <a:lvl5pPr marL="2057400" indent="-228600" defTabSz="373063">
              <a:lnSpc>
                <a:spcPct val="90000"/>
              </a:lnSpc>
              <a:defRPr sz="1400" b="1">
                <a:solidFill>
                  <a:schemeClr val="tx1"/>
                </a:solidFill>
                <a:latin typeface="Arial" panose="020B0604020202020204" pitchFamily="34" charset="0"/>
              </a:defRPr>
            </a:lvl5pPr>
            <a:lvl6pPr marL="25146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373063"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lnSpc>
                <a:spcPct val="120000"/>
              </a:lnSpc>
            </a:pPr>
            <a:r>
              <a:rPr lang="de-DE" altLang="en-US" sz="1300" dirty="0"/>
              <a:t>TIA PORTAL</a:t>
            </a:r>
          </a:p>
        </p:txBody>
      </p:sp>
    </p:spTree>
    <p:extLst>
      <p:ext uri="{BB962C8B-B14F-4D97-AF65-F5344CB8AC3E}">
        <p14:creationId xmlns:p14="http://schemas.microsoft.com/office/powerpoint/2010/main" val="4272386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403"/>
                                        </p:tgtEl>
                                        <p:attrNameLst>
                                          <p:attrName>style.visibility</p:attrName>
                                        </p:attrNameLst>
                                      </p:cBhvr>
                                      <p:to>
                                        <p:strVal val="visible"/>
                                      </p:to>
                                    </p:set>
                                    <p:anim calcmode="lin" valueType="num">
                                      <p:cBhvr>
                                        <p:cTn id="7" dur="5000" fill="hold"/>
                                        <p:tgtEl>
                                          <p:spTgt spid="4403"/>
                                        </p:tgtEl>
                                        <p:attrNameLst>
                                          <p:attrName>ppt_w</p:attrName>
                                        </p:attrNameLst>
                                      </p:cBhvr>
                                      <p:tavLst>
                                        <p:tav tm="0" fmla="#ppt_w*sin(2.5*pi*$)">
                                          <p:val>
                                            <p:fltVal val="0"/>
                                          </p:val>
                                        </p:tav>
                                        <p:tav tm="100000">
                                          <p:val>
                                            <p:fltVal val="1"/>
                                          </p:val>
                                        </p:tav>
                                      </p:tavLst>
                                    </p:anim>
                                    <p:anim calcmode="lin" valueType="num">
                                      <p:cBhvr>
                                        <p:cTn id="8" dur="5000" fill="hold"/>
                                        <p:tgtEl>
                                          <p:spTgt spid="440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4430"/>
                                        </p:tgtEl>
                                        <p:attrNameLst>
                                          <p:attrName>style.visibility</p:attrName>
                                        </p:attrNameLst>
                                      </p:cBhvr>
                                      <p:to>
                                        <p:strVal val="visible"/>
                                      </p:to>
                                    </p:set>
                                    <p:animEffect transition="in" filter="dissolve">
                                      <p:cBhvr>
                                        <p:cTn id="12" dur="500"/>
                                        <p:tgtEl>
                                          <p:spTgt spid="4430"/>
                                        </p:tgtEl>
                                      </p:cBhvr>
                                    </p:animEffect>
                                  </p:childTnLst>
                                </p:cTn>
                              </p:par>
                            </p:childTnLst>
                          </p:cTn>
                        </p:par>
                        <p:par>
                          <p:cTn id="13" fill="hold" nodeType="afterGroup">
                            <p:stCondLst>
                              <p:cond delay="5500"/>
                            </p:stCondLst>
                            <p:childTnLst>
                              <p:par>
                                <p:cTn id="14" presetID="18" presetClass="entr" presetSubtype="9" fill="hold" grpId="0" nodeType="afterEffect">
                                  <p:stCondLst>
                                    <p:cond delay="0"/>
                                  </p:stCondLst>
                                  <p:childTnLst>
                                    <p:set>
                                      <p:cBhvr>
                                        <p:cTn id="15" dur="1" fill="hold">
                                          <p:stCondLst>
                                            <p:cond delay="0"/>
                                          </p:stCondLst>
                                        </p:cTn>
                                        <p:tgtEl>
                                          <p:spTgt spid="4441"/>
                                        </p:tgtEl>
                                        <p:attrNameLst>
                                          <p:attrName>style.visibility</p:attrName>
                                        </p:attrNameLst>
                                      </p:cBhvr>
                                      <p:to>
                                        <p:strVal val="visible"/>
                                      </p:to>
                                    </p:set>
                                    <p:animEffect transition="in" filter="strips(upLeft)">
                                      <p:cBhvr>
                                        <p:cTn id="16" dur="500"/>
                                        <p:tgtEl>
                                          <p:spTgt spid="4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58BD5CE2-C724-C74F-8136-D510420C8AB3}"/>
              </a:ext>
            </a:extLst>
          </p:cNvPr>
          <p:cNvSpPr>
            <a:spLocks noGrp="1" noChangeArrowheads="1"/>
          </p:cNvSpPr>
          <p:nvPr>
            <p:ph type="title"/>
          </p:nvPr>
        </p:nvSpPr>
        <p:spPr>
          <a:noFill/>
        </p:spPr>
        <p:txBody>
          <a:bodyPr/>
          <a:lstStyle/>
          <a:p>
            <a:r>
              <a:rPr lang="de-DE" altLang="en-US"/>
              <a:t>SIMATIC Overview</a:t>
            </a:r>
          </a:p>
        </p:txBody>
      </p:sp>
      <p:grpSp>
        <p:nvGrpSpPr>
          <p:cNvPr id="6147" name="Group 595">
            <a:extLst>
              <a:ext uri="{FF2B5EF4-FFF2-40B4-BE49-F238E27FC236}">
                <a16:creationId xmlns:a16="http://schemas.microsoft.com/office/drawing/2014/main" id="{78ACF776-9564-AC41-9D16-0E5097C294FF}"/>
              </a:ext>
            </a:extLst>
          </p:cNvPr>
          <p:cNvGrpSpPr>
            <a:grpSpLocks/>
          </p:cNvGrpSpPr>
          <p:nvPr/>
        </p:nvGrpSpPr>
        <p:grpSpPr bwMode="auto">
          <a:xfrm>
            <a:off x="3810000" y="3657600"/>
            <a:ext cx="6096000" cy="1219200"/>
            <a:chOff x="1680" y="2304"/>
            <a:chExt cx="3840" cy="768"/>
          </a:xfrm>
        </p:grpSpPr>
        <p:sp>
          <p:nvSpPr>
            <p:cNvPr id="7142" name="Rectangle 596">
              <a:extLst>
                <a:ext uri="{FF2B5EF4-FFF2-40B4-BE49-F238E27FC236}">
                  <a16:creationId xmlns:a16="http://schemas.microsoft.com/office/drawing/2014/main" id="{F101ED49-215C-DC49-B2EC-BE2ECA9CFAF4}"/>
                </a:ext>
              </a:extLst>
            </p:cNvPr>
            <p:cNvSpPr>
              <a:spLocks noChangeArrowheads="1"/>
            </p:cNvSpPr>
            <p:nvPr/>
          </p:nvSpPr>
          <p:spPr bwMode="auto">
            <a:xfrm>
              <a:off x="1680" y="2304"/>
              <a:ext cx="3840" cy="768"/>
            </a:xfrm>
            <a:prstGeom prst="rect">
              <a:avLst/>
            </a:prstGeom>
            <a:gradFill rotWithShape="0">
              <a:gsLst>
                <a:gs pos="0">
                  <a:srgbClr val="73FFE4"/>
                </a:gs>
                <a:gs pos="50000">
                  <a:srgbClr val="C7FFF4"/>
                </a:gs>
                <a:gs pos="100000">
                  <a:srgbClr val="73FFE4"/>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43" name="Rectangle 597">
              <a:extLst>
                <a:ext uri="{FF2B5EF4-FFF2-40B4-BE49-F238E27FC236}">
                  <a16:creationId xmlns:a16="http://schemas.microsoft.com/office/drawing/2014/main" id="{B8D74B34-3B28-D74F-BB4D-580CD32633C7}"/>
                </a:ext>
              </a:extLst>
            </p:cNvPr>
            <p:cNvSpPr>
              <a:spLocks noChangeArrowheads="1"/>
            </p:cNvSpPr>
            <p:nvPr/>
          </p:nvSpPr>
          <p:spPr bwMode="auto">
            <a:xfrm>
              <a:off x="1728" y="2352"/>
              <a:ext cx="745"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a:t>
              </a:r>
            </a:p>
            <a:p>
              <a:pPr>
                <a:spcBef>
                  <a:spcPct val="0"/>
                </a:spcBef>
                <a:buSzTx/>
                <a:buFontTx/>
                <a:buNone/>
              </a:pPr>
              <a:r>
                <a:rPr lang="de-DE" altLang="en-US" b="0"/>
                <a:t>Controller</a:t>
              </a:r>
              <a:endParaRPr lang="de-DE" altLang="en-US" sz="1200" b="0"/>
            </a:p>
          </p:txBody>
        </p:sp>
        <p:graphicFrame>
          <p:nvGraphicFramePr>
            <p:cNvPr id="7144" name="Object 598">
              <a:hlinkClick r:id="" action="ppaction://ole?verb=0"/>
              <a:extLst>
                <a:ext uri="{FF2B5EF4-FFF2-40B4-BE49-F238E27FC236}">
                  <a16:creationId xmlns:a16="http://schemas.microsoft.com/office/drawing/2014/main" id="{F0F4F1BE-EC08-3641-B1CB-1DDB9A304210}"/>
                </a:ext>
              </a:extLst>
            </p:cNvPr>
            <p:cNvGraphicFramePr>
              <a:graphicFrameLocks/>
            </p:cNvGraphicFramePr>
            <p:nvPr/>
          </p:nvGraphicFramePr>
          <p:xfrm>
            <a:off x="2208" y="2736"/>
            <a:ext cx="432" cy="237"/>
          </p:xfrm>
          <a:graphic>
            <a:graphicData uri="http://schemas.openxmlformats.org/presentationml/2006/ole">
              <mc:AlternateContent xmlns:mc="http://schemas.openxmlformats.org/markup-compatibility/2006">
                <mc:Choice xmlns:v="urn:schemas-microsoft-com:vml" Requires="v">
                  <p:oleObj spid="_x0000_s28703" name="Microsoft Drawing" r:id="rId4" imgW="18529300" imgH="12496800" progId="MSDraw">
                    <p:embed/>
                  </p:oleObj>
                </mc:Choice>
                <mc:Fallback>
                  <p:oleObj name="Microsoft Drawing" r:id="rId4" imgW="18529300" imgH="12496800" progId="MSDraw">
                    <p:embed/>
                    <p:pic>
                      <p:nvPicPr>
                        <p:cNvPr id="7144" name="Object 598">
                          <a:hlinkClick r:id="" action="ppaction://ole?verb=0"/>
                          <a:extLst>
                            <a:ext uri="{FF2B5EF4-FFF2-40B4-BE49-F238E27FC236}">
                              <a16:creationId xmlns:a16="http://schemas.microsoft.com/office/drawing/2014/main" id="{F0F4F1BE-EC08-3641-B1CB-1DDB9A30421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736"/>
                          <a:ext cx="432" cy="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pSp>
          <p:nvGrpSpPr>
            <p:cNvPr id="7145" name="Group 599">
              <a:extLst>
                <a:ext uri="{FF2B5EF4-FFF2-40B4-BE49-F238E27FC236}">
                  <a16:creationId xmlns:a16="http://schemas.microsoft.com/office/drawing/2014/main" id="{0A4B3539-CEB5-0340-B581-E9F5EB4A52BD}"/>
                </a:ext>
              </a:extLst>
            </p:cNvPr>
            <p:cNvGrpSpPr>
              <a:grpSpLocks/>
            </p:cNvGrpSpPr>
            <p:nvPr/>
          </p:nvGrpSpPr>
          <p:grpSpPr bwMode="auto">
            <a:xfrm>
              <a:off x="2784" y="2626"/>
              <a:ext cx="1296" cy="336"/>
              <a:chOff x="576" y="1008"/>
              <a:chExt cx="4801" cy="1249"/>
            </a:xfrm>
          </p:grpSpPr>
          <p:sp>
            <p:nvSpPr>
              <p:cNvPr id="7601" name="Rectangle 600">
                <a:extLst>
                  <a:ext uri="{FF2B5EF4-FFF2-40B4-BE49-F238E27FC236}">
                    <a16:creationId xmlns:a16="http://schemas.microsoft.com/office/drawing/2014/main" id="{D35888AF-ACF9-7B44-BFFC-020A47E0442D}"/>
                  </a:ext>
                </a:extLst>
              </p:cNvPr>
              <p:cNvSpPr>
                <a:spLocks noChangeArrowheads="1"/>
              </p:cNvSpPr>
              <p:nvPr/>
            </p:nvSpPr>
            <p:spPr bwMode="auto">
              <a:xfrm>
                <a:off x="580"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2" name="Rectangle 601">
                <a:extLst>
                  <a:ext uri="{FF2B5EF4-FFF2-40B4-BE49-F238E27FC236}">
                    <a16:creationId xmlns:a16="http://schemas.microsoft.com/office/drawing/2014/main" id="{9CCA8006-FFE8-2F47-BD54-5695785F524F}"/>
                  </a:ext>
                </a:extLst>
              </p:cNvPr>
              <p:cNvSpPr>
                <a:spLocks noChangeArrowheads="1"/>
              </p:cNvSpPr>
              <p:nvPr/>
            </p:nvSpPr>
            <p:spPr bwMode="auto">
              <a:xfrm>
                <a:off x="580" y="1828"/>
                <a:ext cx="376" cy="42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603" name="Group 602">
                <a:extLst>
                  <a:ext uri="{FF2B5EF4-FFF2-40B4-BE49-F238E27FC236}">
                    <a16:creationId xmlns:a16="http://schemas.microsoft.com/office/drawing/2014/main" id="{8081CBD4-6A30-2B4F-97FE-81ED701FABCA}"/>
                  </a:ext>
                </a:extLst>
              </p:cNvPr>
              <p:cNvGrpSpPr>
                <a:grpSpLocks/>
              </p:cNvGrpSpPr>
              <p:nvPr/>
            </p:nvGrpSpPr>
            <p:grpSpPr bwMode="auto">
              <a:xfrm>
                <a:off x="628" y="1252"/>
                <a:ext cx="40" cy="136"/>
                <a:chOff x="628" y="1252"/>
                <a:chExt cx="40" cy="136"/>
              </a:xfrm>
            </p:grpSpPr>
            <p:sp>
              <p:nvSpPr>
                <p:cNvPr id="7919" name="Rectangle 603">
                  <a:extLst>
                    <a:ext uri="{FF2B5EF4-FFF2-40B4-BE49-F238E27FC236}">
                      <a16:creationId xmlns:a16="http://schemas.microsoft.com/office/drawing/2014/main" id="{48EFD945-AB7A-DA46-BB59-E4F7C676BFD7}"/>
                    </a:ext>
                  </a:extLst>
                </p:cNvPr>
                <p:cNvSpPr>
                  <a:spLocks noChangeArrowheads="1"/>
                </p:cNvSpPr>
                <p:nvPr/>
              </p:nvSpPr>
              <p:spPr bwMode="auto">
                <a:xfrm>
                  <a:off x="628" y="1252"/>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20" name="Rectangle 604">
                  <a:extLst>
                    <a:ext uri="{FF2B5EF4-FFF2-40B4-BE49-F238E27FC236}">
                      <a16:creationId xmlns:a16="http://schemas.microsoft.com/office/drawing/2014/main" id="{FF564164-747E-9F42-918F-2046A908E0E0}"/>
                    </a:ext>
                  </a:extLst>
                </p:cNvPr>
                <p:cNvSpPr>
                  <a:spLocks noChangeArrowheads="1"/>
                </p:cNvSpPr>
                <p:nvPr/>
              </p:nvSpPr>
              <p:spPr bwMode="auto">
                <a:xfrm>
                  <a:off x="628" y="1300"/>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21" name="Rectangle 605">
                  <a:extLst>
                    <a:ext uri="{FF2B5EF4-FFF2-40B4-BE49-F238E27FC236}">
                      <a16:creationId xmlns:a16="http://schemas.microsoft.com/office/drawing/2014/main" id="{6B229083-1527-DF41-8769-0656C19E1A56}"/>
                    </a:ext>
                  </a:extLst>
                </p:cNvPr>
                <p:cNvSpPr>
                  <a:spLocks noChangeArrowheads="1"/>
                </p:cNvSpPr>
                <p:nvPr/>
              </p:nvSpPr>
              <p:spPr bwMode="auto">
                <a:xfrm>
                  <a:off x="628" y="1348"/>
                  <a:ext cx="40" cy="4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604" name="Rectangle 606">
                <a:extLst>
                  <a:ext uri="{FF2B5EF4-FFF2-40B4-BE49-F238E27FC236}">
                    <a16:creationId xmlns:a16="http://schemas.microsoft.com/office/drawing/2014/main" id="{5ACCF06C-5F34-5C46-A69D-C89337B6D161}"/>
                  </a:ext>
                </a:extLst>
              </p:cNvPr>
              <p:cNvSpPr>
                <a:spLocks noChangeArrowheads="1"/>
              </p:cNvSpPr>
              <p:nvPr/>
            </p:nvSpPr>
            <p:spPr bwMode="auto">
              <a:xfrm>
                <a:off x="628" y="1684"/>
                <a:ext cx="40" cy="8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5" name="Rectangle 607">
                <a:extLst>
                  <a:ext uri="{FF2B5EF4-FFF2-40B4-BE49-F238E27FC236}">
                    <a16:creationId xmlns:a16="http://schemas.microsoft.com/office/drawing/2014/main" id="{BDE5ACCE-FA49-A441-8DC4-7DE788E0994D}"/>
                  </a:ext>
                </a:extLst>
              </p:cNvPr>
              <p:cNvSpPr>
                <a:spLocks noChangeArrowheads="1"/>
              </p:cNvSpPr>
              <p:nvPr/>
            </p:nvSpPr>
            <p:spPr bwMode="auto">
              <a:xfrm>
                <a:off x="628" y="1444"/>
                <a:ext cx="136" cy="184"/>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6" name="Freeform 608">
                <a:extLst>
                  <a:ext uri="{FF2B5EF4-FFF2-40B4-BE49-F238E27FC236}">
                    <a16:creationId xmlns:a16="http://schemas.microsoft.com/office/drawing/2014/main" id="{16D0DF2B-C69C-D744-8E16-15E5941FC042}"/>
                  </a:ext>
                </a:extLst>
              </p:cNvPr>
              <p:cNvSpPr>
                <a:spLocks/>
              </p:cNvSpPr>
              <p:nvPr/>
            </p:nvSpPr>
            <p:spPr bwMode="auto">
              <a:xfrm>
                <a:off x="960"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07" name="Rectangle 609">
                <a:extLst>
                  <a:ext uri="{FF2B5EF4-FFF2-40B4-BE49-F238E27FC236}">
                    <a16:creationId xmlns:a16="http://schemas.microsoft.com/office/drawing/2014/main" id="{EDEEE3AD-1D6F-5F47-9DC0-6C34B465685B}"/>
                  </a:ext>
                </a:extLst>
              </p:cNvPr>
              <p:cNvSpPr>
                <a:spLocks noChangeArrowheads="1"/>
              </p:cNvSpPr>
              <p:nvPr/>
            </p:nvSpPr>
            <p:spPr bwMode="auto">
              <a:xfrm>
                <a:off x="1012" y="1204"/>
                <a:ext cx="760"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8" name="Rectangle 610">
                <a:extLst>
                  <a:ext uri="{FF2B5EF4-FFF2-40B4-BE49-F238E27FC236}">
                    <a16:creationId xmlns:a16="http://schemas.microsoft.com/office/drawing/2014/main" id="{8C4EA91E-7012-1B44-A94B-000B167A5099}"/>
                  </a:ext>
                </a:extLst>
              </p:cNvPr>
              <p:cNvSpPr>
                <a:spLocks noChangeArrowheads="1"/>
              </p:cNvSpPr>
              <p:nvPr/>
            </p:nvSpPr>
            <p:spPr bwMode="auto">
              <a:xfrm>
                <a:off x="1012" y="1828"/>
                <a:ext cx="760" cy="424"/>
              </a:xfrm>
              <a:prstGeom prst="rect">
                <a:avLst/>
              </a:prstGeom>
              <a:solidFill>
                <a:srgbClr val="CECECE"/>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9" name="Rectangle 611">
                <a:extLst>
                  <a:ext uri="{FF2B5EF4-FFF2-40B4-BE49-F238E27FC236}">
                    <a16:creationId xmlns:a16="http://schemas.microsoft.com/office/drawing/2014/main" id="{02AAD662-3E92-7742-AC15-11675DEFB6C2}"/>
                  </a:ext>
                </a:extLst>
              </p:cNvPr>
              <p:cNvSpPr>
                <a:spLocks noChangeArrowheads="1"/>
              </p:cNvSpPr>
              <p:nvPr/>
            </p:nvSpPr>
            <p:spPr bwMode="auto">
              <a:xfrm>
                <a:off x="1060" y="1252"/>
                <a:ext cx="184" cy="40"/>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610" name="Group 612">
                <a:extLst>
                  <a:ext uri="{FF2B5EF4-FFF2-40B4-BE49-F238E27FC236}">
                    <a16:creationId xmlns:a16="http://schemas.microsoft.com/office/drawing/2014/main" id="{E5AF1845-9DF5-BA41-87FD-2835A1090083}"/>
                  </a:ext>
                </a:extLst>
              </p:cNvPr>
              <p:cNvGrpSpPr>
                <a:grpSpLocks/>
              </p:cNvGrpSpPr>
              <p:nvPr/>
            </p:nvGrpSpPr>
            <p:grpSpPr bwMode="auto">
              <a:xfrm>
                <a:off x="1348" y="1252"/>
                <a:ext cx="40" cy="280"/>
                <a:chOff x="1348" y="1252"/>
                <a:chExt cx="40" cy="280"/>
              </a:xfrm>
            </p:grpSpPr>
            <p:sp>
              <p:nvSpPr>
                <p:cNvPr id="7913" name="Rectangle 613">
                  <a:extLst>
                    <a:ext uri="{FF2B5EF4-FFF2-40B4-BE49-F238E27FC236}">
                      <a16:creationId xmlns:a16="http://schemas.microsoft.com/office/drawing/2014/main" id="{7A9A7710-6248-BF4C-9550-C1EDA712CC79}"/>
                    </a:ext>
                  </a:extLst>
                </p:cNvPr>
                <p:cNvSpPr>
                  <a:spLocks noChangeArrowheads="1"/>
                </p:cNvSpPr>
                <p:nvPr/>
              </p:nvSpPr>
              <p:spPr bwMode="auto">
                <a:xfrm>
                  <a:off x="1348"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14" name="Rectangle 614">
                  <a:extLst>
                    <a:ext uri="{FF2B5EF4-FFF2-40B4-BE49-F238E27FC236}">
                      <a16:creationId xmlns:a16="http://schemas.microsoft.com/office/drawing/2014/main" id="{70B7B6DE-60AA-BF4F-85AF-A0858217B3FF}"/>
                    </a:ext>
                  </a:extLst>
                </p:cNvPr>
                <p:cNvSpPr>
                  <a:spLocks noChangeArrowheads="1"/>
                </p:cNvSpPr>
                <p:nvPr/>
              </p:nvSpPr>
              <p:spPr bwMode="auto">
                <a:xfrm>
                  <a:off x="1348"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15" name="Rectangle 615">
                  <a:extLst>
                    <a:ext uri="{FF2B5EF4-FFF2-40B4-BE49-F238E27FC236}">
                      <a16:creationId xmlns:a16="http://schemas.microsoft.com/office/drawing/2014/main" id="{77112AF6-C6CC-794C-A7EE-A624023A3A07}"/>
                    </a:ext>
                  </a:extLst>
                </p:cNvPr>
                <p:cNvSpPr>
                  <a:spLocks noChangeArrowheads="1"/>
                </p:cNvSpPr>
                <p:nvPr/>
              </p:nvSpPr>
              <p:spPr bwMode="auto">
                <a:xfrm>
                  <a:off x="1348"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16" name="Rectangle 616">
                  <a:extLst>
                    <a:ext uri="{FF2B5EF4-FFF2-40B4-BE49-F238E27FC236}">
                      <a16:creationId xmlns:a16="http://schemas.microsoft.com/office/drawing/2014/main" id="{2286264E-4D48-864E-9510-27ADD48FBF81}"/>
                    </a:ext>
                  </a:extLst>
                </p:cNvPr>
                <p:cNvSpPr>
                  <a:spLocks noChangeArrowheads="1"/>
                </p:cNvSpPr>
                <p:nvPr/>
              </p:nvSpPr>
              <p:spPr bwMode="auto">
                <a:xfrm>
                  <a:off x="1348"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17" name="Rectangle 617">
                  <a:extLst>
                    <a:ext uri="{FF2B5EF4-FFF2-40B4-BE49-F238E27FC236}">
                      <a16:creationId xmlns:a16="http://schemas.microsoft.com/office/drawing/2014/main" id="{D091BC4E-B9C5-FD4E-A01D-D31FA4142E66}"/>
                    </a:ext>
                  </a:extLst>
                </p:cNvPr>
                <p:cNvSpPr>
                  <a:spLocks noChangeArrowheads="1"/>
                </p:cNvSpPr>
                <p:nvPr/>
              </p:nvSpPr>
              <p:spPr bwMode="auto">
                <a:xfrm>
                  <a:off x="1348"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18" name="Rectangle 618">
                  <a:extLst>
                    <a:ext uri="{FF2B5EF4-FFF2-40B4-BE49-F238E27FC236}">
                      <a16:creationId xmlns:a16="http://schemas.microsoft.com/office/drawing/2014/main" id="{4A12C3BB-663E-E348-B75D-54E96647CA84}"/>
                    </a:ext>
                  </a:extLst>
                </p:cNvPr>
                <p:cNvSpPr>
                  <a:spLocks noChangeArrowheads="1"/>
                </p:cNvSpPr>
                <p:nvPr/>
              </p:nvSpPr>
              <p:spPr bwMode="auto">
                <a:xfrm>
                  <a:off x="1348"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611" name="Rectangle 619">
                <a:extLst>
                  <a:ext uri="{FF2B5EF4-FFF2-40B4-BE49-F238E27FC236}">
                    <a16:creationId xmlns:a16="http://schemas.microsoft.com/office/drawing/2014/main" id="{03117C49-8DA3-6B49-BFB0-CA8759E2CCA4}"/>
                  </a:ext>
                </a:extLst>
              </p:cNvPr>
              <p:cNvSpPr>
                <a:spLocks noChangeArrowheads="1"/>
              </p:cNvSpPr>
              <p:nvPr/>
            </p:nvSpPr>
            <p:spPr bwMode="auto">
              <a:xfrm>
                <a:off x="1492"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2" name="Rectangle 620">
                <a:extLst>
                  <a:ext uri="{FF2B5EF4-FFF2-40B4-BE49-F238E27FC236}">
                    <a16:creationId xmlns:a16="http://schemas.microsoft.com/office/drawing/2014/main" id="{A56C773B-BC23-8144-988F-C0B90C042126}"/>
                  </a:ext>
                </a:extLst>
              </p:cNvPr>
              <p:cNvSpPr>
                <a:spLocks noChangeArrowheads="1"/>
              </p:cNvSpPr>
              <p:nvPr/>
            </p:nvSpPr>
            <p:spPr bwMode="auto">
              <a:xfrm>
                <a:off x="1492"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3" name="Rectangle 621">
                <a:extLst>
                  <a:ext uri="{FF2B5EF4-FFF2-40B4-BE49-F238E27FC236}">
                    <a16:creationId xmlns:a16="http://schemas.microsoft.com/office/drawing/2014/main" id="{C939930E-6933-584E-8226-740BFE355E22}"/>
                  </a:ext>
                </a:extLst>
              </p:cNvPr>
              <p:cNvSpPr>
                <a:spLocks noChangeArrowheads="1"/>
              </p:cNvSpPr>
              <p:nvPr/>
            </p:nvSpPr>
            <p:spPr bwMode="auto">
              <a:xfrm>
                <a:off x="1492" y="1348"/>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4" name="Rectangle 622">
                <a:extLst>
                  <a:ext uri="{FF2B5EF4-FFF2-40B4-BE49-F238E27FC236}">
                    <a16:creationId xmlns:a16="http://schemas.microsoft.com/office/drawing/2014/main" id="{74F78045-6042-9745-964E-58A39FE885BE}"/>
                  </a:ext>
                </a:extLst>
              </p:cNvPr>
              <p:cNvSpPr>
                <a:spLocks noChangeArrowheads="1"/>
              </p:cNvSpPr>
              <p:nvPr/>
            </p:nvSpPr>
            <p:spPr bwMode="auto">
              <a:xfrm>
                <a:off x="1492" y="1396"/>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5" name="Rectangle 623">
                <a:extLst>
                  <a:ext uri="{FF2B5EF4-FFF2-40B4-BE49-F238E27FC236}">
                    <a16:creationId xmlns:a16="http://schemas.microsoft.com/office/drawing/2014/main" id="{FC38F3A8-8DE5-B748-885A-B5AC21D1F7F9}"/>
                  </a:ext>
                </a:extLst>
              </p:cNvPr>
              <p:cNvSpPr>
                <a:spLocks noChangeArrowheads="1"/>
              </p:cNvSpPr>
              <p:nvPr/>
            </p:nvSpPr>
            <p:spPr bwMode="auto">
              <a:xfrm>
                <a:off x="1492" y="1444"/>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6" name="Rectangle 624">
                <a:extLst>
                  <a:ext uri="{FF2B5EF4-FFF2-40B4-BE49-F238E27FC236}">
                    <a16:creationId xmlns:a16="http://schemas.microsoft.com/office/drawing/2014/main" id="{DFFD34C0-64EA-CD4B-9930-8471223ECAA9}"/>
                  </a:ext>
                </a:extLst>
              </p:cNvPr>
              <p:cNvSpPr>
                <a:spLocks noChangeArrowheads="1"/>
              </p:cNvSpPr>
              <p:nvPr/>
            </p:nvSpPr>
            <p:spPr bwMode="auto">
              <a:xfrm>
                <a:off x="1492" y="1492"/>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7" name="Rectangle 625">
                <a:extLst>
                  <a:ext uri="{FF2B5EF4-FFF2-40B4-BE49-F238E27FC236}">
                    <a16:creationId xmlns:a16="http://schemas.microsoft.com/office/drawing/2014/main" id="{EBD5C24B-47AB-2C4D-87C6-1C594AECB2D9}"/>
                  </a:ext>
                </a:extLst>
              </p:cNvPr>
              <p:cNvSpPr>
                <a:spLocks noChangeArrowheads="1"/>
              </p:cNvSpPr>
              <p:nvPr/>
            </p:nvSpPr>
            <p:spPr bwMode="auto">
              <a:xfrm>
                <a:off x="1636" y="1252"/>
                <a:ext cx="88" cy="52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8" name="Rectangle 626">
                <a:extLst>
                  <a:ext uri="{FF2B5EF4-FFF2-40B4-BE49-F238E27FC236}">
                    <a16:creationId xmlns:a16="http://schemas.microsoft.com/office/drawing/2014/main" id="{F1358FFE-DBBB-984C-A0E5-067EAA38C34A}"/>
                  </a:ext>
                </a:extLst>
              </p:cNvPr>
              <p:cNvSpPr>
                <a:spLocks noChangeArrowheads="1"/>
              </p:cNvSpPr>
              <p:nvPr/>
            </p:nvSpPr>
            <p:spPr bwMode="auto">
              <a:xfrm rot="-3540000">
                <a:off x="1444" y="1636"/>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19" name="Freeform 627">
                <a:extLst>
                  <a:ext uri="{FF2B5EF4-FFF2-40B4-BE49-F238E27FC236}">
                    <a16:creationId xmlns:a16="http://schemas.microsoft.com/office/drawing/2014/main" id="{2EC0D189-87FF-6240-9680-9195EF54BDC4}"/>
                  </a:ext>
                </a:extLst>
              </p:cNvPr>
              <p:cNvSpPr>
                <a:spLocks/>
              </p:cNvSpPr>
              <p:nvPr/>
            </p:nvSpPr>
            <p:spPr bwMode="auto">
              <a:xfrm>
                <a:off x="1248" y="1584"/>
                <a:ext cx="193" cy="49"/>
              </a:xfrm>
              <a:custGeom>
                <a:avLst/>
                <a:gdLst>
                  <a:gd name="T0" fmla="*/ 0 w 193"/>
                  <a:gd name="T1" fmla="*/ 0 h 49"/>
                  <a:gd name="T2" fmla="*/ 144 w 193"/>
                  <a:gd name="T3" fmla="*/ 0 h 49"/>
                  <a:gd name="T4" fmla="*/ 192 w 193"/>
                  <a:gd name="T5" fmla="*/ 48 h 49"/>
                  <a:gd name="T6" fmla="*/ 0 60000 65536"/>
                  <a:gd name="T7" fmla="*/ 0 60000 65536"/>
                  <a:gd name="T8" fmla="*/ 0 60000 65536"/>
                </a:gdLst>
                <a:ahLst/>
                <a:cxnLst>
                  <a:cxn ang="T6">
                    <a:pos x="T0" y="T1"/>
                  </a:cxn>
                  <a:cxn ang="T7">
                    <a:pos x="T2" y="T3"/>
                  </a:cxn>
                  <a:cxn ang="T8">
                    <a:pos x="T4" y="T5"/>
                  </a:cxn>
                </a:cxnLst>
                <a:rect l="0" t="0" r="r" b="b"/>
                <a:pathLst>
                  <a:path w="193" h="49">
                    <a:moveTo>
                      <a:pt x="0" y="0"/>
                    </a:moveTo>
                    <a:lnTo>
                      <a:pt x="144" y="0"/>
                    </a:lnTo>
                    <a:lnTo>
                      <a:pt x="192" y="48"/>
                    </a:lnTo>
                  </a:path>
                </a:pathLst>
              </a:custGeom>
              <a:noFill/>
              <a:ln w="12700" cap="rnd" cmpd="sng">
                <a:solidFill>
                  <a:schemeClr val="tx1"/>
                </a:solidFill>
                <a:prstDash val="solid"/>
                <a:round/>
                <a:headEnd type="none" w="med" len="med"/>
                <a:tailEnd type="none" w="med" len="med"/>
              </a:ln>
              <a:effectLst>
                <a:outerShdw dist="143684" dir="2700000" algn="ctr" rotWithShape="0">
                  <a:schemeClr val="bg2"/>
                </a:outerShdw>
              </a:effectLst>
              <a:extLst>
                <a:ext uri="{909E8E84-426E-40DD-AFC4-6F175D3DCCD1}">
                  <a14:hiddenFill xmlns:a14="http://schemas.microsoft.com/office/drawing/2010/main">
                    <a:solidFill>
                      <a:schemeClr val="bg1"/>
                    </a:solidFill>
                  </a14:hiddenFill>
                </a:ext>
              </a:extLst>
            </p:spPr>
            <p:txBody>
              <a:bodyPr/>
              <a:lstStyle/>
              <a:p>
                <a:endParaRPr lang="en-US"/>
              </a:p>
            </p:txBody>
          </p:sp>
          <p:sp>
            <p:nvSpPr>
              <p:cNvPr id="7620" name="Freeform 628">
                <a:extLst>
                  <a:ext uri="{FF2B5EF4-FFF2-40B4-BE49-F238E27FC236}">
                    <a16:creationId xmlns:a16="http://schemas.microsoft.com/office/drawing/2014/main" id="{3A49BBA8-7CFA-6D4C-BBE5-A12FBA298617}"/>
                  </a:ext>
                </a:extLst>
              </p:cNvPr>
              <p:cNvSpPr>
                <a:spLocks/>
              </p:cNvSpPr>
              <p:nvPr/>
            </p:nvSpPr>
            <p:spPr bwMode="auto">
              <a:xfrm>
                <a:off x="1248" y="1728"/>
                <a:ext cx="193" cy="49"/>
              </a:xfrm>
              <a:custGeom>
                <a:avLst/>
                <a:gdLst>
                  <a:gd name="T0" fmla="*/ 0 w 193"/>
                  <a:gd name="T1" fmla="*/ 48 h 49"/>
                  <a:gd name="T2" fmla="*/ 144 w 193"/>
                  <a:gd name="T3" fmla="*/ 48 h 49"/>
                  <a:gd name="T4" fmla="*/ 192 w 193"/>
                  <a:gd name="T5" fmla="*/ 0 h 49"/>
                  <a:gd name="T6" fmla="*/ 0 60000 65536"/>
                  <a:gd name="T7" fmla="*/ 0 60000 65536"/>
                  <a:gd name="T8" fmla="*/ 0 60000 65536"/>
                </a:gdLst>
                <a:ahLst/>
                <a:cxnLst>
                  <a:cxn ang="T6">
                    <a:pos x="T0" y="T1"/>
                  </a:cxn>
                  <a:cxn ang="T7">
                    <a:pos x="T2" y="T3"/>
                  </a:cxn>
                  <a:cxn ang="T8">
                    <a:pos x="T4" y="T5"/>
                  </a:cxn>
                </a:cxnLst>
                <a:rect l="0" t="0" r="r" b="b"/>
                <a:pathLst>
                  <a:path w="193" h="49">
                    <a:moveTo>
                      <a:pt x="0" y="48"/>
                    </a:moveTo>
                    <a:lnTo>
                      <a:pt x="144" y="48"/>
                    </a:lnTo>
                    <a:lnTo>
                      <a:pt x="19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21" name="Line 629">
                <a:extLst>
                  <a:ext uri="{FF2B5EF4-FFF2-40B4-BE49-F238E27FC236}">
                    <a16:creationId xmlns:a16="http://schemas.microsoft.com/office/drawing/2014/main" id="{B76C6B11-963C-9B42-ADC2-2A59D3881C69}"/>
                  </a:ext>
                </a:extLst>
              </p:cNvPr>
              <p:cNvSpPr>
                <a:spLocks noChangeShapeType="1"/>
              </p:cNvSpPr>
              <p:nvPr/>
            </p:nvSpPr>
            <p:spPr bwMode="auto">
              <a:xfrm>
                <a:off x="1252" y="1650"/>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622" name="Line 630">
                <a:extLst>
                  <a:ext uri="{FF2B5EF4-FFF2-40B4-BE49-F238E27FC236}">
                    <a16:creationId xmlns:a16="http://schemas.microsoft.com/office/drawing/2014/main" id="{F8ACA6A8-42DF-9B43-A42C-4D489BECEB2F}"/>
                  </a:ext>
                </a:extLst>
              </p:cNvPr>
              <p:cNvSpPr>
                <a:spLocks noChangeShapeType="1"/>
              </p:cNvSpPr>
              <p:nvPr/>
            </p:nvSpPr>
            <p:spPr bwMode="auto">
              <a:xfrm>
                <a:off x="1252" y="1716"/>
                <a:ext cx="13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623" name="Freeform 631">
                <a:extLst>
                  <a:ext uri="{FF2B5EF4-FFF2-40B4-BE49-F238E27FC236}">
                    <a16:creationId xmlns:a16="http://schemas.microsoft.com/office/drawing/2014/main" id="{DB20ADA2-C487-7848-A07E-9FCBA32F2EF0}"/>
                  </a:ext>
                </a:extLst>
              </p:cNvPr>
              <p:cNvSpPr>
                <a:spLocks/>
              </p:cNvSpPr>
              <p:nvPr/>
            </p:nvSpPr>
            <p:spPr bwMode="auto">
              <a:xfrm>
                <a:off x="1776"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24" name="Oval 632">
                <a:extLst>
                  <a:ext uri="{FF2B5EF4-FFF2-40B4-BE49-F238E27FC236}">
                    <a16:creationId xmlns:a16="http://schemas.microsoft.com/office/drawing/2014/main" id="{7B1F47BE-DAD7-444F-8EBA-6B51647C5BDA}"/>
                  </a:ext>
                </a:extLst>
              </p:cNvPr>
              <p:cNvSpPr>
                <a:spLocks noChangeArrowheads="1"/>
              </p:cNvSpPr>
              <p:nvPr/>
            </p:nvSpPr>
            <p:spPr bwMode="auto">
              <a:xfrm>
                <a:off x="1444" y="1684"/>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25" name="Rectangle 633">
                <a:extLst>
                  <a:ext uri="{FF2B5EF4-FFF2-40B4-BE49-F238E27FC236}">
                    <a16:creationId xmlns:a16="http://schemas.microsoft.com/office/drawing/2014/main" id="{630C9055-4CFA-924E-BA19-0275D54DCF73}"/>
                  </a:ext>
                </a:extLst>
              </p:cNvPr>
              <p:cNvSpPr>
                <a:spLocks noChangeArrowheads="1"/>
              </p:cNvSpPr>
              <p:nvPr/>
            </p:nvSpPr>
            <p:spPr bwMode="auto">
              <a:xfrm>
                <a:off x="1828"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26" name="Rectangle 634">
                <a:extLst>
                  <a:ext uri="{FF2B5EF4-FFF2-40B4-BE49-F238E27FC236}">
                    <a16:creationId xmlns:a16="http://schemas.microsoft.com/office/drawing/2014/main" id="{B30616CF-78DB-3E42-9B1F-DE0F97409594}"/>
                  </a:ext>
                </a:extLst>
              </p:cNvPr>
              <p:cNvSpPr>
                <a:spLocks noChangeArrowheads="1"/>
              </p:cNvSpPr>
              <p:nvPr/>
            </p:nvSpPr>
            <p:spPr bwMode="auto">
              <a:xfrm>
                <a:off x="1828" y="1828"/>
                <a:ext cx="376" cy="42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27" name="Rectangle 635">
                <a:extLst>
                  <a:ext uri="{FF2B5EF4-FFF2-40B4-BE49-F238E27FC236}">
                    <a16:creationId xmlns:a16="http://schemas.microsoft.com/office/drawing/2014/main" id="{6EF1942E-64A5-2B41-B2E9-7B88355FD02D}"/>
                  </a:ext>
                </a:extLst>
              </p:cNvPr>
              <p:cNvSpPr>
                <a:spLocks noChangeArrowheads="1"/>
              </p:cNvSpPr>
              <p:nvPr/>
            </p:nvSpPr>
            <p:spPr bwMode="auto">
              <a:xfrm>
                <a:off x="1540" y="1828"/>
                <a:ext cx="232" cy="424"/>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628" name="Group 636">
                <a:extLst>
                  <a:ext uri="{FF2B5EF4-FFF2-40B4-BE49-F238E27FC236}">
                    <a16:creationId xmlns:a16="http://schemas.microsoft.com/office/drawing/2014/main" id="{41168AE9-00C2-2347-9BA5-650B06A7C285}"/>
                  </a:ext>
                </a:extLst>
              </p:cNvPr>
              <p:cNvGrpSpPr>
                <a:grpSpLocks/>
              </p:cNvGrpSpPr>
              <p:nvPr/>
            </p:nvGrpSpPr>
            <p:grpSpPr bwMode="auto">
              <a:xfrm>
                <a:off x="1609" y="1918"/>
                <a:ext cx="88" cy="226"/>
                <a:chOff x="1609" y="1918"/>
                <a:chExt cx="88" cy="226"/>
              </a:xfrm>
            </p:grpSpPr>
            <p:sp>
              <p:nvSpPr>
                <p:cNvPr id="7909" name="AutoShape 637">
                  <a:extLst>
                    <a:ext uri="{FF2B5EF4-FFF2-40B4-BE49-F238E27FC236}">
                      <a16:creationId xmlns:a16="http://schemas.microsoft.com/office/drawing/2014/main" id="{E48E9784-37AA-8E4C-BDF9-54B1DFEF2891}"/>
                    </a:ext>
                  </a:extLst>
                </p:cNvPr>
                <p:cNvSpPr>
                  <a:spLocks noChangeArrowheads="1"/>
                </p:cNvSpPr>
                <p:nvPr/>
              </p:nvSpPr>
              <p:spPr bwMode="auto">
                <a:xfrm>
                  <a:off x="1609" y="1918"/>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910" name="Group 638">
                  <a:extLst>
                    <a:ext uri="{FF2B5EF4-FFF2-40B4-BE49-F238E27FC236}">
                      <a16:creationId xmlns:a16="http://schemas.microsoft.com/office/drawing/2014/main" id="{34AFB4B8-51AD-6C4C-9CC1-D38FD5950064}"/>
                    </a:ext>
                  </a:extLst>
                </p:cNvPr>
                <p:cNvGrpSpPr>
                  <a:grpSpLocks/>
                </p:cNvGrpSpPr>
                <p:nvPr/>
              </p:nvGrpSpPr>
              <p:grpSpPr bwMode="auto">
                <a:xfrm>
                  <a:off x="1626" y="1947"/>
                  <a:ext cx="52" cy="169"/>
                  <a:chOff x="1626" y="1947"/>
                  <a:chExt cx="52" cy="169"/>
                </a:xfrm>
              </p:grpSpPr>
              <p:sp>
                <p:nvSpPr>
                  <p:cNvPr id="7911" name="Freeform 639">
                    <a:extLst>
                      <a:ext uri="{FF2B5EF4-FFF2-40B4-BE49-F238E27FC236}">
                        <a16:creationId xmlns:a16="http://schemas.microsoft.com/office/drawing/2014/main" id="{E2D1E51B-E98D-F146-9F3C-488017554488}"/>
                      </a:ext>
                    </a:extLst>
                  </p:cNvPr>
                  <p:cNvSpPr>
                    <a:spLocks/>
                  </p:cNvSpPr>
                  <p:nvPr/>
                </p:nvSpPr>
                <p:spPr bwMode="auto">
                  <a:xfrm>
                    <a:off x="1627" y="1947"/>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912" name="Freeform 640">
                    <a:extLst>
                      <a:ext uri="{FF2B5EF4-FFF2-40B4-BE49-F238E27FC236}">
                        <a16:creationId xmlns:a16="http://schemas.microsoft.com/office/drawing/2014/main" id="{A872246F-5E2D-D345-8293-5B2BC1BDB7C1}"/>
                      </a:ext>
                    </a:extLst>
                  </p:cNvPr>
                  <p:cNvSpPr>
                    <a:spLocks/>
                  </p:cNvSpPr>
                  <p:nvPr/>
                </p:nvSpPr>
                <p:spPr bwMode="auto">
                  <a:xfrm>
                    <a:off x="1626" y="1948"/>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sp>
            <p:nvSpPr>
              <p:cNvPr id="7629" name="Rectangle 641">
                <a:extLst>
                  <a:ext uri="{FF2B5EF4-FFF2-40B4-BE49-F238E27FC236}">
                    <a16:creationId xmlns:a16="http://schemas.microsoft.com/office/drawing/2014/main" id="{D6EB338B-C48B-2543-803F-BF56A8A2F5AE}"/>
                  </a:ext>
                </a:extLst>
              </p:cNvPr>
              <p:cNvSpPr>
                <a:spLocks noChangeArrowheads="1"/>
              </p:cNvSpPr>
              <p:nvPr/>
            </p:nvSpPr>
            <p:spPr bwMode="auto">
              <a:xfrm>
                <a:off x="1156" y="1876"/>
                <a:ext cx="232"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30" name="Rectangle 642">
                <a:extLst>
                  <a:ext uri="{FF2B5EF4-FFF2-40B4-BE49-F238E27FC236}">
                    <a16:creationId xmlns:a16="http://schemas.microsoft.com/office/drawing/2014/main" id="{C12416D7-4E28-964E-9F8A-8D025E555817}"/>
                  </a:ext>
                </a:extLst>
              </p:cNvPr>
              <p:cNvSpPr>
                <a:spLocks noChangeArrowheads="1"/>
              </p:cNvSpPr>
              <p:nvPr/>
            </p:nvSpPr>
            <p:spPr bwMode="auto">
              <a:xfrm>
                <a:off x="1156" y="2020"/>
                <a:ext cx="232" cy="23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631" name="Group 643">
                <a:extLst>
                  <a:ext uri="{FF2B5EF4-FFF2-40B4-BE49-F238E27FC236}">
                    <a16:creationId xmlns:a16="http://schemas.microsoft.com/office/drawing/2014/main" id="{CEF32541-7EDE-7C4D-9957-55791659FCC2}"/>
                  </a:ext>
                </a:extLst>
              </p:cNvPr>
              <p:cNvGrpSpPr>
                <a:grpSpLocks/>
              </p:cNvGrpSpPr>
              <p:nvPr/>
            </p:nvGrpSpPr>
            <p:grpSpPr bwMode="auto">
              <a:xfrm>
                <a:off x="1204" y="2068"/>
                <a:ext cx="40" cy="136"/>
                <a:chOff x="1204" y="2068"/>
                <a:chExt cx="40" cy="136"/>
              </a:xfrm>
            </p:grpSpPr>
            <p:sp>
              <p:nvSpPr>
                <p:cNvPr id="7906" name="Rectangle 644">
                  <a:extLst>
                    <a:ext uri="{FF2B5EF4-FFF2-40B4-BE49-F238E27FC236}">
                      <a16:creationId xmlns:a16="http://schemas.microsoft.com/office/drawing/2014/main" id="{7FEB3CF4-1459-274E-B975-649F68E06243}"/>
                    </a:ext>
                  </a:extLst>
                </p:cNvPr>
                <p:cNvSpPr>
                  <a:spLocks noChangeArrowheads="1"/>
                </p:cNvSpPr>
                <p:nvPr/>
              </p:nvSpPr>
              <p:spPr bwMode="auto">
                <a:xfrm>
                  <a:off x="1204" y="2068"/>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7" name="Rectangle 645">
                  <a:extLst>
                    <a:ext uri="{FF2B5EF4-FFF2-40B4-BE49-F238E27FC236}">
                      <a16:creationId xmlns:a16="http://schemas.microsoft.com/office/drawing/2014/main" id="{44427838-F3A6-B149-BBD7-C993586FFBF1}"/>
                    </a:ext>
                  </a:extLst>
                </p:cNvPr>
                <p:cNvSpPr>
                  <a:spLocks noChangeArrowheads="1"/>
                </p:cNvSpPr>
                <p:nvPr/>
              </p:nvSpPr>
              <p:spPr bwMode="auto">
                <a:xfrm>
                  <a:off x="1204" y="2116"/>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8" name="Rectangle 646">
                  <a:extLst>
                    <a:ext uri="{FF2B5EF4-FFF2-40B4-BE49-F238E27FC236}">
                      <a16:creationId xmlns:a16="http://schemas.microsoft.com/office/drawing/2014/main" id="{C1F6F2B1-D8EC-0B45-8DD2-6E11D175A7FA}"/>
                    </a:ext>
                  </a:extLst>
                </p:cNvPr>
                <p:cNvSpPr>
                  <a:spLocks noChangeArrowheads="1"/>
                </p:cNvSpPr>
                <p:nvPr/>
              </p:nvSpPr>
              <p:spPr bwMode="auto">
                <a:xfrm>
                  <a:off x="1204" y="2164"/>
                  <a:ext cx="40"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632" name="Freeform 647">
                <a:extLst>
                  <a:ext uri="{FF2B5EF4-FFF2-40B4-BE49-F238E27FC236}">
                    <a16:creationId xmlns:a16="http://schemas.microsoft.com/office/drawing/2014/main" id="{78C09CD2-299A-074F-849C-43C1931ECAAA}"/>
                  </a:ext>
                </a:extLst>
              </p:cNvPr>
              <p:cNvSpPr>
                <a:spLocks/>
              </p:cNvSpPr>
              <p:nvPr/>
            </p:nvSpPr>
            <p:spPr bwMode="auto">
              <a:xfrm>
                <a:off x="3072"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33" name="Freeform 648">
                <a:extLst>
                  <a:ext uri="{FF2B5EF4-FFF2-40B4-BE49-F238E27FC236}">
                    <a16:creationId xmlns:a16="http://schemas.microsoft.com/office/drawing/2014/main" id="{495AF61F-DF7C-CA49-9D32-A76ACE7BCEFF}"/>
                  </a:ext>
                </a:extLst>
              </p:cNvPr>
              <p:cNvSpPr>
                <a:spLocks/>
              </p:cNvSpPr>
              <p:nvPr/>
            </p:nvSpPr>
            <p:spPr bwMode="auto">
              <a:xfrm>
                <a:off x="2208"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34" name="Freeform 649">
                <a:extLst>
                  <a:ext uri="{FF2B5EF4-FFF2-40B4-BE49-F238E27FC236}">
                    <a16:creationId xmlns:a16="http://schemas.microsoft.com/office/drawing/2014/main" id="{28802156-7BAB-FF43-9AEF-394E693485CC}"/>
                  </a:ext>
                </a:extLst>
              </p:cNvPr>
              <p:cNvSpPr>
                <a:spLocks/>
              </p:cNvSpPr>
              <p:nvPr/>
            </p:nvSpPr>
            <p:spPr bwMode="auto">
              <a:xfrm>
                <a:off x="2640"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7635" name="Group 650">
                <a:extLst>
                  <a:ext uri="{FF2B5EF4-FFF2-40B4-BE49-F238E27FC236}">
                    <a16:creationId xmlns:a16="http://schemas.microsoft.com/office/drawing/2014/main" id="{EBE7E58C-9390-4449-9B28-E10CA9FF94E4}"/>
                  </a:ext>
                </a:extLst>
              </p:cNvPr>
              <p:cNvGrpSpPr>
                <a:grpSpLocks/>
              </p:cNvGrpSpPr>
              <p:nvPr/>
            </p:nvGrpSpPr>
            <p:grpSpPr bwMode="auto">
              <a:xfrm>
                <a:off x="2260" y="1204"/>
                <a:ext cx="376" cy="1048"/>
                <a:chOff x="2260" y="1204"/>
                <a:chExt cx="376" cy="1048"/>
              </a:xfrm>
            </p:grpSpPr>
            <p:sp>
              <p:nvSpPr>
                <p:cNvPr id="7866" name="Rectangle 651">
                  <a:extLst>
                    <a:ext uri="{FF2B5EF4-FFF2-40B4-BE49-F238E27FC236}">
                      <a16:creationId xmlns:a16="http://schemas.microsoft.com/office/drawing/2014/main" id="{938C12E3-5512-004D-945F-D65922E2941C}"/>
                    </a:ext>
                  </a:extLst>
                </p:cNvPr>
                <p:cNvSpPr>
                  <a:spLocks noChangeArrowheads="1"/>
                </p:cNvSpPr>
                <p:nvPr/>
              </p:nvSpPr>
              <p:spPr bwMode="auto">
                <a:xfrm>
                  <a:off x="2260"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867" name="Group 652">
                  <a:extLst>
                    <a:ext uri="{FF2B5EF4-FFF2-40B4-BE49-F238E27FC236}">
                      <a16:creationId xmlns:a16="http://schemas.microsoft.com/office/drawing/2014/main" id="{FBB5060D-BE08-6F4C-97C4-C8BDF0D95143}"/>
                    </a:ext>
                  </a:extLst>
                </p:cNvPr>
                <p:cNvGrpSpPr>
                  <a:grpSpLocks/>
                </p:cNvGrpSpPr>
                <p:nvPr/>
              </p:nvGrpSpPr>
              <p:grpSpPr bwMode="auto">
                <a:xfrm>
                  <a:off x="2548" y="1252"/>
                  <a:ext cx="40" cy="952"/>
                  <a:chOff x="2548" y="1252"/>
                  <a:chExt cx="40" cy="952"/>
                </a:xfrm>
              </p:grpSpPr>
              <p:grpSp>
                <p:nvGrpSpPr>
                  <p:cNvPr id="7888" name="Group 653">
                    <a:extLst>
                      <a:ext uri="{FF2B5EF4-FFF2-40B4-BE49-F238E27FC236}">
                        <a16:creationId xmlns:a16="http://schemas.microsoft.com/office/drawing/2014/main" id="{5607F131-71D3-944A-895B-09C45B038FC4}"/>
                      </a:ext>
                    </a:extLst>
                  </p:cNvPr>
                  <p:cNvGrpSpPr>
                    <a:grpSpLocks/>
                  </p:cNvGrpSpPr>
                  <p:nvPr/>
                </p:nvGrpSpPr>
                <p:grpSpPr bwMode="auto">
                  <a:xfrm>
                    <a:off x="2548" y="1252"/>
                    <a:ext cx="40" cy="424"/>
                    <a:chOff x="2548" y="1252"/>
                    <a:chExt cx="40" cy="424"/>
                  </a:xfrm>
                </p:grpSpPr>
                <p:sp>
                  <p:nvSpPr>
                    <p:cNvPr id="7898" name="Rectangle 654">
                      <a:extLst>
                        <a:ext uri="{FF2B5EF4-FFF2-40B4-BE49-F238E27FC236}">
                          <a16:creationId xmlns:a16="http://schemas.microsoft.com/office/drawing/2014/main" id="{D1A4DB47-96F6-AC43-8C0B-5C7B34CFB87C}"/>
                        </a:ext>
                      </a:extLst>
                    </p:cNvPr>
                    <p:cNvSpPr>
                      <a:spLocks noChangeArrowheads="1"/>
                    </p:cNvSpPr>
                    <p:nvPr/>
                  </p:nvSpPr>
                  <p:spPr bwMode="auto">
                    <a:xfrm>
                      <a:off x="2548" y="125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9" name="Rectangle 655">
                      <a:extLst>
                        <a:ext uri="{FF2B5EF4-FFF2-40B4-BE49-F238E27FC236}">
                          <a16:creationId xmlns:a16="http://schemas.microsoft.com/office/drawing/2014/main" id="{810713B3-4D25-A343-9AAA-0E739F54DF1B}"/>
                        </a:ext>
                      </a:extLst>
                    </p:cNvPr>
                    <p:cNvSpPr>
                      <a:spLocks noChangeArrowheads="1"/>
                    </p:cNvSpPr>
                    <p:nvPr/>
                  </p:nvSpPr>
                  <p:spPr bwMode="auto">
                    <a:xfrm>
                      <a:off x="2548" y="1310"/>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0" name="Rectangle 656">
                      <a:extLst>
                        <a:ext uri="{FF2B5EF4-FFF2-40B4-BE49-F238E27FC236}">
                          <a16:creationId xmlns:a16="http://schemas.microsoft.com/office/drawing/2014/main" id="{CF5F0CBA-2A78-C840-B873-72423815DB39}"/>
                        </a:ext>
                      </a:extLst>
                    </p:cNvPr>
                    <p:cNvSpPr>
                      <a:spLocks noChangeArrowheads="1"/>
                    </p:cNvSpPr>
                    <p:nvPr/>
                  </p:nvSpPr>
                  <p:spPr bwMode="auto">
                    <a:xfrm>
                      <a:off x="2548" y="1367"/>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1" name="Rectangle 657">
                      <a:extLst>
                        <a:ext uri="{FF2B5EF4-FFF2-40B4-BE49-F238E27FC236}">
                          <a16:creationId xmlns:a16="http://schemas.microsoft.com/office/drawing/2014/main" id="{7D7640A3-B8F4-FB4C-A38A-912FDD9D39EE}"/>
                        </a:ext>
                      </a:extLst>
                    </p:cNvPr>
                    <p:cNvSpPr>
                      <a:spLocks noChangeArrowheads="1"/>
                    </p:cNvSpPr>
                    <p:nvPr/>
                  </p:nvSpPr>
                  <p:spPr bwMode="auto">
                    <a:xfrm>
                      <a:off x="2548" y="142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2" name="Rectangle 658">
                      <a:extLst>
                        <a:ext uri="{FF2B5EF4-FFF2-40B4-BE49-F238E27FC236}">
                          <a16:creationId xmlns:a16="http://schemas.microsoft.com/office/drawing/2014/main" id="{14D088EC-15F3-1D4E-86F4-2935C2C42055}"/>
                        </a:ext>
                      </a:extLst>
                    </p:cNvPr>
                    <p:cNvSpPr>
                      <a:spLocks noChangeArrowheads="1"/>
                    </p:cNvSpPr>
                    <p:nvPr/>
                  </p:nvSpPr>
                  <p:spPr bwMode="auto">
                    <a:xfrm>
                      <a:off x="2548" y="148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3" name="Rectangle 659">
                      <a:extLst>
                        <a:ext uri="{FF2B5EF4-FFF2-40B4-BE49-F238E27FC236}">
                          <a16:creationId xmlns:a16="http://schemas.microsoft.com/office/drawing/2014/main" id="{244B4D6B-7252-894D-83C2-7EAA774A24CA}"/>
                        </a:ext>
                      </a:extLst>
                    </p:cNvPr>
                    <p:cNvSpPr>
                      <a:spLocks noChangeArrowheads="1"/>
                    </p:cNvSpPr>
                    <p:nvPr/>
                  </p:nvSpPr>
                  <p:spPr bwMode="auto">
                    <a:xfrm>
                      <a:off x="2548" y="154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4" name="Rectangle 660">
                      <a:extLst>
                        <a:ext uri="{FF2B5EF4-FFF2-40B4-BE49-F238E27FC236}">
                          <a16:creationId xmlns:a16="http://schemas.microsoft.com/office/drawing/2014/main" id="{B03992AE-479B-704B-ACB9-B708BD6E3788}"/>
                        </a:ext>
                      </a:extLst>
                    </p:cNvPr>
                    <p:cNvSpPr>
                      <a:spLocks noChangeArrowheads="1"/>
                    </p:cNvSpPr>
                    <p:nvPr/>
                  </p:nvSpPr>
                  <p:spPr bwMode="auto">
                    <a:xfrm>
                      <a:off x="2548" y="159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905" name="Rectangle 661">
                      <a:extLst>
                        <a:ext uri="{FF2B5EF4-FFF2-40B4-BE49-F238E27FC236}">
                          <a16:creationId xmlns:a16="http://schemas.microsoft.com/office/drawing/2014/main" id="{C53C65BE-E0A1-984D-B7C8-F5131F71AC2D}"/>
                        </a:ext>
                      </a:extLst>
                    </p:cNvPr>
                    <p:cNvSpPr>
                      <a:spLocks noChangeArrowheads="1"/>
                    </p:cNvSpPr>
                    <p:nvPr/>
                  </p:nvSpPr>
                  <p:spPr bwMode="auto">
                    <a:xfrm>
                      <a:off x="2548" y="165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889" name="Group 662">
                    <a:extLst>
                      <a:ext uri="{FF2B5EF4-FFF2-40B4-BE49-F238E27FC236}">
                        <a16:creationId xmlns:a16="http://schemas.microsoft.com/office/drawing/2014/main" id="{01FBEA6D-985D-944D-B95C-B35384015C23}"/>
                      </a:ext>
                    </a:extLst>
                  </p:cNvPr>
                  <p:cNvGrpSpPr>
                    <a:grpSpLocks/>
                  </p:cNvGrpSpPr>
                  <p:nvPr/>
                </p:nvGrpSpPr>
                <p:grpSpPr bwMode="auto">
                  <a:xfrm>
                    <a:off x="2548" y="1780"/>
                    <a:ext cx="40" cy="424"/>
                    <a:chOff x="2548" y="1780"/>
                    <a:chExt cx="40" cy="424"/>
                  </a:xfrm>
                </p:grpSpPr>
                <p:sp>
                  <p:nvSpPr>
                    <p:cNvPr id="7890" name="Rectangle 663">
                      <a:extLst>
                        <a:ext uri="{FF2B5EF4-FFF2-40B4-BE49-F238E27FC236}">
                          <a16:creationId xmlns:a16="http://schemas.microsoft.com/office/drawing/2014/main" id="{A6A52F3F-6CA4-704D-B79B-7A46C1CF50B8}"/>
                        </a:ext>
                      </a:extLst>
                    </p:cNvPr>
                    <p:cNvSpPr>
                      <a:spLocks noChangeArrowheads="1"/>
                    </p:cNvSpPr>
                    <p:nvPr/>
                  </p:nvSpPr>
                  <p:spPr bwMode="auto">
                    <a:xfrm>
                      <a:off x="2548" y="178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1" name="Rectangle 664">
                      <a:extLst>
                        <a:ext uri="{FF2B5EF4-FFF2-40B4-BE49-F238E27FC236}">
                          <a16:creationId xmlns:a16="http://schemas.microsoft.com/office/drawing/2014/main" id="{1B487FCA-189D-A541-A972-CDC5984CE9EB}"/>
                        </a:ext>
                      </a:extLst>
                    </p:cNvPr>
                    <p:cNvSpPr>
                      <a:spLocks noChangeArrowheads="1"/>
                    </p:cNvSpPr>
                    <p:nvPr/>
                  </p:nvSpPr>
                  <p:spPr bwMode="auto">
                    <a:xfrm>
                      <a:off x="2548" y="183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2" name="Rectangle 665">
                      <a:extLst>
                        <a:ext uri="{FF2B5EF4-FFF2-40B4-BE49-F238E27FC236}">
                          <a16:creationId xmlns:a16="http://schemas.microsoft.com/office/drawing/2014/main" id="{F75ACC17-86D3-0B49-BE6C-E1550A4E603A}"/>
                        </a:ext>
                      </a:extLst>
                    </p:cNvPr>
                    <p:cNvSpPr>
                      <a:spLocks noChangeArrowheads="1"/>
                    </p:cNvSpPr>
                    <p:nvPr/>
                  </p:nvSpPr>
                  <p:spPr bwMode="auto">
                    <a:xfrm>
                      <a:off x="2548" y="189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3" name="Rectangle 666">
                      <a:extLst>
                        <a:ext uri="{FF2B5EF4-FFF2-40B4-BE49-F238E27FC236}">
                          <a16:creationId xmlns:a16="http://schemas.microsoft.com/office/drawing/2014/main" id="{6546F599-D72F-414C-A061-93B1A4F45E8E}"/>
                        </a:ext>
                      </a:extLst>
                    </p:cNvPr>
                    <p:cNvSpPr>
                      <a:spLocks noChangeArrowheads="1"/>
                    </p:cNvSpPr>
                    <p:nvPr/>
                  </p:nvSpPr>
                  <p:spPr bwMode="auto">
                    <a:xfrm>
                      <a:off x="2548" y="195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4" name="Rectangle 667">
                      <a:extLst>
                        <a:ext uri="{FF2B5EF4-FFF2-40B4-BE49-F238E27FC236}">
                          <a16:creationId xmlns:a16="http://schemas.microsoft.com/office/drawing/2014/main" id="{0BF8E9FC-3B1E-ED4F-8ECF-7AEC264D4A75}"/>
                        </a:ext>
                      </a:extLst>
                    </p:cNvPr>
                    <p:cNvSpPr>
                      <a:spLocks noChangeArrowheads="1"/>
                    </p:cNvSpPr>
                    <p:nvPr/>
                  </p:nvSpPr>
                  <p:spPr bwMode="auto">
                    <a:xfrm>
                      <a:off x="2548" y="201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5" name="Rectangle 668">
                      <a:extLst>
                        <a:ext uri="{FF2B5EF4-FFF2-40B4-BE49-F238E27FC236}">
                          <a16:creationId xmlns:a16="http://schemas.microsoft.com/office/drawing/2014/main" id="{DE3490B4-FAD3-D446-91B0-6B66D0B2DF41}"/>
                        </a:ext>
                      </a:extLst>
                    </p:cNvPr>
                    <p:cNvSpPr>
                      <a:spLocks noChangeArrowheads="1"/>
                    </p:cNvSpPr>
                    <p:nvPr/>
                  </p:nvSpPr>
                  <p:spPr bwMode="auto">
                    <a:xfrm>
                      <a:off x="2548" y="2068"/>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6" name="Rectangle 669">
                      <a:extLst>
                        <a:ext uri="{FF2B5EF4-FFF2-40B4-BE49-F238E27FC236}">
                          <a16:creationId xmlns:a16="http://schemas.microsoft.com/office/drawing/2014/main" id="{C9C3CFA5-C47F-1A44-A462-5D837D0442A1}"/>
                        </a:ext>
                      </a:extLst>
                    </p:cNvPr>
                    <p:cNvSpPr>
                      <a:spLocks noChangeArrowheads="1"/>
                    </p:cNvSpPr>
                    <p:nvPr/>
                  </p:nvSpPr>
                  <p:spPr bwMode="auto">
                    <a:xfrm>
                      <a:off x="2548" y="2126"/>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97" name="Rectangle 670">
                      <a:extLst>
                        <a:ext uri="{FF2B5EF4-FFF2-40B4-BE49-F238E27FC236}">
                          <a16:creationId xmlns:a16="http://schemas.microsoft.com/office/drawing/2014/main" id="{ECCAAA4C-CEDB-344F-9FF9-12C6ED2E682E}"/>
                        </a:ext>
                      </a:extLst>
                    </p:cNvPr>
                    <p:cNvSpPr>
                      <a:spLocks noChangeArrowheads="1"/>
                    </p:cNvSpPr>
                    <p:nvPr/>
                  </p:nvSpPr>
                  <p:spPr bwMode="auto">
                    <a:xfrm>
                      <a:off x="2548" y="218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868" name="Group 671">
                  <a:extLst>
                    <a:ext uri="{FF2B5EF4-FFF2-40B4-BE49-F238E27FC236}">
                      <a16:creationId xmlns:a16="http://schemas.microsoft.com/office/drawing/2014/main" id="{B7773677-2F76-B445-9F16-8570C3450E20}"/>
                    </a:ext>
                  </a:extLst>
                </p:cNvPr>
                <p:cNvGrpSpPr>
                  <a:grpSpLocks/>
                </p:cNvGrpSpPr>
                <p:nvPr/>
              </p:nvGrpSpPr>
              <p:grpSpPr bwMode="auto">
                <a:xfrm>
                  <a:off x="2308" y="1252"/>
                  <a:ext cx="184" cy="952"/>
                  <a:chOff x="2308" y="1252"/>
                  <a:chExt cx="184" cy="952"/>
                </a:xfrm>
              </p:grpSpPr>
              <p:sp>
                <p:nvSpPr>
                  <p:cNvPr id="7869" name="Rectangle 672">
                    <a:extLst>
                      <a:ext uri="{FF2B5EF4-FFF2-40B4-BE49-F238E27FC236}">
                        <a16:creationId xmlns:a16="http://schemas.microsoft.com/office/drawing/2014/main" id="{9451795E-7810-4748-9802-958C113AD0AC}"/>
                      </a:ext>
                    </a:extLst>
                  </p:cNvPr>
                  <p:cNvSpPr>
                    <a:spLocks noChangeArrowheads="1"/>
                  </p:cNvSpPr>
                  <p:nvPr/>
                </p:nvSpPr>
                <p:spPr bwMode="auto">
                  <a:xfrm>
                    <a:off x="2308"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0" name="Rectangle 673">
                    <a:extLst>
                      <a:ext uri="{FF2B5EF4-FFF2-40B4-BE49-F238E27FC236}">
                        <a16:creationId xmlns:a16="http://schemas.microsoft.com/office/drawing/2014/main" id="{F8621507-3DC5-D842-AAE8-7316D802CE93}"/>
                      </a:ext>
                    </a:extLst>
                  </p:cNvPr>
                  <p:cNvSpPr>
                    <a:spLocks noChangeArrowheads="1"/>
                  </p:cNvSpPr>
                  <p:nvPr/>
                </p:nvSpPr>
                <p:spPr bwMode="auto">
                  <a:xfrm>
                    <a:off x="2308"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1" name="Rectangle 674">
                    <a:extLst>
                      <a:ext uri="{FF2B5EF4-FFF2-40B4-BE49-F238E27FC236}">
                        <a16:creationId xmlns:a16="http://schemas.microsoft.com/office/drawing/2014/main" id="{5003174B-12BA-FE40-95B6-323DCF5ACA9C}"/>
                      </a:ext>
                    </a:extLst>
                  </p:cNvPr>
                  <p:cNvSpPr>
                    <a:spLocks noChangeArrowheads="1"/>
                  </p:cNvSpPr>
                  <p:nvPr/>
                </p:nvSpPr>
                <p:spPr bwMode="auto">
                  <a:xfrm>
                    <a:off x="2308"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2" name="Rectangle 675">
                    <a:extLst>
                      <a:ext uri="{FF2B5EF4-FFF2-40B4-BE49-F238E27FC236}">
                        <a16:creationId xmlns:a16="http://schemas.microsoft.com/office/drawing/2014/main" id="{6705240C-5482-1A49-8113-8F8481E5F496}"/>
                      </a:ext>
                    </a:extLst>
                  </p:cNvPr>
                  <p:cNvSpPr>
                    <a:spLocks noChangeArrowheads="1"/>
                  </p:cNvSpPr>
                  <p:nvPr/>
                </p:nvSpPr>
                <p:spPr bwMode="auto">
                  <a:xfrm>
                    <a:off x="2308"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3" name="Rectangle 676">
                    <a:extLst>
                      <a:ext uri="{FF2B5EF4-FFF2-40B4-BE49-F238E27FC236}">
                        <a16:creationId xmlns:a16="http://schemas.microsoft.com/office/drawing/2014/main" id="{3809D474-F656-5A42-A577-B571E2B41670}"/>
                      </a:ext>
                    </a:extLst>
                  </p:cNvPr>
                  <p:cNvSpPr>
                    <a:spLocks noChangeArrowheads="1"/>
                  </p:cNvSpPr>
                  <p:nvPr/>
                </p:nvSpPr>
                <p:spPr bwMode="auto">
                  <a:xfrm>
                    <a:off x="2308"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4" name="Rectangle 677">
                    <a:extLst>
                      <a:ext uri="{FF2B5EF4-FFF2-40B4-BE49-F238E27FC236}">
                        <a16:creationId xmlns:a16="http://schemas.microsoft.com/office/drawing/2014/main" id="{99C811E4-06DB-C54A-8CB3-9D4CF4F1BA75}"/>
                      </a:ext>
                    </a:extLst>
                  </p:cNvPr>
                  <p:cNvSpPr>
                    <a:spLocks noChangeArrowheads="1"/>
                  </p:cNvSpPr>
                  <p:nvPr/>
                </p:nvSpPr>
                <p:spPr bwMode="auto">
                  <a:xfrm>
                    <a:off x="2308"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5" name="Rectangle 678">
                    <a:extLst>
                      <a:ext uri="{FF2B5EF4-FFF2-40B4-BE49-F238E27FC236}">
                        <a16:creationId xmlns:a16="http://schemas.microsoft.com/office/drawing/2014/main" id="{D5659955-CA43-C44C-A743-731C0E6E5E7E}"/>
                      </a:ext>
                    </a:extLst>
                  </p:cNvPr>
                  <p:cNvSpPr>
                    <a:spLocks noChangeArrowheads="1"/>
                  </p:cNvSpPr>
                  <p:nvPr/>
                </p:nvSpPr>
                <p:spPr bwMode="auto">
                  <a:xfrm>
                    <a:off x="2308"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6" name="Rectangle 679">
                    <a:extLst>
                      <a:ext uri="{FF2B5EF4-FFF2-40B4-BE49-F238E27FC236}">
                        <a16:creationId xmlns:a16="http://schemas.microsoft.com/office/drawing/2014/main" id="{5B742056-813E-6B41-A92A-0C943DB50E23}"/>
                      </a:ext>
                    </a:extLst>
                  </p:cNvPr>
                  <p:cNvSpPr>
                    <a:spLocks noChangeArrowheads="1"/>
                  </p:cNvSpPr>
                  <p:nvPr/>
                </p:nvSpPr>
                <p:spPr bwMode="auto">
                  <a:xfrm>
                    <a:off x="2308"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7" name="Rectangle 680">
                    <a:extLst>
                      <a:ext uri="{FF2B5EF4-FFF2-40B4-BE49-F238E27FC236}">
                        <a16:creationId xmlns:a16="http://schemas.microsoft.com/office/drawing/2014/main" id="{786E1953-835D-5544-8C1F-F977DBCD5EB4}"/>
                      </a:ext>
                    </a:extLst>
                  </p:cNvPr>
                  <p:cNvSpPr>
                    <a:spLocks noChangeArrowheads="1"/>
                  </p:cNvSpPr>
                  <p:nvPr/>
                </p:nvSpPr>
                <p:spPr bwMode="auto">
                  <a:xfrm>
                    <a:off x="2308"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8" name="Rectangle 681">
                    <a:extLst>
                      <a:ext uri="{FF2B5EF4-FFF2-40B4-BE49-F238E27FC236}">
                        <a16:creationId xmlns:a16="http://schemas.microsoft.com/office/drawing/2014/main" id="{B5B255C1-E9FE-9C45-90DC-A038380E378B}"/>
                      </a:ext>
                    </a:extLst>
                  </p:cNvPr>
                  <p:cNvSpPr>
                    <a:spLocks noChangeArrowheads="1"/>
                  </p:cNvSpPr>
                  <p:nvPr/>
                </p:nvSpPr>
                <p:spPr bwMode="auto">
                  <a:xfrm>
                    <a:off x="2308"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79" name="Rectangle 682">
                    <a:extLst>
                      <a:ext uri="{FF2B5EF4-FFF2-40B4-BE49-F238E27FC236}">
                        <a16:creationId xmlns:a16="http://schemas.microsoft.com/office/drawing/2014/main" id="{08C8878C-9104-7A41-B3EB-51F0616B3077}"/>
                      </a:ext>
                    </a:extLst>
                  </p:cNvPr>
                  <p:cNvSpPr>
                    <a:spLocks noChangeArrowheads="1"/>
                  </p:cNvSpPr>
                  <p:nvPr/>
                </p:nvSpPr>
                <p:spPr bwMode="auto">
                  <a:xfrm>
                    <a:off x="2308"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0" name="Rectangle 683">
                    <a:extLst>
                      <a:ext uri="{FF2B5EF4-FFF2-40B4-BE49-F238E27FC236}">
                        <a16:creationId xmlns:a16="http://schemas.microsoft.com/office/drawing/2014/main" id="{68C2F1B7-B806-0441-B776-8368799207E2}"/>
                      </a:ext>
                    </a:extLst>
                  </p:cNvPr>
                  <p:cNvSpPr>
                    <a:spLocks noChangeArrowheads="1"/>
                  </p:cNvSpPr>
                  <p:nvPr/>
                </p:nvSpPr>
                <p:spPr bwMode="auto">
                  <a:xfrm>
                    <a:off x="2308"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1" name="Rectangle 684">
                    <a:extLst>
                      <a:ext uri="{FF2B5EF4-FFF2-40B4-BE49-F238E27FC236}">
                        <a16:creationId xmlns:a16="http://schemas.microsoft.com/office/drawing/2014/main" id="{930461D2-D4DA-A240-988C-B971B2D8C585}"/>
                      </a:ext>
                    </a:extLst>
                  </p:cNvPr>
                  <p:cNvSpPr>
                    <a:spLocks noChangeArrowheads="1"/>
                  </p:cNvSpPr>
                  <p:nvPr/>
                </p:nvSpPr>
                <p:spPr bwMode="auto">
                  <a:xfrm>
                    <a:off x="2308"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2" name="Rectangle 685">
                    <a:extLst>
                      <a:ext uri="{FF2B5EF4-FFF2-40B4-BE49-F238E27FC236}">
                        <a16:creationId xmlns:a16="http://schemas.microsoft.com/office/drawing/2014/main" id="{F94562ED-AA4F-D74F-8E73-9F897D1611D6}"/>
                      </a:ext>
                    </a:extLst>
                  </p:cNvPr>
                  <p:cNvSpPr>
                    <a:spLocks noChangeArrowheads="1"/>
                  </p:cNvSpPr>
                  <p:nvPr/>
                </p:nvSpPr>
                <p:spPr bwMode="auto">
                  <a:xfrm>
                    <a:off x="2308"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3" name="Rectangle 686">
                    <a:extLst>
                      <a:ext uri="{FF2B5EF4-FFF2-40B4-BE49-F238E27FC236}">
                        <a16:creationId xmlns:a16="http://schemas.microsoft.com/office/drawing/2014/main" id="{05BB4A46-BCAD-4849-8063-1972A5A6E0C5}"/>
                      </a:ext>
                    </a:extLst>
                  </p:cNvPr>
                  <p:cNvSpPr>
                    <a:spLocks noChangeArrowheads="1"/>
                  </p:cNvSpPr>
                  <p:nvPr/>
                </p:nvSpPr>
                <p:spPr bwMode="auto">
                  <a:xfrm>
                    <a:off x="2308"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4" name="Rectangle 687">
                    <a:extLst>
                      <a:ext uri="{FF2B5EF4-FFF2-40B4-BE49-F238E27FC236}">
                        <a16:creationId xmlns:a16="http://schemas.microsoft.com/office/drawing/2014/main" id="{E29F9DFE-103B-B542-B9FE-B39C4D74ABB6}"/>
                      </a:ext>
                    </a:extLst>
                  </p:cNvPr>
                  <p:cNvSpPr>
                    <a:spLocks noChangeArrowheads="1"/>
                  </p:cNvSpPr>
                  <p:nvPr/>
                </p:nvSpPr>
                <p:spPr bwMode="auto">
                  <a:xfrm>
                    <a:off x="2308"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5" name="Rectangle 688">
                    <a:extLst>
                      <a:ext uri="{FF2B5EF4-FFF2-40B4-BE49-F238E27FC236}">
                        <a16:creationId xmlns:a16="http://schemas.microsoft.com/office/drawing/2014/main" id="{71CA7697-B04B-2B45-B1EF-4E6357206989}"/>
                      </a:ext>
                    </a:extLst>
                  </p:cNvPr>
                  <p:cNvSpPr>
                    <a:spLocks noChangeArrowheads="1"/>
                  </p:cNvSpPr>
                  <p:nvPr/>
                </p:nvSpPr>
                <p:spPr bwMode="auto">
                  <a:xfrm>
                    <a:off x="2308"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6" name="Rectangle 689">
                    <a:extLst>
                      <a:ext uri="{FF2B5EF4-FFF2-40B4-BE49-F238E27FC236}">
                        <a16:creationId xmlns:a16="http://schemas.microsoft.com/office/drawing/2014/main" id="{EDB3BFCC-16B4-C643-B13D-647A9427EBB7}"/>
                      </a:ext>
                    </a:extLst>
                  </p:cNvPr>
                  <p:cNvSpPr>
                    <a:spLocks noChangeArrowheads="1"/>
                  </p:cNvSpPr>
                  <p:nvPr/>
                </p:nvSpPr>
                <p:spPr bwMode="auto">
                  <a:xfrm>
                    <a:off x="2308"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87" name="Rectangle 690">
                    <a:extLst>
                      <a:ext uri="{FF2B5EF4-FFF2-40B4-BE49-F238E27FC236}">
                        <a16:creationId xmlns:a16="http://schemas.microsoft.com/office/drawing/2014/main" id="{0A49471C-7C6A-9149-8D36-6ECE91220B97}"/>
                      </a:ext>
                    </a:extLst>
                  </p:cNvPr>
                  <p:cNvSpPr>
                    <a:spLocks noChangeArrowheads="1"/>
                  </p:cNvSpPr>
                  <p:nvPr/>
                </p:nvSpPr>
                <p:spPr bwMode="auto">
                  <a:xfrm>
                    <a:off x="2308"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sp>
            <p:nvSpPr>
              <p:cNvPr id="7636" name="Freeform 691">
                <a:extLst>
                  <a:ext uri="{FF2B5EF4-FFF2-40B4-BE49-F238E27FC236}">
                    <a16:creationId xmlns:a16="http://schemas.microsoft.com/office/drawing/2014/main" id="{808B36A0-BE1D-4D46-B383-6F459BC0347D}"/>
                  </a:ext>
                </a:extLst>
              </p:cNvPr>
              <p:cNvSpPr>
                <a:spLocks/>
              </p:cNvSpPr>
              <p:nvPr/>
            </p:nvSpPr>
            <p:spPr bwMode="auto">
              <a:xfrm>
                <a:off x="3504"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7637" name="Group 692">
                <a:extLst>
                  <a:ext uri="{FF2B5EF4-FFF2-40B4-BE49-F238E27FC236}">
                    <a16:creationId xmlns:a16="http://schemas.microsoft.com/office/drawing/2014/main" id="{E505FD45-F93C-C14D-A4B8-697B005464D5}"/>
                  </a:ext>
                </a:extLst>
              </p:cNvPr>
              <p:cNvGrpSpPr>
                <a:grpSpLocks/>
              </p:cNvGrpSpPr>
              <p:nvPr/>
            </p:nvGrpSpPr>
            <p:grpSpPr bwMode="auto">
              <a:xfrm>
                <a:off x="3124" y="1204"/>
                <a:ext cx="376" cy="1048"/>
                <a:chOff x="3124" y="1204"/>
                <a:chExt cx="376" cy="1048"/>
              </a:xfrm>
            </p:grpSpPr>
            <p:sp>
              <p:nvSpPr>
                <p:cNvPr id="7826" name="Rectangle 693">
                  <a:extLst>
                    <a:ext uri="{FF2B5EF4-FFF2-40B4-BE49-F238E27FC236}">
                      <a16:creationId xmlns:a16="http://schemas.microsoft.com/office/drawing/2014/main" id="{45E625AF-E447-9442-8F3C-F27FA37B79C7}"/>
                    </a:ext>
                  </a:extLst>
                </p:cNvPr>
                <p:cNvSpPr>
                  <a:spLocks noChangeArrowheads="1"/>
                </p:cNvSpPr>
                <p:nvPr/>
              </p:nvSpPr>
              <p:spPr bwMode="auto">
                <a:xfrm>
                  <a:off x="3124"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827" name="Group 694">
                  <a:extLst>
                    <a:ext uri="{FF2B5EF4-FFF2-40B4-BE49-F238E27FC236}">
                      <a16:creationId xmlns:a16="http://schemas.microsoft.com/office/drawing/2014/main" id="{F8CCA646-DBC6-744B-8970-FA9A1DABDA5B}"/>
                    </a:ext>
                  </a:extLst>
                </p:cNvPr>
                <p:cNvGrpSpPr>
                  <a:grpSpLocks/>
                </p:cNvGrpSpPr>
                <p:nvPr/>
              </p:nvGrpSpPr>
              <p:grpSpPr bwMode="auto">
                <a:xfrm>
                  <a:off x="3412" y="1252"/>
                  <a:ext cx="40" cy="952"/>
                  <a:chOff x="3412" y="1252"/>
                  <a:chExt cx="40" cy="952"/>
                </a:xfrm>
              </p:grpSpPr>
              <p:grpSp>
                <p:nvGrpSpPr>
                  <p:cNvPr id="7848" name="Group 695">
                    <a:extLst>
                      <a:ext uri="{FF2B5EF4-FFF2-40B4-BE49-F238E27FC236}">
                        <a16:creationId xmlns:a16="http://schemas.microsoft.com/office/drawing/2014/main" id="{9F4C8BE5-E314-8242-A9C3-AA18D02D01D1}"/>
                      </a:ext>
                    </a:extLst>
                  </p:cNvPr>
                  <p:cNvGrpSpPr>
                    <a:grpSpLocks/>
                  </p:cNvGrpSpPr>
                  <p:nvPr/>
                </p:nvGrpSpPr>
                <p:grpSpPr bwMode="auto">
                  <a:xfrm>
                    <a:off x="3412" y="1252"/>
                    <a:ext cx="40" cy="424"/>
                    <a:chOff x="3412" y="1252"/>
                    <a:chExt cx="40" cy="424"/>
                  </a:xfrm>
                </p:grpSpPr>
                <p:sp>
                  <p:nvSpPr>
                    <p:cNvPr id="7858" name="Rectangle 696">
                      <a:extLst>
                        <a:ext uri="{FF2B5EF4-FFF2-40B4-BE49-F238E27FC236}">
                          <a16:creationId xmlns:a16="http://schemas.microsoft.com/office/drawing/2014/main" id="{2E24143E-3A94-3146-9720-FFEBDB10A3C2}"/>
                        </a:ext>
                      </a:extLst>
                    </p:cNvPr>
                    <p:cNvSpPr>
                      <a:spLocks noChangeArrowheads="1"/>
                    </p:cNvSpPr>
                    <p:nvPr/>
                  </p:nvSpPr>
                  <p:spPr bwMode="auto">
                    <a:xfrm>
                      <a:off x="3412"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9" name="Rectangle 697">
                      <a:extLst>
                        <a:ext uri="{FF2B5EF4-FFF2-40B4-BE49-F238E27FC236}">
                          <a16:creationId xmlns:a16="http://schemas.microsoft.com/office/drawing/2014/main" id="{F4ACEA39-D578-034D-8CFB-670332FF5C87}"/>
                        </a:ext>
                      </a:extLst>
                    </p:cNvPr>
                    <p:cNvSpPr>
                      <a:spLocks noChangeArrowheads="1"/>
                    </p:cNvSpPr>
                    <p:nvPr/>
                  </p:nvSpPr>
                  <p:spPr bwMode="auto">
                    <a:xfrm>
                      <a:off x="3412"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0" name="Rectangle 698">
                      <a:extLst>
                        <a:ext uri="{FF2B5EF4-FFF2-40B4-BE49-F238E27FC236}">
                          <a16:creationId xmlns:a16="http://schemas.microsoft.com/office/drawing/2014/main" id="{58578718-798F-2242-9AE6-7A7B039DE868}"/>
                        </a:ext>
                      </a:extLst>
                    </p:cNvPr>
                    <p:cNvSpPr>
                      <a:spLocks noChangeArrowheads="1"/>
                    </p:cNvSpPr>
                    <p:nvPr/>
                  </p:nvSpPr>
                  <p:spPr bwMode="auto">
                    <a:xfrm>
                      <a:off x="3412"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1" name="Rectangle 699">
                      <a:extLst>
                        <a:ext uri="{FF2B5EF4-FFF2-40B4-BE49-F238E27FC236}">
                          <a16:creationId xmlns:a16="http://schemas.microsoft.com/office/drawing/2014/main" id="{AC7CE15B-49ED-7940-BEDB-FF0E5A4BF212}"/>
                        </a:ext>
                      </a:extLst>
                    </p:cNvPr>
                    <p:cNvSpPr>
                      <a:spLocks noChangeArrowheads="1"/>
                    </p:cNvSpPr>
                    <p:nvPr/>
                  </p:nvSpPr>
                  <p:spPr bwMode="auto">
                    <a:xfrm>
                      <a:off x="3412"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2" name="Rectangle 700">
                      <a:extLst>
                        <a:ext uri="{FF2B5EF4-FFF2-40B4-BE49-F238E27FC236}">
                          <a16:creationId xmlns:a16="http://schemas.microsoft.com/office/drawing/2014/main" id="{FD9A35C2-75CA-FE4E-999B-028D617723C4}"/>
                        </a:ext>
                      </a:extLst>
                    </p:cNvPr>
                    <p:cNvSpPr>
                      <a:spLocks noChangeArrowheads="1"/>
                    </p:cNvSpPr>
                    <p:nvPr/>
                  </p:nvSpPr>
                  <p:spPr bwMode="auto">
                    <a:xfrm>
                      <a:off x="3412"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3" name="Rectangle 701">
                      <a:extLst>
                        <a:ext uri="{FF2B5EF4-FFF2-40B4-BE49-F238E27FC236}">
                          <a16:creationId xmlns:a16="http://schemas.microsoft.com/office/drawing/2014/main" id="{92F0CD26-C80B-3644-A3CA-357CA1271400}"/>
                        </a:ext>
                      </a:extLst>
                    </p:cNvPr>
                    <p:cNvSpPr>
                      <a:spLocks noChangeArrowheads="1"/>
                    </p:cNvSpPr>
                    <p:nvPr/>
                  </p:nvSpPr>
                  <p:spPr bwMode="auto">
                    <a:xfrm>
                      <a:off x="3412"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4" name="Rectangle 702">
                      <a:extLst>
                        <a:ext uri="{FF2B5EF4-FFF2-40B4-BE49-F238E27FC236}">
                          <a16:creationId xmlns:a16="http://schemas.microsoft.com/office/drawing/2014/main" id="{227E96C5-9FBC-884C-99DF-73D4A41BAAB1}"/>
                        </a:ext>
                      </a:extLst>
                    </p:cNvPr>
                    <p:cNvSpPr>
                      <a:spLocks noChangeArrowheads="1"/>
                    </p:cNvSpPr>
                    <p:nvPr/>
                  </p:nvSpPr>
                  <p:spPr bwMode="auto">
                    <a:xfrm>
                      <a:off x="3412"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65" name="Rectangle 703">
                      <a:extLst>
                        <a:ext uri="{FF2B5EF4-FFF2-40B4-BE49-F238E27FC236}">
                          <a16:creationId xmlns:a16="http://schemas.microsoft.com/office/drawing/2014/main" id="{A186C22B-1470-F940-B817-66F2F289BE03}"/>
                        </a:ext>
                      </a:extLst>
                    </p:cNvPr>
                    <p:cNvSpPr>
                      <a:spLocks noChangeArrowheads="1"/>
                    </p:cNvSpPr>
                    <p:nvPr/>
                  </p:nvSpPr>
                  <p:spPr bwMode="auto">
                    <a:xfrm>
                      <a:off x="3412"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849" name="Group 704">
                    <a:extLst>
                      <a:ext uri="{FF2B5EF4-FFF2-40B4-BE49-F238E27FC236}">
                        <a16:creationId xmlns:a16="http://schemas.microsoft.com/office/drawing/2014/main" id="{BB31F850-D134-C041-AB49-09EF0C846A17}"/>
                      </a:ext>
                    </a:extLst>
                  </p:cNvPr>
                  <p:cNvGrpSpPr>
                    <a:grpSpLocks/>
                  </p:cNvGrpSpPr>
                  <p:nvPr/>
                </p:nvGrpSpPr>
                <p:grpSpPr bwMode="auto">
                  <a:xfrm>
                    <a:off x="3412" y="1780"/>
                    <a:ext cx="40" cy="424"/>
                    <a:chOff x="3412" y="1780"/>
                    <a:chExt cx="40" cy="424"/>
                  </a:xfrm>
                </p:grpSpPr>
                <p:sp>
                  <p:nvSpPr>
                    <p:cNvPr id="7850" name="Rectangle 705">
                      <a:extLst>
                        <a:ext uri="{FF2B5EF4-FFF2-40B4-BE49-F238E27FC236}">
                          <a16:creationId xmlns:a16="http://schemas.microsoft.com/office/drawing/2014/main" id="{1733C4D8-E95E-1A45-A15D-B9DFDE13A0A6}"/>
                        </a:ext>
                      </a:extLst>
                    </p:cNvPr>
                    <p:cNvSpPr>
                      <a:spLocks noChangeArrowheads="1"/>
                    </p:cNvSpPr>
                    <p:nvPr/>
                  </p:nvSpPr>
                  <p:spPr bwMode="auto">
                    <a:xfrm>
                      <a:off x="3412"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1" name="Rectangle 706">
                      <a:extLst>
                        <a:ext uri="{FF2B5EF4-FFF2-40B4-BE49-F238E27FC236}">
                          <a16:creationId xmlns:a16="http://schemas.microsoft.com/office/drawing/2014/main" id="{87D2A3AA-CC33-DB42-B911-564694C01858}"/>
                        </a:ext>
                      </a:extLst>
                    </p:cNvPr>
                    <p:cNvSpPr>
                      <a:spLocks noChangeArrowheads="1"/>
                    </p:cNvSpPr>
                    <p:nvPr/>
                  </p:nvSpPr>
                  <p:spPr bwMode="auto">
                    <a:xfrm>
                      <a:off x="3412"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2" name="Rectangle 707">
                      <a:extLst>
                        <a:ext uri="{FF2B5EF4-FFF2-40B4-BE49-F238E27FC236}">
                          <a16:creationId xmlns:a16="http://schemas.microsoft.com/office/drawing/2014/main" id="{4D417473-83E8-EF49-8207-82EB91D13CD0}"/>
                        </a:ext>
                      </a:extLst>
                    </p:cNvPr>
                    <p:cNvSpPr>
                      <a:spLocks noChangeArrowheads="1"/>
                    </p:cNvSpPr>
                    <p:nvPr/>
                  </p:nvSpPr>
                  <p:spPr bwMode="auto">
                    <a:xfrm>
                      <a:off x="3412"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3" name="Rectangle 708">
                      <a:extLst>
                        <a:ext uri="{FF2B5EF4-FFF2-40B4-BE49-F238E27FC236}">
                          <a16:creationId xmlns:a16="http://schemas.microsoft.com/office/drawing/2014/main" id="{5B89EDE2-1B32-B747-888A-4BC8CD9035F1}"/>
                        </a:ext>
                      </a:extLst>
                    </p:cNvPr>
                    <p:cNvSpPr>
                      <a:spLocks noChangeArrowheads="1"/>
                    </p:cNvSpPr>
                    <p:nvPr/>
                  </p:nvSpPr>
                  <p:spPr bwMode="auto">
                    <a:xfrm>
                      <a:off x="3412"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4" name="Rectangle 709">
                      <a:extLst>
                        <a:ext uri="{FF2B5EF4-FFF2-40B4-BE49-F238E27FC236}">
                          <a16:creationId xmlns:a16="http://schemas.microsoft.com/office/drawing/2014/main" id="{D7E24A87-0739-044E-A4C2-B82EDBCDFDE9}"/>
                        </a:ext>
                      </a:extLst>
                    </p:cNvPr>
                    <p:cNvSpPr>
                      <a:spLocks noChangeArrowheads="1"/>
                    </p:cNvSpPr>
                    <p:nvPr/>
                  </p:nvSpPr>
                  <p:spPr bwMode="auto">
                    <a:xfrm>
                      <a:off x="3412"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5" name="Rectangle 710">
                      <a:extLst>
                        <a:ext uri="{FF2B5EF4-FFF2-40B4-BE49-F238E27FC236}">
                          <a16:creationId xmlns:a16="http://schemas.microsoft.com/office/drawing/2014/main" id="{91FC1748-399E-CE47-BB72-B82A52D56086}"/>
                        </a:ext>
                      </a:extLst>
                    </p:cNvPr>
                    <p:cNvSpPr>
                      <a:spLocks noChangeArrowheads="1"/>
                    </p:cNvSpPr>
                    <p:nvPr/>
                  </p:nvSpPr>
                  <p:spPr bwMode="auto">
                    <a:xfrm>
                      <a:off x="3412"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6" name="Rectangle 711">
                      <a:extLst>
                        <a:ext uri="{FF2B5EF4-FFF2-40B4-BE49-F238E27FC236}">
                          <a16:creationId xmlns:a16="http://schemas.microsoft.com/office/drawing/2014/main" id="{7FFDF91A-9B8B-E244-BB65-FB4F6A55FF63}"/>
                        </a:ext>
                      </a:extLst>
                    </p:cNvPr>
                    <p:cNvSpPr>
                      <a:spLocks noChangeArrowheads="1"/>
                    </p:cNvSpPr>
                    <p:nvPr/>
                  </p:nvSpPr>
                  <p:spPr bwMode="auto">
                    <a:xfrm>
                      <a:off x="3412"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57" name="Rectangle 712">
                      <a:extLst>
                        <a:ext uri="{FF2B5EF4-FFF2-40B4-BE49-F238E27FC236}">
                          <a16:creationId xmlns:a16="http://schemas.microsoft.com/office/drawing/2014/main" id="{45D5D35B-3C16-2349-AC5E-150A56CC5431}"/>
                        </a:ext>
                      </a:extLst>
                    </p:cNvPr>
                    <p:cNvSpPr>
                      <a:spLocks noChangeArrowheads="1"/>
                    </p:cNvSpPr>
                    <p:nvPr/>
                  </p:nvSpPr>
                  <p:spPr bwMode="auto">
                    <a:xfrm>
                      <a:off x="3412"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828" name="Group 713">
                  <a:extLst>
                    <a:ext uri="{FF2B5EF4-FFF2-40B4-BE49-F238E27FC236}">
                      <a16:creationId xmlns:a16="http://schemas.microsoft.com/office/drawing/2014/main" id="{C082A81A-3809-984A-8347-37EB4617CB71}"/>
                    </a:ext>
                  </a:extLst>
                </p:cNvPr>
                <p:cNvGrpSpPr>
                  <a:grpSpLocks/>
                </p:cNvGrpSpPr>
                <p:nvPr/>
              </p:nvGrpSpPr>
              <p:grpSpPr bwMode="auto">
                <a:xfrm>
                  <a:off x="3172" y="1252"/>
                  <a:ext cx="184" cy="952"/>
                  <a:chOff x="3172" y="1252"/>
                  <a:chExt cx="184" cy="952"/>
                </a:xfrm>
              </p:grpSpPr>
              <p:sp>
                <p:nvSpPr>
                  <p:cNvPr id="7829" name="Rectangle 714">
                    <a:extLst>
                      <a:ext uri="{FF2B5EF4-FFF2-40B4-BE49-F238E27FC236}">
                        <a16:creationId xmlns:a16="http://schemas.microsoft.com/office/drawing/2014/main" id="{13101483-A960-4B40-BD6D-5D6E1B9669A0}"/>
                      </a:ext>
                    </a:extLst>
                  </p:cNvPr>
                  <p:cNvSpPr>
                    <a:spLocks noChangeArrowheads="1"/>
                  </p:cNvSpPr>
                  <p:nvPr/>
                </p:nvSpPr>
                <p:spPr bwMode="auto">
                  <a:xfrm>
                    <a:off x="3172"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0" name="Rectangle 715">
                    <a:extLst>
                      <a:ext uri="{FF2B5EF4-FFF2-40B4-BE49-F238E27FC236}">
                        <a16:creationId xmlns:a16="http://schemas.microsoft.com/office/drawing/2014/main" id="{9A846BE0-D3C9-1544-B3DC-0584F59D28EC}"/>
                      </a:ext>
                    </a:extLst>
                  </p:cNvPr>
                  <p:cNvSpPr>
                    <a:spLocks noChangeArrowheads="1"/>
                  </p:cNvSpPr>
                  <p:nvPr/>
                </p:nvSpPr>
                <p:spPr bwMode="auto">
                  <a:xfrm>
                    <a:off x="3172"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1" name="Rectangle 716">
                    <a:extLst>
                      <a:ext uri="{FF2B5EF4-FFF2-40B4-BE49-F238E27FC236}">
                        <a16:creationId xmlns:a16="http://schemas.microsoft.com/office/drawing/2014/main" id="{EC06DF64-0E3F-1D4D-9C98-AA6631E54193}"/>
                      </a:ext>
                    </a:extLst>
                  </p:cNvPr>
                  <p:cNvSpPr>
                    <a:spLocks noChangeArrowheads="1"/>
                  </p:cNvSpPr>
                  <p:nvPr/>
                </p:nvSpPr>
                <p:spPr bwMode="auto">
                  <a:xfrm>
                    <a:off x="3172"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2" name="Rectangle 717">
                    <a:extLst>
                      <a:ext uri="{FF2B5EF4-FFF2-40B4-BE49-F238E27FC236}">
                        <a16:creationId xmlns:a16="http://schemas.microsoft.com/office/drawing/2014/main" id="{EFB49EB1-61AD-4B43-9F5D-ADA52788B8E8}"/>
                      </a:ext>
                    </a:extLst>
                  </p:cNvPr>
                  <p:cNvSpPr>
                    <a:spLocks noChangeArrowheads="1"/>
                  </p:cNvSpPr>
                  <p:nvPr/>
                </p:nvSpPr>
                <p:spPr bwMode="auto">
                  <a:xfrm>
                    <a:off x="3172"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3" name="Rectangle 718">
                    <a:extLst>
                      <a:ext uri="{FF2B5EF4-FFF2-40B4-BE49-F238E27FC236}">
                        <a16:creationId xmlns:a16="http://schemas.microsoft.com/office/drawing/2014/main" id="{F52D23A1-2FED-D34C-855F-C46EB4DEF566}"/>
                      </a:ext>
                    </a:extLst>
                  </p:cNvPr>
                  <p:cNvSpPr>
                    <a:spLocks noChangeArrowheads="1"/>
                  </p:cNvSpPr>
                  <p:nvPr/>
                </p:nvSpPr>
                <p:spPr bwMode="auto">
                  <a:xfrm>
                    <a:off x="3172"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4" name="Rectangle 719">
                    <a:extLst>
                      <a:ext uri="{FF2B5EF4-FFF2-40B4-BE49-F238E27FC236}">
                        <a16:creationId xmlns:a16="http://schemas.microsoft.com/office/drawing/2014/main" id="{5CA519FD-444E-634D-8C41-8DB944555BED}"/>
                      </a:ext>
                    </a:extLst>
                  </p:cNvPr>
                  <p:cNvSpPr>
                    <a:spLocks noChangeArrowheads="1"/>
                  </p:cNvSpPr>
                  <p:nvPr/>
                </p:nvSpPr>
                <p:spPr bwMode="auto">
                  <a:xfrm>
                    <a:off x="3172"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5" name="Rectangle 720">
                    <a:extLst>
                      <a:ext uri="{FF2B5EF4-FFF2-40B4-BE49-F238E27FC236}">
                        <a16:creationId xmlns:a16="http://schemas.microsoft.com/office/drawing/2014/main" id="{B4899A4C-5F3E-A143-98ED-F48499FC03E7}"/>
                      </a:ext>
                    </a:extLst>
                  </p:cNvPr>
                  <p:cNvSpPr>
                    <a:spLocks noChangeArrowheads="1"/>
                  </p:cNvSpPr>
                  <p:nvPr/>
                </p:nvSpPr>
                <p:spPr bwMode="auto">
                  <a:xfrm>
                    <a:off x="3172"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6" name="Rectangle 721">
                    <a:extLst>
                      <a:ext uri="{FF2B5EF4-FFF2-40B4-BE49-F238E27FC236}">
                        <a16:creationId xmlns:a16="http://schemas.microsoft.com/office/drawing/2014/main" id="{7B446921-46D0-5248-B349-CB6B2F599656}"/>
                      </a:ext>
                    </a:extLst>
                  </p:cNvPr>
                  <p:cNvSpPr>
                    <a:spLocks noChangeArrowheads="1"/>
                  </p:cNvSpPr>
                  <p:nvPr/>
                </p:nvSpPr>
                <p:spPr bwMode="auto">
                  <a:xfrm>
                    <a:off x="3172"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7" name="Rectangle 722">
                    <a:extLst>
                      <a:ext uri="{FF2B5EF4-FFF2-40B4-BE49-F238E27FC236}">
                        <a16:creationId xmlns:a16="http://schemas.microsoft.com/office/drawing/2014/main" id="{CA05EEB3-A49B-0742-8B14-2DCF3A1CD82B}"/>
                      </a:ext>
                    </a:extLst>
                  </p:cNvPr>
                  <p:cNvSpPr>
                    <a:spLocks noChangeArrowheads="1"/>
                  </p:cNvSpPr>
                  <p:nvPr/>
                </p:nvSpPr>
                <p:spPr bwMode="auto">
                  <a:xfrm>
                    <a:off x="3172"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8" name="Rectangle 723">
                    <a:extLst>
                      <a:ext uri="{FF2B5EF4-FFF2-40B4-BE49-F238E27FC236}">
                        <a16:creationId xmlns:a16="http://schemas.microsoft.com/office/drawing/2014/main" id="{765115EE-7213-BA45-862E-6A0D69241691}"/>
                      </a:ext>
                    </a:extLst>
                  </p:cNvPr>
                  <p:cNvSpPr>
                    <a:spLocks noChangeArrowheads="1"/>
                  </p:cNvSpPr>
                  <p:nvPr/>
                </p:nvSpPr>
                <p:spPr bwMode="auto">
                  <a:xfrm>
                    <a:off x="3172"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39" name="Rectangle 724">
                    <a:extLst>
                      <a:ext uri="{FF2B5EF4-FFF2-40B4-BE49-F238E27FC236}">
                        <a16:creationId xmlns:a16="http://schemas.microsoft.com/office/drawing/2014/main" id="{A3208741-0F56-024A-A8B5-EAA89C8BB663}"/>
                      </a:ext>
                    </a:extLst>
                  </p:cNvPr>
                  <p:cNvSpPr>
                    <a:spLocks noChangeArrowheads="1"/>
                  </p:cNvSpPr>
                  <p:nvPr/>
                </p:nvSpPr>
                <p:spPr bwMode="auto">
                  <a:xfrm>
                    <a:off x="3172"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0" name="Rectangle 725">
                    <a:extLst>
                      <a:ext uri="{FF2B5EF4-FFF2-40B4-BE49-F238E27FC236}">
                        <a16:creationId xmlns:a16="http://schemas.microsoft.com/office/drawing/2014/main" id="{D9444230-C9F2-BD44-BCA9-E38A913A39BD}"/>
                      </a:ext>
                    </a:extLst>
                  </p:cNvPr>
                  <p:cNvSpPr>
                    <a:spLocks noChangeArrowheads="1"/>
                  </p:cNvSpPr>
                  <p:nvPr/>
                </p:nvSpPr>
                <p:spPr bwMode="auto">
                  <a:xfrm>
                    <a:off x="3172"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1" name="Rectangle 726">
                    <a:extLst>
                      <a:ext uri="{FF2B5EF4-FFF2-40B4-BE49-F238E27FC236}">
                        <a16:creationId xmlns:a16="http://schemas.microsoft.com/office/drawing/2014/main" id="{6827DEC3-E5D8-7C42-87D4-6B4174BBC589}"/>
                      </a:ext>
                    </a:extLst>
                  </p:cNvPr>
                  <p:cNvSpPr>
                    <a:spLocks noChangeArrowheads="1"/>
                  </p:cNvSpPr>
                  <p:nvPr/>
                </p:nvSpPr>
                <p:spPr bwMode="auto">
                  <a:xfrm>
                    <a:off x="3172"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2" name="Rectangle 727">
                    <a:extLst>
                      <a:ext uri="{FF2B5EF4-FFF2-40B4-BE49-F238E27FC236}">
                        <a16:creationId xmlns:a16="http://schemas.microsoft.com/office/drawing/2014/main" id="{CFDEFD39-5A27-344A-BFCD-F3A368427007}"/>
                      </a:ext>
                    </a:extLst>
                  </p:cNvPr>
                  <p:cNvSpPr>
                    <a:spLocks noChangeArrowheads="1"/>
                  </p:cNvSpPr>
                  <p:nvPr/>
                </p:nvSpPr>
                <p:spPr bwMode="auto">
                  <a:xfrm>
                    <a:off x="3172"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3" name="Rectangle 728">
                    <a:extLst>
                      <a:ext uri="{FF2B5EF4-FFF2-40B4-BE49-F238E27FC236}">
                        <a16:creationId xmlns:a16="http://schemas.microsoft.com/office/drawing/2014/main" id="{7FA57433-3FF9-4D44-A466-4CA01659725E}"/>
                      </a:ext>
                    </a:extLst>
                  </p:cNvPr>
                  <p:cNvSpPr>
                    <a:spLocks noChangeArrowheads="1"/>
                  </p:cNvSpPr>
                  <p:nvPr/>
                </p:nvSpPr>
                <p:spPr bwMode="auto">
                  <a:xfrm>
                    <a:off x="3172"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4" name="Rectangle 729">
                    <a:extLst>
                      <a:ext uri="{FF2B5EF4-FFF2-40B4-BE49-F238E27FC236}">
                        <a16:creationId xmlns:a16="http://schemas.microsoft.com/office/drawing/2014/main" id="{B8DD361C-2E99-3F49-9316-DC9CF9252F1B}"/>
                      </a:ext>
                    </a:extLst>
                  </p:cNvPr>
                  <p:cNvSpPr>
                    <a:spLocks noChangeArrowheads="1"/>
                  </p:cNvSpPr>
                  <p:nvPr/>
                </p:nvSpPr>
                <p:spPr bwMode="auto">
                  <a:xfrm>
                    <a:off x="3172"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5" name="Rectangle 730">
                    <a:extLst>
                      <a:ext uri="{FF2B5EF4-FFF2-40B4-BE49-F238E27FC236}">
                        <a16:creationId xmlns:a16="http://schemas.microsoft.com/office/drawing/2014/main" id="{08DF25C3-2FE0-5641-8045-14CC7664A2DC}"/>
                      </a:ext>
                    </a:extLst>
                  </p:cNvPr>
                  <p:cNvSpPr>
                    <a:spLocks noChangeArrowheads="1"/>
                  </p:cNvSpPr>
                  <p:nvPr/>
                </p:nvSpPr>
                <p:spPr bwMode="auto">
                  <a:xfrm>
                    <a:off x="3172"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6" name="Rectangle 731">
                    <a:extLst>
                      <a:ext uri="{FF2B5EF4-FFF2-40B4-BE49-F238E27FC236}">
                        <a16:creationId xmlns:a16="http://schemas.microsoft.com/office/drawing/2014/main" id="{A9027C8E-7423-4148-AC0C-CC6F1E526206}"/>
                      </a:ext>
                    </a:extLst>
                  </p:cNvPr>
                  <p:cNvSpPr>
                    <a:spLocks noChangeArrowheads="1"/>
                  </p:cNvSpPr>
                  <p:nvPr/>
                </p:nvSpPr>
                <p:spPr bwMode="auto">
                  <a:xfrm>
                    <a:off x="3172"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47" name="Rectangle 732">
                    <a:extLst>
                      <a:ext uri="{FF2B5EF4-FFF2-40B4-BE49-F238E27FC236}">
                        <a16:creationId xmlns:a16="http://schemas.microsoft.com/office/drawing/2014/main" id="{10A4A07C-B661-3B4E-B6A1-2CACF6E36065}"/>
                      </a:ext>
                    </a:extLst>
                  </p:cNvPr>
                  <p:cNvSpPr>
                    <a:spLocks noChangeArrowheads="1"/>
                  </p:cNvSpPr>
                  <p:nvPr/>
                </p:nvSpPr>
                <p:spPr bwMode="auto">
                  <a:xfrm>
                    <a:off x="3172"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638" name="Group 733">
                <a:extLst>
                  <a:ext uri="{FF2B5EF4-FFF2-40B4-BE49-F238E27FC236}">
                    <a16:creationId xmlns:a16="http://schemas.microsoft.com/office/drawing/2014/main" id="{1B069B61-E415-3D49-96E1-6DF22D36C2E3}"/>
                  </a:ext>
                </a:extLst>
              </p:cNvPr>
              <p:cNvGrpSpPr>
                <a:grpSpLocks/>
              </p:cNvGrpSpPr>
              <p:nvPr/>
            </p:nvGrpSpPr>
            <p:grpSpPr bwMode="auto">
              <a:xfrm>
                <a:off x="2692" y="1204"/>
                <a:ext cx="376" cy="1048"/>
                <a:chOff x="2692" y="1204"/>
                <a:chExt cx="376" cy="1048"/>
              </a:xfrm>
            </p:grpSpPr>
            <p:sp>
              <p:nvSpPr>
                <p:cNvPr id="7786" name="Rectangle 734">
                  <a:extLst>
                    <a:ext uri="{FF2B5EF4-FFF2-40B4-BE49-F238E27FC236}">
                      <a16:creationId xmlns:a16="http://schemas.microsoft.com/office/drawing/2014/main" id="{3258317C-DE15-7345-9DC9-C1D76E0A5B06}"/>
                    </a:ext>
                  </a:extLst>
                </p:cNvPr>
                <p:cNvSpPr>
                  <a:spLocks noChangeArrowheads="1"/>
                </p:cNvSpPr>
                <p:nvPr/>
              </p:nvSpPr>
              <p:spPr bwMode="auto">
                <a:xfrm>
                  <a:off x="2692"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787" name="Group 735">
                  <a:extLst>
                    <a:ext uri="{FF2B5EF4-FFF2-40B4-BE49-F238E27FC236}">
                      <a16:creationId xmlns:a16="http://schemas.microsoft.com/office/drawing/2014/main" id="{6A7161AA-9A3E-954C-AF51-619C58C4718F}"/>
                    </a:ext>
                  </a:extLst>
                </p:cNvPr>
                <p:cNvGrpSpPr>
                  <a:grpSpLocks/>
                </p:cNvGrpSpPr>
                <p:nvPr/>
              </p:nvGrpSpPr>
              <p:grpSpPr bwMode="auto">
                <a:xfrm>
                  <a:off x="2980" y="1252"/>
                  <a:ext cx="40" cy="952"/>
                  <a:chOff x="2980" y="1252"/>
                  <a:chExt cx="40" cy="952"/>
                </a:xfrm>
              </p:grpSpPr>
              <p:grpSp>
                <p:nvGrpSpPr>
                  <p:cNvPr id="7808" name="Group 736">
                    <a:extLst>
                      <a:ext uri="{FF2B5EF4-FFF2-40B4-BE49-F238E27FC236}">
                        <a16:creationId xmlns:a16="http://schemas.microsoft.com/office/drawing/2014/main" id="{5B4E6A41-FF68-5241-B57A-6FE4A69A3B27}"/>
                      </a:ext>
                    </a:extLst>
                  </p:cNvPr>
                  <p:cNvGrpSpPr>
                    <a:grpSpLocks/>
                  </p:cNvGrpSpPr>
                  <p:nvPr/>
                </p:nvGrpSpPr>
                <p:grpSpPr bwMode="auto">
                  <a:xfrm>
                    <a:off x="2980" y="1252"/>
                    <a:ext cx="40" cy="424"/>
                    <a:chOff x="2980" y="1252"/>
                    <a:chExt cx="40" cy="424"/>
                  </a:xfrm>
                </p:grpSpPr>
                <p:sp>
                  <p:nvSpPr>
                    <p:cNvPr id="7818" name="Rectangle 737">
                      <a:extLst>
                        <a:ext uri="{FF2B5EF4-FFF2-40B4-BE49-F238E27FC236}">
                          <a16:creationId xmlns:a16="http://schemas.microsoft.com/office/drawing/2014/main" id="{57F31D06-5AFE-6949-8A76-ADE5164563CC}"/>
                        </a:ext>
                      </a:extLst>
                    </p:cNvPr>
                    <p:cNvSpPr>
                      <a:spLocks noChangeArrowheads="1"/>
                    </p:cNvSpPr>
                    <p:nvPr/>
                  </p:nvSpPr>
                  <p:spPr bwMode="auto">
                    <a:xfrm>
                      <a:off x="2980" y="125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9" name="Rectangle 738">
                      <a:extLst>
                        <a:ext uri="{FF2B5EF4-FFF2-40B4-BE49-F238E27FC236}">
                          <a16:creationId xmlns:a16="http://schemas.microsoft.com/office/drawing/2014/main" id="{1DAB0DCB-EDF0-7F42-995E-5FB2773A9FF8}"/>
                        </a:ext>
                      </a:extLst>
                    </p:cNvPr>
                    <p:cNvSpPr>
                      <a:spLocks noChangeArrowheads="1"/>
                    </p:cNvSpPr>
                    <p:nvPr/>
                  </p:nvSpPr>
                  <p:spPr bwMode="auto">
                    <a:xfrm>
                      <a:off x="2980" y="1310"/>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0" name="Rectangle 739">
                      <a:extLst>
                        <a:ext uri="{FF2B5EF4-FFF2-40B4-BE49-F238E27FC236}">
                          <a16:creationId xmlns:a16="http://schemas.microsoft.com/office/drawing/2014/main" id="{8E732E6C-A8E2-254D-AF5A-7304F140CAB7}"/>
                        </a:ext>
                      </a:extLst>
                    </p:cNvPr>
                    <p:cNvSpPr>
                      <a:spLocks noChangeArrowheads="1"/>
                    </p:cNvSpPr>
                    <p:nvPr/>
                  </p:nvSpPr>
                  <p:spPr bwMode="auto">
                    <a:xfrm>
                      <a:off x="2980" y="1367"/>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1" name="Rectangle 740">
                      <a:extLst>
                        <a:ext uri="{FF2B5EF4-FFF2-40B4-BE49-F238E27FC236}">
                          <a16:creationId xmlns:a16="http://schemas.microsoft.com/office/drawing/2014/main" id="{974A62CB-8E2A-544E-9FDE-5715FA8ECD72}"/>
                        </a:ext>
                      </a:extLst>
                    </p:cNvPr>
                    <p:cNvSpPr>
                      <a:spLocks noChangeArrowheads="1"/>
                    </p:cNvSpPr>
                    <p:nvPr/>
                  </p:nvSpPr>
                  <p:spPr bwMode="auto">
                    <a:xfrm>
                      <a:off x="2980" y="142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2" name="Rectangle 741">
                      <a:extLst>
                        <a:ext uri="{FF2B5EF4-FFF2-40B4-BE49-F238E27FC236}">
                          <a16:creationId xmlns:a16="http://schemas.microsoft.com/office/drawing/2014/main" id="{C99F108D-DAC8-0443-A232-E2054E932EDA}"/>
                        </a:ext>
                      </a:extLst>
                    </p:cNvPr>
                    <p:cNvSpPr>
                      <a:spLocks noChangeArrowheads="1"/>
                    </p:cNvSpPr>
                    <p:nvPr/>
                  </p:nvSpPr>
                  <p:spPr bwMode="auto">
                    <a:xfrm>
                      <a:off x="2980" y="1482"/>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3" name="Rectangle 742">
                      <a:extLst>
                        <a:ext uri="{FF2B5EF4-FFF2-40B4-BE49-F238E27FC236}">
                          <a16:creationId xmlns:a16="http://schemas.microsoft.com/office/drawing/2014/main" id="{9CF92D66-7C84-4B41-80CB-A3F9700C0731}"/>
                        </a:ext>
                      </a:extLst>
                    </p:cNvPr>
                    <p:cNvSpPr>
                      <a:spLocks noChangeArrowheads="1"/>
                    </p:cNvSpPr>
                    <p:nvPr/>
                  </p:nvSpPr>
                  <p:spPr bwMode="auto">
                    <a:xfrm>
                      <a:off x="2980" y="154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4" name="Rectangle 743">
                      <a:extLst>
                        <a:ext uri="{FF2B5EF4-FFF2-40B4-BE49-F238E27FC236}">
                          <a16:creationId xmlns:a16="http://schemas.microsoft.com/office/drawing/2014/main" id="{6D449261-AEBF-E641-B7A0-40BDBA042296}"/>
                        </a:ext>
                      </a:extLst>
                    </p:cNvPr>
                    <p:cNvSpPr>
                      <a:spLocks noChangeArrowheads="1"/>
                    </p:cNvSpPr>
                    <p:nvPr/>
                  </p:nvSpPr>
                  <p:spPr bwMode="auto">
                    <a:xfrm>
                      <a:off x="2980" y="159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25" name="Rectangle 744">
                      <a:extLst>
                        <a:ext uri="{FF2B5EF4-FFF2-40B4-BE49-F238E27FC236}">
                          <a16:creationId xmlns:a16="http://schemas.microsoft.com/office/drawing/2014/main" id="{D64B32C7-02DA-C446-A570-BD0BE4E3A220}"/>
                        </a:ext>
                      </a:extLst>
                    </p:cNvPr>
                    <p:cNvSpPr>
                      <a:spLocks noChangeArrowheads="1"/>
                    </p:cNvSpPr>
                    <p:nvPr/>
                  </p:nvSpPr>
                  <p:spPr bwMode="auto">
                    <a:xfrm>
                      <a:off x="2980" y="165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809" name="Group 745">
                    <a:extLst>
                      <a:ext uri="{FF2B5EF4-FFF2-40B4-BE49-F238E27FC236}">
                        <a16:creationId xmlns:a16="http://schemas.microsoft.com/office/drawing/2014/main" id="{E75A8CA8-8A91-AB41-9040-2F6A4C3E55A5}"/>
                      </a:ext>
                    </a:extLst>
                  </p:cNvPr>
                  <p:cNvGrpSpPr>
                    <a:grpSpLocks/>
                  </p:cNvGrpSpPr>
                  <p:nvPr/>
                </p:nvGrpSpPr>
                <p:grpSpPr bwMode="auto">
                  <a:xfrm>
                    <a:off x="2980" y="1780"/>
                    <a:ext cx="40" cy="424"/>
                    <a:chOff x="2980" y="1780"/>
                    <a:chExt cx="40" cy="424"/>
                  </a:xfrm>
                </p:grpSpPr>
                <p:sp>
                  <p:nvSpPr>
                    <p:cNvPr id="7810" name="Rectangle 746">
                      <a:extLst>
                        <a:ext uri="{FF2B5EF4-FFF2-40B4-BE49-F238E27FC236}">
                          <a16:creationId xmlns:a16="http://schemas.microsoft.com/office/drawing/2014/main" id="{B48B4A4A-85DA-C543-83EC-D27D6587BE24}"/>
                        </a:ext>
                      </a:extLst>
                    </p:cNvPr>
                    <p:cNvSpPr>
                      <a:spLocks noChangeArrowheads="1"/>
                    </p:cNvSpPr>
                    <p:nvPr/>
                  </p:nvSpPr>
                  <p:spPr bwMode="auto">
                    <a:xfrm>
                      <a:off x="2980" y="178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1" name="Rectangle 747">
                      <a:extLst>
                        <a:ext uri="{FF2B5EF4-FFF2-40B4-BE49-F238E27FC236}">
                          <a16:creationId xmlns:a16="http://schemas.microsoft.com/office/drawing/2014/main" id="{75AC4901-1884-B049-BB2A-DDA369E3706E}"/>
                        </a:ext>
                      </a:extLst>
                    </p:cNvPr>
                    <p:cNvSpPr>
                      <a:spLocks noChangeArrowheads="1"/>
                    </p:cNvSpPr>
                    <p:nvPr/>
                  </p:nvSpPr>
                  <p:spPr bwMode="auto">
                    <a:xfrm>
                      <a:off x="2980" y="1838"/>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2" name="Rectangle 748">
                      <a:extLst>
                        <a:ext uri="{FF2B5EF4-FFF2-40B4-BE49-F238E27FC236}">
                          <a16:creationId xmlns:a16="http://schemas.microsoft.com/office/drawing/2014/main" id="{2240C308-A747-EA48-8F32-966F878A160C}"/>
                        </a:ext>
                      </a:extLst>
                    </p:cNvPr>
                    <p:cNvSpPr>
                      <a:spLocks noChangeArrowheads="1"/>
                    </p:cNvSpPr>
                    <p:nvPr/>
                  </p:nvSpPr>
                  <p:spPr bwMode="auto">
                    <a:xfrm>
                      <a:off x="2980" y="1895"/>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3" name="Rectangle 749">
                      <a:extLst>
                        <a:ext uri="{FF2B5EF4-FFF2-40B4-BE49-F238E27FC236}">
                          <a16:creationId xmlns:a16="http://schemas.microsoft.com/office/drawing/2014/main" id="{9B1CE041-E189-5847-9BBD-15EA0603A52A}"/>
                        </a:ext>
                      </a:extLst>
                    </p:cNvPr>
                    <p:cNvSpPr>
                      <a:spLocks noChangeArrowheads="1"/>
                    </p:cNvSpPr>
                    <p:nvPr/>
                  </p:nvSpPr>
                  <p:spPr bwMode="auto">
                    <a:xfrm>
                      <a:off x="2980" y="195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4" name="Rectangle 750">
                      <a:extLst>
                        <a:ext uri="{FF2B5EF4-FFF2-40B4-BE49-F238E27FC236}">
                          <a16:creationId xmlns:a16="http://schemas.microsoft.com/office/drawing/2014/main" id="{E2094FFF-C4C6-1146-824C-5B784B2462A9}"/>
                        </a:ext>
                      </a:extLst>
                    </p:cNvPr>
                    <p:cNvSpPr>
                      <a:spLocks noChangeArrowheads="1"/>
                    </p:cNvSpPr>
                    <p:nvPr/>
                  </p:nvSpPr>
                  <p:spPr bwMode="auto">
                    <a:xfrm>
                      <a:off x="2980" y="2010"/>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5" name="Rectangle 751">
                      <a:extLst>
                        <a:ext uri="{FF2B5EF4-FFF2-40B4-BE49-F238E27FC236}">
                          <a16:creationId xmlns:a16="http://schemas.microsoft.com/office/drawing/2014/main" id="{DB0DBD34-FCA6-7A4A-ACCE-18D153A06D92}"/>
                        </a:ext>
                      </a:extLst>
                    </p:cNvPr>
                    <p:cNvSpPr>
                      <a:spLocks noChangeArrowheads="1"/>
                    </p:cNvSpPr>
                    <p:nvPr/>
                  </p:nvSpPr>
                  <p:spPr bwMode="auto">
                    <a:xfrm>
                      <a:off x="2980" y="2068"/>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6" name="Rectangle 752">
                      <a:extLst>
                        <a:ext uri="{FF2B5EF4-FFF2-40B4-BE49-F238E27FC236}">
                          <a16:creationId xmlns:a16="http://schemas.microsoft.com/office/drawing/2014/main" id="{EDC20C98-E990-AF4A-899B-F531FE12B7C9}"/>
                        </a:ext>
                      </a:extLst>
                    </p:cNvPr>
                    <p:cNvSpPr>
                      <a:spLocks noChangeArrowheads="1"/>
                    </p:cNvSpPr>
                    <p:nvPr/>
                  </p:nvSpPr>
                  <p:spPr bwMode="auto">
                    <a:xfrm>
                      <a:off x="2980" y="2126"/>
                      <a:ext cx="40" cy="2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17" name="Rectangle 753">
                      <a:extLst>
                        <a:ext uri="{FF2B5EF4-FFF2-40B4-BE49-F238E27FC236}">
                          <a16:creationId xmlns:a16="http://schemas.microsoft.com/office/drawing/2014/main" id="{8B088FE1-D836-2B44-AAE9-D98BCE2E9FD7}"/>
                        </a:ext>
                      </a:extLst>
                    </p:cNvPr>
                    <p:cNvSpPr>
                      <a:spLocks noChangeArrowheads="1"/>
                    </p:cNvSpPr>
                    <p:nvPr/>
                  </p:nvSpPr>
                  <p:spPr bwMode="auto">
                    <a:xfrm>
                      <a:off x="2980" y="2183"/>
                      <a:ext cx="40" cy="21"/>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788" name="Group 754">
                  <a:extLst>
                    <a:ext uri="{FF2B5EF4-FFF2-40B4-BE49-F238E27FC236}">
                      <a16:creationId xmlns:a16="http://schemas.microsoft.com/office/drawing/2014/main" id="{B60A728F-D99D-3A43-BA73-89D403D566E1}"/>
                    </a:ext>
                  </a:extLst>
                </p:cNvPr>
                <p:cNvGrpSpPr>
                  <a:grpSpLocks/>
                </p:cNvGrpSpPr>
                <p:nvPr/>
              </p:nvGrpSpPr>
              <p:grpSpPr bwMode="auto">
                <a:xfrm>
                  <a:off x="2740" y="1252"/>
                  <a:ext cx="184" cy="952"/>
                  <a:chOff x="2740" y="1252"/>
                  <a:chExt cx="184" cy="952"/>
                </a:xfrm>
              </p:grpSpPr>
              <p:sp>
                <p:nvSpPr>
                  <p:cNvPr id="7789" name="Rectangle 755">
                    <a:extLst>
                      <a:ext uri="{FF2B5EF4-FFF2-40B4-BE49-F238E27FC236}">
                        <a16:creationId xmlns:a16="http://schemas.microsoft.com/office/drawing/2014/main" id="{02D21517-2731-BB4F-B1BD-3D4BE66E957F}"/>
                      </a:ext>
                    </a:extLst>
                  </p:cNvPr>
                  <p:cNvSpPr>
                    <a:spLocks noChangeArrowheads="1"/>
                  </p:cNvSpPr>
                  <p:nvPr/>
                </p:nvSpPr>
                <p:spPr bwMode="auto">
                  <a:xfrm>
                    <a:off x="2740"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0" name="Rectangle 756">
                    <a:extLst>
                      <a:ext uri="{FF2B5EF4-FFF2-40B4-BE49-F238E27FC236}">
                        <a16:creationId xmlns:a16="http://schemas.microsoft.com/office/drawing/2014/main" id="{3C536E33-1E60-2B4B-A4A8-D778AE5DA79F}"/>
                      </a:ext>
                    </a:extLst>
                  </p:cNvPr>
                  <p:cNvSpPr>
                    <a:spLocks noChangeArrowheads="1"/>
                  </p:cNvSpPr>
                  <p:nvPr/>
                </p:nvSpPr>
                <p:spPr bwMode="auto">
                  <a:xfrm>
                    <a:off x="2740"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1" name="Rectangle 757">
                    <a:extLst>
                      <a:ext uri="{FF2B5EF4-FFF2-40B4-BE49-F238E27FC236}">
                        <a16:creationId xmlns:a16="http://schemas.microsoft.com/office/drawing/2014/main" id="{4570E0C1-C884-D048-A589-387DC58AE487}"/>
                      </a:ext>
                    </a:extLst>
                  </p:cNvPr>
                  <p:cNvSpPr>
                    <a:spLocks noChangeArrowheads="1"/>
                  </p:cNvSpPr>
                  <p:nvPr/>
                </p:nvSpPr>
                <p:spPr bwMode="auto">
                  <a:xfrm>
                    <a:off x="2740"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2" name="Rectangle 758">
                    <a:extLst>
                      <a:ext uri="{FF2B5EF4-FFF2-40B4-BE49-F238E27FC236}">
                        <a16:creationId xmlns:a16="http://schemas.microsoft.com/office/drawing/2014/main" id="{E5BFCFAD-CF66-0845-A811-1C62D37A39BF}"/>
                      </a:ext>
                    </a:extLst>
                  </p:cNvPr>
                  <p:cNvSpPr>
                    <a:spLocks noChangeArrowheads="1"/>
                  </p:cNvSpPr>
                  <p:nvPr/>
                </p:nvSpPr>
                <p:spPr bwMode="auto">
                  <a:xfrm>
                    <a:off x="2740"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3" name="Rectangle 759">
                    <a:extLst>
                      <a:ext uri="{FF2B5EF4-FFF2-40B4-BE49-F238E27FC236}">
                        <a16:creationId xmlns:a16="http://schemas.microsoft.com/office/drawing/2014/main" id="{E67A5B49-222F-104A-A5CC-B770F3DA1B5F}"/>
                      </a:ext>
                    </a:extLst>
                  </p:cNvPr>
                  <p:cNvSpPr>
                    <a:spLocks noChangeArrowheads="1"/>
                  </p:cNvSpPr>
                  <p:nvPr/>
                </p:nvSpPr>
                <p:spPr bwMode="auto">
                  <a:xfrm>
                    <a:off x="2740"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4" name="Rectangle 760">
                    <a:extLst>
                      <a:ext uri="{FF2B5EF4-FFF2-40B4-BE49-F238E27FC236}">
                        <a16:creationId xmlns:a16="http://schemas.microsoft.com/office/drawing/2014/main" id="{4A946F09-4C2C-AA4D-9E8E-B5B82B454619}"/>
                      </a:ext>
                    </a:extLst>
                  </p:cNvPr>
                  <p:cNvSpPr>
                    <a:spLocks noChangeArrowheads="1"/>
                  </p:cNvSpPr>
                  <p:nvPr/>
                </p:nvSpPr>
                <p:spPr bwMode="auto">
                  <a:xfrm>
                    <a:off x="2740"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5" name="Rectangle 761">
                    <a:extLst>
                      <a:ext uri="{FF2B5EF4-FFF2-40B4-BE49-F238E27FC236}">
                        <a16:creationId xmlns:a16="http://schemas.microsoft.com/office/drawing/2014/main" id="{E8731153-A6B3-7A46-BCF9-184440A6D910}"/>
                      </a:ext>
                    </a:extLst>
                  </p:cNvPr>
                  <p:cNvSpPr>
                    <a:spLocks noChangeArrowheads="1"/>
                  </p:cNvSpPr>
                  <p:nvPr/>
                </p:nvSpPr>
                <p:spPr bwMode="auto">
                  <a:xfrm>
                    <a:off x="2740"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6" name="Rectangle 762">
                    <a:extLst>
                      <a:ext uri="{FF2B5EF4-FFF2-40B4-BE49-F238E27FC236}">
                        <a16:creationId xmlns:a16="http://schemas.microsoft.com/office/drawing/2014/main" id="{DB9F69C6-D318-BB44-B8C3-E662CD8050E0}"/>
                      </a:ext>
                    </a:extLst>
                  </p:cNvPr>
                  <p:cNvSpPr>
                    <a:spLocks noChangeArrowheads="1"/>
                  </p:cNvSpPr>
                  <p:nvPr/>
                </p:nvSpPr>
                <p:spPr bwMode="auto">
                  <a:xfrm>
                    <a:off x="2740"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7" name="Rectangle 763">
                    <a:extLst>
                      <a:ext uri="{FF2B5EF4-FFF2-40B4-BE49-F238E27FC236}">
                        <a16:creationId xmlns:a16="http://schemas.microsoft.com/office/drawing/2014/main" id="{2C036245-727D-A845-B4C4-96889309C1BD}"/>
                      </a:ext>
                    </a:extLst>
                  </p:cNvPr>
                  <p:cNvSpPr>
                    <a:spLocks noChangeArrowheads="1"/>
                  </p:cNvSpPr>
                  <p:nvPr/>
                </p:nvSpPr>
                <p:spPr bwMode="auto">
                  <a:xfrm>
                    <a:off x="2740"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8" name="Rectangle 764">
                    <a:extLst>
                      <a:ext uri="{FF2B5EF4-FFF2-40B4-BE49-F238E27FC236}">
                        <a16:creationId xmlns:a16="http://schemas.microsoft.com/office/drawing/2014/main" id="{9161E605-DD8F-534C-BAD1-BA961FF476C4}"/>
                      </a:ext>
                    </a:extLst>
                  </p:cNvPr>
                  <p:cNvSpPr>
                    <a:spLocks noChangeArrowheads="1"/>
                  </p:cNvSpPr>
                  <p:nvPr/>
                </p:nvSpPr>
                <p:spPr bwMode="auto">
                  <a:xfrm>
                    <a:off x="2740"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99" name="Rectangle 765">
                    <a:extLst>
                      <a:ext uri="{FF2B5EF4-FFF2-40B4-BE49-F238E27FC236}">
                        <a16:creationId xmlns:a16="http://schemas.microsoft.com/office/drawing/2014/main" id="{4F67452C-F0D0-E449-AACE-2A492AEF0DE2}"/>
                      </a:ext>
                    </a:extLst>
                  </p:cNvPr>
                  <p:cNvSpPr>
                    <a:spLocks noChangeArrowheads="1"/>
                  </p:cNvSpPr>
                  <p:nvPr/>
                </p:nvSpPr>
                <p:spPr bwMode="auto">
                  <a:xfrm>
                    <a:off x="2740"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0" name="Rectangle 766">
                    <a:extLst>
                      <a:ext uri="{FF2B5EF4-FFF2-40B4-BE49-F238E27FC236}">
                        <a16:creationId xmlns:a16="http://schemas.microsoft.com/office/drawing/2014/main" id="{6F04625D-0F4C-5B4B-9856-04B488C8C8D0}"/>
                      </a:ext>
                    </a:extLst>
                  </p:cNvPr>
                  <p:cNvSpPr>
                    <a:spLocks noChangeArrowheads="1"/>
                  </p:cNvSpPr>
                  <p:nvPr/>
                </p:nvSpPr>
                <p:spPr bwMode="auto">
                  <a:xfrm>
                    <a:off x="2740"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1" name="Rectangle 767">
                    <a:extLst>
                      <a:ext uri="{FF2B5EF4-FFF2-40B4-BE49-F238E27FC236}">
                        <a16:creationId xmlns:a16="http://schemas.microsoft.com/office/drawing/2014/main" id="{03E78F24-9CE2-1D41-9CF5-038834F497DA}"/>
                      </a:ext>
                    </a:extLst>
                  </p:cNvPr>
                  <p:cNvSpPr>
                    <a:spLocks noChangeArrowheads="1"/>
                  </p:cNvSpPr>
                  <p:nvPr/>
                </p:nvSpPr>
                <p:spPr bwMode="auto">
                  <a:xfrm>
                    <a:off x="2740"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2" name="Rectangle 768">
                    <a:extLst>
                      <a:ext uri="{FF2B5EF4-FFF2-40B4-BE49-F238E27FC236}">
                        <a16:creationId xmlns:a16="http://schemas.microsoft.com/office/drawing/2014/main" id="{D7D1B407-DB0C-2F4B-A188-11FA572DCCE9}"/>
                      </a:ext>
                    </a:extLst>
                  </p:cNvPr>
                  <p:cNvSpPr>
                    <a:spLocks noChangeArrowheads="1"/>
                  </p:cNvSpPr>
                  <p:nvPr/>
                </p:nvSpPr>
                <p:spPr bwMode="auto">
                  <a:xfrm>
                    <a:off x="2740"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3" name="Rectangle 769">
                    <a:extLst>
                      <a:ext uri="{FF2B5EF4-FFF2-40B4-BE49-F238E27FC236}">
                        <a16:creationId xmlns:a16="http://schemas.microsoft.com/office/drawing/2014/main" id="{5DD7C229-73E9-7442-903D-BBCC7E019499}"/>
                      </a:ext>
                    </a:extLst>
                  </p:cNvPr>
                  <p:cNvSpPr>
                    <a:spLocks noChangeArrowheads="1"/>
                  </p:cNvSpPr>
                  <p:nvPr/>
                </p:nvSpPr>
                <p:spPr bwMode="auto">
                  <a:xfrm>
                    <a:off x="2740"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4" name="Rectangle 770">
                    <a:extLst>
                      <a:ext uri="{FF2B5EF4-FFF2-40B4-BE49-F238E27FC236}">
                        <a16:creationId xmlns:a16="http://schemas.microsoft.com/office/drawing/2014/main" id="{CD851E71-2DDC-7743-ABDB-B183965D2D15}"/>
                      </a:ext>
                    </a:extLst>
                  </p:cNvPr>
                  <p:cNvSpPr>
                    <a:spLocks noChangeArrowheads="1"/>
                  </p:cNvSpPr>
                  <p:nvPr/>
                </p:nvSpPr>
                <p:spPr bwMode="auto">
                  <a:xfrm>
                    <a:off x="2740"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5" name="Rectangle 771">
                    <a:extLst>
                      <a:ext uri="{FF2B5EF4-FFF2-40B4-BE49-F238E27FC236}">
                        <a16:creationId xmlns:a16="http://schemas.microsoft.com/office/drawing/2014/main" id="{C1D616D3-90D7-F74E-9B6D-A27A1BD21167}"/>
                      </a:ext>
                    </a:extLst>
                  </p:cNvPr>
                  <p:cNvSpPr>
                    <a:spLocks noChangeArrowheads="1"/>
                  </p:cNvSpPr>
                  <p:nvPr/>
                </p:nvSpPr>
                <p:spPr bwMode="auto">
                  <a:xfrm>
                    <a:off x="2740"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6" name="Rectangle 772">
                    <a:extLst>
                      <a:ext uri="{FF2B5EF4-FFF2-40B4-BE49-F238E27FC236}">
                        <a16:creationId xmlns:a16="http://schemas.microsoft.com/office/drawing/2014/main" id="{23100E27-C0AD-2C49-9776-FB251CB2F2AC}"/>
                      </a:ext>
                    </a:extLst>
                  </p:cNvPr>
                  <p:cNvSpPr>
                    <a:spLocks noChangeArrowheads="1"/>
                  </p:cNvSpPr>
                  <p:nvPr/>
                </p:nvSpPr>
                <p:spPr bwMode="auto">
                  <a:xfrm>
                    <a:off x="2740"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807" name="Rectangle 773">
                    <a:extLst>
                      <a:ext uri="{FF2B5EF4-FFF2-40B4-BE49-F238E27FC236}">
                        <a16:creationId xmlns:a16="http://schemas.microsoft.com/office/drawing/2014/main" id="{DA2157AA-9AF9-A94D-B6B8-E6B0CAEC7042}"/>
                      </a:ext>
                    </a:extLst>
                  </p:cNvPr>
                  <p:cNvSpPr>
                    <a:spLocks noChangeArrowheads="1"/>
                  </p:cNvSpPr>
                  <p:nvPr/>
                </p:nvSpPr>
                <p:spPr bwMode="auto">
                  <a:xfrm>
                    <a:off x="2740"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639" name="Group 774">
                <a:extLst>
                  <a:ext uri="{FF2B5EF4-FFF2-40B4-BE49-F238E27FC236}">
                    <a16:creationId xmlns:a16="http://schemas.microsoft.com/office/drawing/2014/main" id="{D16F0DE6-9C2F-0E45-A0D7-85508AE35527}"/>
                  </a:ext>
                </a:extLst>
              </p:cNvPr>
              <p:cNvGrpSpPr>
                <a:grpSpLocks/>
              </p:cNvGrpSpPr>
              <p:nvPr/>
            </p:nvGrpSpPr>
            <p:grpSpPr bwMode="auto">
              <a:xfrm>
                <a:off x="3556" y="1204"/>
                <a:ext cx="376" cy="1048"/>
                <a:chOff x="3556" y="1204"/>
                <a:chExt cx="376" cy="1048"/>
              </a:xfrm>
            </p:grpSpPr>
            <p:sp>
              <p:nvSpPr>
                <p:cNvPr id="7746" name="Rectangle 775">
                  <a:extLst>
                    <a:ext uri="{FF2B5EF4-FFF2-40B4-BE49-F238E27FC236}">
                      <a16:creationId xmlns:a16="http://schemas.microsoft.com/office/drawing/2014/main" id="{AAF9F90E-3549-2046-BF5C-F78E8EA6D918}"/>
                    </a:ext>
                  </a:extLst>
                </p:cNvPr>
                <p:cNvSpPr>
                  <a:spLocks noChangeArrowheads="1"/>
                </p:cNvSpPr>
                <p:nvPr/>
              </p:nvSpPr>
              <p:spPr bwMode="auto">
                <a:xfrm>
                  <a:off x="3556"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747" name="Group 776">
                  <a:extLst>
                    <a:ext uri="{FF2B5EF4-FFF2-40B4-BE49-F238E27FC236}">
                      <a16:creationId xmlns:a16="http://schemas.microsoft.com/office/drawing/2014/main" id="{1E4B98C8-CE24-A44F-A194-0309D1BAEACE}"/>
                    </a:ext>
                  </a:extLst>
                </p:cNvPr>
                <p:cNvGrpSpPr>
                  <a:grpSpLocks/>
                </p:cNvGrpSpPr>
                <p:nvPr/>
              </p:nvGrpSpPr>
              <p:grpSpPr bwMode="auto">
                <a:xfrm>
                  <a:off x="3844" y="1252"/>
                  <a:ext cx="40" cy="952"/>
                  <a:chOff x="3844" y="1252"/>
                  <a:chExt cx="40" cy="952"/>
                </a:xfrm>
              </p:grpSpPr>
              <p:grpSp>
                <p:nvGrpSpPr>
                  <p:cNvPr id="7768" name="Group 777">
                    <a:extLst>
                      <a:ext uri="{FF2B5EF4-FFF2-40B4-BE49-F238E27FC236}">
                        <a16:creationId xmlns:a16="http://schemas.microsoft.com/office/drawing/2014/main" id="{885F6B6C-C7E4-1749-8DA8-24D0CFBF3A7B}"/>
                      </a:ext>
                    </a:extLst>
                  </p:cNvPr>
                  <p:cNvGrpSpPr>
                    <a:grpSpLocks/>
                  </p:cNvGrpSpPr>
                  <p:nvPr/>
                </p:nvGrpSpPr>
                <p:grpSpPr bwMode="auto">
                  <a:xfrm>
                    <a:off x="3844" y="1252"/>
                    <a:ext cx="40" cy="424"/>
                    <a:chOff x="3844" y="1252"/>
                    <a:chExt cx="40" cy="424"/>
                  </a:xfrm>
                </p:grpSpPr>
                <p:sp>
                  <p:nvSpPr>
                    <p:cNvPr id="7778" name="Rectangle 778">
                      <a:extLst>
                        <a:ext uri="{FF2B5EF4-FFF2-40B4-BE49-F238E27FC236}">
                          <a16:creationId xmlns:a16="http://schemas.microsoft.com/office/drawing/2014/main" id="{3886B5A3-24CC-2B40-BBAD-E2904FADF6C6}"/>
                        </a:ext>
                      </a:extLst>
                    </p:cNvPr>
                    <p:cNvSpPr>
                      <a:spLocks noChangeArrowheads="1"/>
                    </p:cNvSpPr>
                    <p:nvPr/>
                  </p:nvSpPr>
                  <p:spPr bwMode="auto">
                    <a:xfrm>
                      <a:off x="3844"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9" name="Rectangle 779">
                      <a:extLst>
                        <a:ext uri="{FF2B5EF4-FFF2-40B4-BE49-F238E27FC236}">
                          <a16:creationId xmlns:a16="http://schemas.microsoft.com/office/drawing/2014/main" id="{C1503D6F-25A7-8C4E-989C-27EFA16B64EC}"/>
                        </a:ext>
                      </a:extLst>
                    </p:cNvPr>
                    <p:cNvSpPr>
                      <a:spLocks noChangeArrowheads="1"/>
                    </p:cNvSpPr>
                    <p:nvPr/>
                  </p:nvSpPr>
                  <p:spPr bwMode="auto">
                    <a:xfrm>
                      <a:off x="3844"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0" name="Rectangle 780">
                      <a:extLst>
                        <a:ext uri="{FF2B5EF4-FFF2-40B4-BE49-F238E27FC236}">
                          <a16:creationId xmlns:a16="http://schemas.microsoft.com/office/drawing/2014/main" id="{2CD7E9FA-0B6F-3F45-B32B-F8DA13A9C8E5}"/>
                        </a:ext>
                      </a:extLst>
                    </p:cNvPr>
                    <p:cNvSpPr>
                      <a:spLocks noChangeArrowheads="1"/>
                    </p:cNvSpPr>
                    <p:nvPr/>
                  </p:nvSpPr>
                  <p:spPr bwMode="auto">
                    <a:xfrm>
                      <a:off x="3844"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1" name="Rectangle 781">
                      <a:extLst>
                        <a:ext uri="{FF2B5EF4-FFF2-40B4-BE49-F238E27FC236}">
                          <a16:creationId xmlns:a16="http://schemas.microsoft.com/office/drawing/2014/main" id="{C41CDA0E-5CFA-A449-9A45-FFDAC2E6EA78}"/>
                        </a:ext>
                      </a:extLst>
                    </p:cNvPr>
                    <p:cNvSpPr>
                      <a:spLocks noChangeArrowheads="1"/>
                    </p:cNvSpPr>
                    <p:nvPr/>
                  </p:nvSpPr>
                  <p:spPr bwMode="auto">
                    <a:xfrm>
                      <a:off x="3844"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2" name="Rectangle 782">
                      <a:extLst>
                        <a:ext uri="{FF2B5EF4-FFF2-40B4-BE49-F238E27FC236}">
                          <a16:creationId xmlns:a16="http://schemas.microsoft.com/office/drawing/2014/main" id="{B1197BF6-E846-CB48-B5D1-6A4A7C276F0F}"/>
                        </a:ext>
                      </a:extLst>
                    </p:cNvPr>
                    <p:cNvSpPr>
                      <a:spLocks noChangeArrowheads="1"/>
                    </p:cNvSpPr>
                    <p:nvPr/>
                  </p:nvSpPr>
                  <p:spPr bwMode="auto">
                    <a:xfrm>
                      <a:off x="3844"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3" name="Rectangle 783">
                      <a:extLst>
                        <a:ext uri="{FF2B5EF4-FFF2-40B4-BE49-F238E27FC236}">
                          <a16:creationId xmlns:a16="http://schemas.microsoft.com/office/drawing/2014/main" id="{05BCDB64-72FD-E745-ACF6-6A3D3A3CDAF0}"/>
                        </a:ext>
                      </a:extLst>
                    </p:cNvPr>
                    <p:cNvSpPr>
                      <a:spLocks noChangeArrowheads="1"/>
                    </p:cNvSpPr>
                    <p:nvPr/>
                  </p:nvSpPr>
                  <p:spPr bwMode="auto">
                    <a:xfrm>
                      <a:off x="3844"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4" name="Rectangle 784">
                      <a:extLst>
                        <a:ext uri="{FF2B5EF4-FFF2-40B4-BE49-F238E27FC236}">
                          <a16:creationId xmlns:a16="http://schemas.microsoft.com/office/drawing/2014/main" id="{7FB7C935-ECB9-AD45-9FE9-C9E751B2A33A}"/>
                        </a:ext>
                      </a:extLst>
                    </p:cNvPr>
                    <p:cNvSpPr>
                      <a:spLocks noChangeArrowheads="1"/>
                    </p:cNvSpPr>
                    <p:nvPr/>
                  </p:nvSpPr>
                  <p:spPr bwMode="auto">
                    <a:xfrm>
                      <a:off x="3844"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85" name="Rectangle 785">
                      <a:extLst>
                        <a:ext uri="{FF2B5EF4-FFF2-40B4-BE49-F238E27FC236}">
                          <a16:creationId xmlns:a16="http://schemas.microsoft.com/office/drawing/2014/main" id="{BEDB44E1-D5A6-3A49-9338-843328CA36FE}"/>
                        </a:ext>
                      </a:extLst>
                    </p:cNvPr>
                    <p:cNvSpPr>
                      <a:spLocks noChangeArrowheads="1"/>
                    </p:cNvSpPr>
                    <p:nvPr/>
                  </p:nvSpPr>
                  <p:spPr bwMode="auto">
                    <a:xfrm>
                      <a:off x="3844"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769" name="Group 786">
                    <a:extLst>
                      <a:ext uri="{FF2B5EF4-FFF2-40B4-BE49-F238E27FC236}">
                        <a16:creationId xmlns:a16="http://schemas.microsoft.com/office/drawing/2014/main" id="{0CB3543F-ABB3-9348-AE0F-5CB612975725}"/>
                      </a:ext>
                    </a:extLst>
                  </p:cNvPr>
                  <p:cNvGrpSpPr>
                    <a:grpSpLocks/>
                  </p:cNvGrpSpPr>
                  <p:nvPr/>
                </p:nvGrpSpPr>
                <p:grpSpPr bwMode="auto">
                  <a:xfrm>
                    <a:off x="3844" y="1780"/>
                    <a:ext cx="40" cy="424"/>
                    <a:chOff x="3844" y="1780"/>
                    <a:chExt cx="40" cy="424"/>
                  </a:xfrm>
                </p:grpSpPr>
                <p:sp>
                  <p:nvSpPr>
                    <p:cNvPr id="7770" name="Rectangle 787">
                      <a:extLst>
                        <a:ext uri="{FF2B5EF4-FFF2-40B4-BE49-F238E27FC236}">
                          <a16:creationId xmlns:a16="http://schemas.microsoft.com/office/drawing/2014/main" id="{1166DBA1-6F00-0F40-984F-8359AD8C1DCD}"/>
                        </a:ext>
                      </a:extLst>
                    </p:cNvPr>
                    <p:cNvSpPr>
                      <a:spLocks noChangeArrowheads="1"/>
                    </p:cNvSpPr>
                    <p:nvPr/>
                  </p:nvSpPr>
                  <p:spPr bwMode="auto">
                    <a:xfrm>
                      <a:off x="3844"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1" name="Rectangle 788">
                      <a:extLst>
                        <a:ext uri="{FF2B5EF4-FFF2-40B4-BE49-F238E27FC236}">
                          <a16:creationId xmlns:a16="http://schemas.microsoft.com/office/drawing/2014/main" id="{93CDFF9F-0805-D74D-871D-F01E42215EF8}"/>
                        </a:ext>
                      </a:extLst>
                    </p:cNvPr>
                    <p:cNvSpPr>
                      <a:spLocks noChangeArrowheads="1"/>
                    </p:cNvSpPr>
                    <p:nvPr/>
                  </p:nvSpPr>
                  <p:spPr bwMode="auto">
                    <a:xfrm>
                      <a:off x="3844"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2" name="Rectangle 789">
                      <a:extLst>
                        <a:ext uri="{FF2B5EF4-FFF2-40B4-BE49-F238E27FC236}">
                          <a16:creationId xmlns:a16="http://schemas.microsoft.com/office/drawing/2014/main" id="{8F0D4790-96CA-4F4A-8B20-CDEEBCD9A687}"/>
                        </a:ext>
                      </a:extLst>
                    </p:cNvPr>
                    <p:cNvSpPr>
                      <a:spLocks noChangeArrowheads="1"/>
                    </p:cNvSpPr>
                    <p:nvPr/>
                  </p:nvSpPr>
                  <p:spPr bwMode="auto">
                    <a:xfrm>
                      <a:off x="3844"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3" name="Rectangle 790">
                      <a:extLst>
                        <a:ext uri="{FF2B5EF4-FFF2-40B4-BE49-F238E27FC236}">
                          <a16:creationId xmlns:a16="http://schemas.microsoft.com/office/drawing/2014/main" id="{A146736A-450D-864A-9571-9D0EB2E798C9}"/>
                        </a:ext>
                      </a:extLst>
                    </p:cNvPr>
                    <p:cNvSpPr>
                      <a:spLocks noChangeArrowheads="1"/>
                    </p:cNvSpPr>
                    <p:nvPr/>
                  </p:nvSpPr>
                  <p:spPr bwMode="auto">
                    <a:xfrm>
                      <a:off x="3844"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4" name="Rectangle 791">
                      <a:extLst>
                        <a:ext uri="{FF2B5EF4-FFF2-40B4-BE49-F238E27FC236}">
                          <a16:creationId xmlns:a16="http://schemas.microsoft.com/office/drawing/2014/main" id="{F171B09F-9562-9344-BD06-8C779ABC5AD4}"/>
                        </a:ext>
                      </a:extLst>
                    </p:cNvPr>
                    <p:cNvSpPr>
                      <a:spLocks noChangeArrowheads="1"/>
                    </p:cNvSpPr>
                    <p:nvPr/>
                  </p:nvSpPr>
                  <p:spPr bwMode="auto">
                    <a:xfrm>
                      <a:off x="3844"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5" name="Rectangle 792">
                      <a:extLst>
                        <a:ext uri="{FF2B5EF4-FFF2-40B4-BE49-F238E27FC236}">
                          <a16:creationId xmlns:a16="http://schemas.microsoft.com/office/drawing/2014/main" id="{2FB9D295-E109-3748-9DBB-F4C076A52CFB}"/>
                        </a:ext>
                      </a:extLst>
                    </p:cNvPr>
                    <p:cNvSpPr>
                      <a:spLocks noChangeArrowheads="1"/>
                    </p:cNvSpPr>
                    <p:nvPr/>
                  </p:nvSpPr>
                  <p:spPr bwMode="auto">
                    <a:xfrm>
                      <a:off x="3844"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6" name="Rectangle 793">
                      <a:extLst>
                        <a:ext uri="{FF2B5EF4-FFF2-40B4-BE49-F238E27FC236}">
                          <a16:creationId xmlns:a16="http://schemas.microsoft.com/office/drawing/2014/main" id="{22BF48B2-3E8F-B847-94BD-38D37B23B9DD}"/>
                        </a:ext>
                      </a:extLst>
                    </p:cNvPr>
                    <p:cNvSpPr>
                      <a:spLocks noChangeArrowheads="1"/>
                    </p:cNvSpPr>
                    <p:nvPr/>
                  </p:nvSpPr>
                  <p:spPr bwMode="auto">
                    <a:xfrm>
                      <a:off x="3844"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77" name="Rectangle 794">
                      <a:extLst>
                        <a:ext uri="{FF2B5EF4-FFF2-40B4-BE49-F238E27FC236}">
                          <a16:creationId xmlns:a16="http://schemas.microsoft.com/office/drawing/2014/main" id="{0BC070BA-7C59-8D42-98A5-CD95CBA6037C}"/>
                        </a:ext>
                      </a:extLst>
                    </p:cNvPr>
                    <p:cNvSpPr>
                      <a:spLocks noChangeArrowheads="1"/>
                    </p:cNvSpPr>
                    <p:nvPr/>
                  </p:nvSpPr>
                  <p:spPr bwMode="auto">
                    <a:xfrm>
                      <a:off x="3844"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748" name="Group 795">
                  <a:extLst>
                    <a:ext uri="{FF2B5EF4-FFF2-40B4-BE49-F238E27FC236}">
                      <a16:creationId xmlns:a16="http://schemas.microsoft.com/office/drawing/2014/main" id="{61178419-CF13-0440-BB8A-D3F6C5DB9020}"/>
                    </a:ext>
                  </a:extLst>
                </p:cNvPr>
                <p:cNvGrpSpPr>
                  <a:grpSpLocks/>
                </p:cNvGrpSpPr>
                <p:nvPr/>
              </p:nvGrpSpPr>
              <p:grpSpPr bwMode="auto">
                <a:xfrm>
                  <a:off x="3604" y="1252"/>
                  <a:ext cx="184" cy="952"/>
                  <a:chOff x="3604" y="1252"/>
                  <a:chExt cx="184" cy="952"/>
                </a:xfrm>
              </p:grpSpPr>
              <p:sp>
                <p:nvSpPr>
                  <p:cNvPr id="7749" name="Rectangle 796">
                    <a:extLst>
                      <a:ext uri="{FF2B5EF4-FFF2-40B4-BE49-F238E27FC236}">
                        <a16:creationId xmlns:a16="http://schemas.microsoft.com/office/drawing/2014/main" id="{555D97CB-2564-764D-A291-5AE3D10F5FEF}"/>
                      </a:ext>
                    </a:extLst>
                  </p:cNvPr>
                  <p:cNvSpPr>
                    <a:spLocks noChangeArrowheads="1"/>
                  </p:cNvSpPr>
                  <p:nvPr/>
                </p:nvSpPr>
                <p:spPr bwMode="auto">
                  <a:xfrm>
                    <a:off x="3604"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0" name="Rectangle 797">
                    <a:extLst>
                      <a:ext uri="{FF2B5EF4-FFF2-40B4-BE49-F238E27FC236}">
                        <a16:creationId xmlns:a16="http://schemas.microsoft.com/office/drawing/2014/main" id="{30A84E26-9249-E545-8A2C-214160CA2496}"/>
                      </a:ext>
                    </a:extLst>
                  </p:cNvPr>
                  <p:cNvSpPr>
                    <a:spLocks noChangeArrowheads="1"/>
                  </p:cNvSpPr>
                  <p:nvPr/>
                </p:nvSpPr>
                <p:spPr bwMode="auto">
                  <a:xfrm>
                    <a:off x="3604"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1" name="Rectangle 798">
                    <a:extLst>
                      <a:ext uri="{FF2B5EF4-FFF2-40B4-BE49-F238E27FC236}">
                        <a16:creationId xmlns:a16="http://schemas.microsoft.com/office/drawing/2014/main" id="{3F949847-1C63-A748-B906-C3F316F9202C}"/>
                      </a:ext>
                    </a:extLst>
                  </p:cNvPr>
                  <p:cNvSpPr>
                    <a:spLocks noChangeArrowheads="1"/>
                  </p:cNvSpPr>
                  <p:nvPr/>
                </p:nvSpPr>
                <p:spPr bwMode="auto">
                  <a:xfrm>
                    <a:off x="3604"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2" name="Rectangle 799">
                    <a:extLst>
                      <a:ext uri="{FF2B5EF4-FFF2-40B4-BE49-F238E27FC236}">
                        <a16:creationId xmlns:a16="http://schemas.microsoft.com/office/drawing/2014/main" id="{B8ED30AF-A3A0-2749-9591-4DC2D85D9D60}"/>
                      </a:ext>
                    </a:extLst>
                  </p:cNvPr>
                  <p:cNvSpPr>
                    <a:spLocks noChangeArrowheads="1"/>
                  </p:cNvSpPr>
                  <p:nvPr/>
                </p:nvSpPr>
                <p:spPr bwMode="auto">
                  <a:xfrm>
                    <a:off x="3604"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3" name="Rectangle 800">
                    <a:extLst>
                      <a:ext uri="{FF2B5EF4-FFF2-40B4-BE49-F238E27FC236}">
                        <a16:creationId xmlns:a16="http://schemas.microsoft.com/office/drawing/2014/main" id="{682D2273-EDDF-EE4E-812C-1B4B291263DF}"/>
                      </a:ext>
                    </a:extLst>
                  </p:cNvPr>
                  <p:cNvSpPr>
                    <a:spLocks noChangeArrowheads="1"/>
                  </p:cNvSpPr>
                  <p:nvPr/>
                </p:nvSpPr>
                <p:spPr bwMode="auto">
                  <a:xfrm>
                    <a:off x="3604"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4" name="Rectangle 801">
                    <a:extLst>
                      <a:ext uri="{FF2B5EF4-FFF2-40B4-BE49-F238E27FC236}">
                        <a16:creationId xmlns:a16="http://schemas.microsoft.com/office/drawing/2014/main" id="{5F176F0D-903F-B34C-8DF7-B55DAAED7DBB}"/>
                      </a:ext>
                    </a:extLst>
                  </p:cNvPr>
                  <p:cNvSpPr>
                    <a:spLocks noChangeArrowheads="1"/>
                  </p:cNvSpPr>
                  <p:nvPr/>
                </p:nvSpPr>
                <p:spPr bwMode="auto">
                  <a:xfrm>
                    <a:off x="3604"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5" name="Rectangle 802">
                    <a:extLst>
                      <a:ext uri="{FF2B5EF4-FFF2-40B4-BE49-F238E27FC236}">
                        <a16:creationId xmlns:a16="http://schemas.microsoft.com/office/drawing/2014/main" id="{21D4FAD7-E94E-A749-88D3-13E05F9B68DA}"/>
                      </a:ext>
                    </a:extLst>
                  </p:cNvPr>
                  <p:cNvSpPr>
                    <a:spLocks noChangeArrowheads="1"/>
                  </p:cNvSpPr>
                  <p:nvPr/>
                </p:nvSpPr>
                <p:spPr bwMode="auto">
                  <a:xfrm>
                    <a:off x="3604"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6" name="Rectangle 803">
                    <a:extLst>
                      <a:ext uri="{FF2B5EF4-FFF2-40B4-BE49-F238E27FC236}">
                        <a16:creationId xmlns:a16="http://schemas.microsoft.com/office/drawing/2014/main" id="{F35FE084-2035-B548-8981-B233ED77CFCE}"/>
                      </a:ext>
                    </a:extLst>
                  </p:cNvPr>
                  <p:cNvSpPr>
                    <a:spLocks noChangeArrowheads="1"/>
                  </p:cNvSpPr>
                  <p:nvPr/>
                </p:nvSpPr>
                <p:spPr bwMode="auto">
                  <a:xfrm>
                    <a:off x="3604"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7" name="Rectangle 804">
                    <a:extLst>
                      <a:ext uri="{FF2B5EF4-FFF2-40B4-BE49-F238E27FC236}">
                        <a16:creationId xmlns:a16="http://schemas.microsoft.com/office/drawing/2014/main" id="{F6FCE572-ED51-0144-AD06-345EC36797FA}"/>
                      </a:ext>
                    </a:extLst>
                  </p:cNvPr>
                  <p:cNvSpPr>
                    <a:spLocks noChangeArrowheads="1"/>
                  </p:cNvSpPr>
                  <p:nvPr/>
                </p:nvSpPr>
                <p:spPr bwMode="auto">
                  <a:xfrm>
                    <a:off x="3604"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8" name="Rectangle 805">
                    <a:extLst>
                      <a:ext uri="{FF2B5EF4-FFF2-40B4-BE49-F238E27FC236}">
                        <a16:creationId xmlns:a16="http://schemas.microsoft.com/office/drawing/2014/main" id="{F101EE52-074F-F541-8B1D-98DA643DE669}"/>
                      </a:ext>
                    </a:extLst>
                  </p:cNvPr>
                  <p:cNvSpPr>
                    <a:spLocks noChangeArrowheads="1"/>
                  </p:cNvSpPr>
                  <p:nvPr/>
                </p:nvSpPr>
                <p:spPr bwMode="auto">
                  <a:xfrm>
                    <a:off x="3604"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59" name="Rectangle 806">
                    <a:extLst>
                      <a:ext uri="{FF2B5EF4-FFF2-40B4-BE49-F238E27FC236}">
                        <a16:creationId xmlns:a16="http://schemas.microsoft.com/office/drawing/2014/main" id="{FB1722AA-F7AE-574B-908A-5CC8B5869E39}"/>
                      </a:ext>
                    </a:extLst>
                  </p:cNvPr>
                  <p:cNvSpPr>
                    <a:spLocks noChangeArrowheads="1"/>
                  </p:cNvSpPr>
                  <p:nvPr/>
                </p:nvSpPr>
                <p:spPr bwMode="auto">
                  <a:xfrm>
                    <a:off x="3604"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0" name="Rectangle 807">
                    <a:extLst>
                      <a:ext uri="{FF2B5EF4-FFF2-40B4-BE49-F238E27FC236}">
                        <a16:creationId xmlns:a16="http://schemas.microsoft.com/office/drawing/2014/main" id="{72580628-764C-164A-B3C9-EFCCE5DAF569}"/>
                      </a:ext>
                    </a:extLst>
                  </p:cNvPr>
                  <p:cNvSpPr>
                    <a:spLocks noChangeArrowheads="1"/>
                  </p:cNvSpPr>
                  <p:nvPr/>
                </p:nvSpPr>
                <p:spPr bwMode="auto">
                  <a:xfrm>
                    <a:off x="3604"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1" name="Rectangle 808">
                    <a:extLst>
                      <a:ext uri="{FF2B5EF4-FFF2-40B4-BE49-F238E27FC236}">
                        <a16:creationId xmlns:a16="http://schemas.microsoft.com/office/drawing/2014/main" id="{14158CFE-208C-E14F-AE64-BD91FAD6DA77}"/>
                      </a:ext>
                    </a:extLst>
                  </p:cNvPr>
                  <p:cNvSpPr>
                    <a:spLocks noChangeArrowheads="1"/>
                  </p:cNvSpPr>
                  <p:nvPr/>
                </p:nvSpPr>
                <p:spPr bwMode="auto">
                  <a:xfrm>
                    <a:off x="3604"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2" name="Rectangle 809">
                    <a:extLst>
                      <a:ext uri="{FF2B5EF4-FFF2-40B4-BE49-F238E27FC236}">
                        <a16:creationId xmlns:a16="http://schemas.microsoft.com/office/drawing/2014/main" id="{08706A86-0770-F549-8E0D-E5128A95B534}"/>
                      </a:ext>
                    </a:extLst>
                  </p:cNvPr>
                  <p:cNvSpPr>
                    <a:spLocks noChangeArrowheads="1"/>
                  </p:cNvSpPr>
                  <p:nvPr/>
                </p:nvSpPr>
                <p:spPr bwMode="auto">
                  <a:xfrm>
                    <a:off x="3604"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3" name="Rectangle 810">
                    <a:extLst>
                      <a:ext uri="{FF2B5EF4-FFF2-40B4-BE49-F238E27FC236}">
                        <a16:creationId xmlns:a16="http://schemas.microsoft.com/office/drawing/2014/main" id="{923297BB-8776-F642-BF0E-E6ED4778CF21}"/>
                      </a:ext>
                    </a:extLst>
                  </p:cNvPr>
                  <p:cNvSpPr>
                    <a:spLocks noChangeArrowheads="1"/>
                  </p:cNvSpPr>
                  <p:nvPr/>
                </p:nvSpPr>
                <p:spPr bwMode="auto">
                  <a:xfrm>
                    <a:off x="3604"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4" name="Rectangle 811">
                    <a:extLst>
                      <a:ext uri="{FF2B5EF4-FFF2-40B4-BE49-F238E27FC236}">
                        <a16:creationId xmlns:a16="http://schemas.microsoft.com/office/drawing/2014/main" id="{7A5449F4-7FA9-5C4B-9469-CDF4E95EF856}"/>
                      </a:ext>
                    </a:extLst>
                  </p:cNvPr>
                  <p:cNvSpPr>
                    <a:spLocks noChangeArrowheads="1"/>
                  </p:cNvSpPr>
                  <p:nvPr/>
                </p:nvSpPr>
                <p:spPr bwMode="auto">
                  <a:xfrm>
                    <a:off x="3604"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5" name="Rectangle 812">
                    <a:extLst>
                      <a:ext uri="{FF2B5EF4-FFF2-40B4-BE49-F238E27FC236}">
                        <a16:creationId xmlns:a16="http://schemas.microsoft.com/office/drawing/2014/main" id="{80407B81-6AA8-DC4C-82CA-A7D1D236F59A}"/>
                      </a:ext>
                    </a:extLst>
                  </p:cNvPr>
                  <p:cNvSpPr>
                    <a:spLocks noChangeArrowheads="1"/>
                  </p:cNvSpPr>
                  <p:nvPr/>
                </p:nvSpPr>
                <p:spPr bwMode="auto">
                  <a:xfrm>
                    <a:off x="3604"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6" name="Rectangle 813">
                    <a:extLst>
                      <a:ext uri="{FF2B5EF4-FFF2-40B4-BE49-F238E27FC236}">
                        <a16:creationId xmlns:a16="http://schemas.microsoft.com/office/drawing/2014/main" id="{7939AA56-D8DB-2246-B782-919055836553}"/>
                      </a:ext>
                    </a:extLst>
                  </p:cNvPr>
                  <p:cNvSpPr>
                    <a:spLocks noChangeArrowheads="1"/>
                  </p:cNvSpPr>
                  <p:nvPr/>
                </p:nvSpPr>
                <p:spPr bwMode="auto">
                  <a:xfrm>
                    <a:off x="3604"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67" name="Rectangle 814">
                    <a:extLst>
                      <a:ext uri="{FF2B5EF4-FFF2-40B4-BE49-F238E27FC236}">
                        <a16:creationId xmlns:a16="http://schemas.microsoft.com/office/drawing/2014/main" id="{B08096E8-5509-1B4C-9ADF-0CF7050B8357}"/>
                      </a:ext>
                    </a:extLst>
                  </p:cNvPr>
                  <p:cNvSpPr>
                    <a:spLocks noChangeArrowheads="1"/>
                  </p:cNvSpPr>
                  <p:nvPr/>
                </p:nvSpPr>
                <p:spPr bwMode="auto">
                  <a:xfrm>
                    <a:off x="3604"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sp>
            <p:nvSpPr>
              <p:cNvPr id="7640" name="Rectangle 815">
                <a:extLst>
                  <a:ext uri="{FF2B5EF4-FFF2-40B4-BE49-F238E27FC236}">
                    <a16:creationId xmlns:a16="http://schemas.microsoft.com/office/drawing/2014/main" id="{F405AAE2-36BC-FD47-8B3F-A401159C834A}"/>
                  </a:ext>
                </a:extLst>
              </p:cNvPr>
              <p:cNvSpPr>
                <a:spLocks noChangeArrowheads="1"/>
              </p:cNvSpPr>
              <p:nvPr/>
            </p:nvSpPr>
            <p:spPr bwMode="auto">
              <a:xfrm>
                <a:off x="4372"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641" name="Group 816">
                <a:extLst>
                  <a:ext uri="{FF2B5EF4-FFF2-40B4-BE49-F238E27FC236}">
                    <a16:creationId xmlns:a16="http://schemas.microsoft.com/office/drawing/2014/main" id="{06D9C27D-0114-9F45-B00B-367E6DAF835C}"/>
                  </a:ext>
                </a:extLst>
              </p:cNvPr>
              <p:cNvGrpSpPr>
                <a:grpSpLocks/>
              </p:cNvGrpSpPr>
              <p:nvPr/>
            </p:nvGrpSpPr>
            <p:grpSpPr bwMode="auto">
              <a:xfrm>
                <a:off x="4660" y="1252"/>
                <a:ext cx="40" cy="952"/>
                <a:chOff x="4660" y="1252"/>
                <a:chExt cx="40" cy="952"/>
              </a:xfrm>
            </p:grpSpPr>
            <p:grpSp>
              <p:nvGrpSpPr>
                <p:cNvPr id="7728" name="Group 817">
                  <a:extLst>
                    <a:ext uri="{FF2B5EF4-FFF2-40B4-BE49-F238E27FC236}">
                      <a16:creationId xmlns:a16="http://schemas.microsoft.com/office/drawing/2014/main" id="{DA3F5BBB-057F-A443-AC48-7017309A899E}"/>
                    </a:ext>
                  </a:extLst>
                </p:cNvPr>
                <p:cNvGrpSpPr>
                  <a:grpSpLocks/>
                </p:cNvGrpSpPr>
                <p:nvPr/>
              </p:nvGrpSpPr>
              <p:grpSpPr bwMode="auto">
                <a:xfrm>
                  <a:off x="4660" y="1252"/>
                  <a:ext cx="40" cy="424"/>
                  <a:chOff x="4660" y="1252"/>
                  <a:chExt cx="40" cy="424"/>
                </a:xfrm>
              </p:grpSpPr>
              <p:sp>
                <p:nvSpPr>
                  <p:cNvPr id="7738" name="Rectangle 818">
                    <a:extLst>
                      <a:ext uri="{FF2B5EF4-FFF2-40B4-BE49-F238E27FC236}">
                        <a16:creationId xmlns:a16="http://schemas.microsoft.com/office/drawing/2014/main" id="{957A7D03-F305-2246-A006-E4BD6A04167E}"/>
                      </a:ext>
                    </a:extLst>
                  </p:cNvPr>
                  <p:cNvSpPr>
                    <a:spLocks noChangeArrowheads="1"/>
                  </p:cNvSpPr>
                  <p:nvPr/>
                </p:nvSpPr>
                <p:spPr bwMode="auto">
                  <a:xfrm>
                    <a:off x="4660" y="125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9" name="Rectangle 819">
                    <a:extLst>
                      <a:ext uri="{FF2B5EF4-FFF2-40B4-BE49-F238E27FC236}">
                        <a16:creationId xmlns:a16="http://schemas.microsoft.com/office/drawing/2014/main" id="{7430A1CD-057F-7548-AD11-331222EF1B10}"/>
                      </a:ext>
                    </a:extLst>
                  </p:cNvPr>
                  <p:cNvSpPr>
                    <a:spLocks noChangeArrowheads="1"/>
                  </p:cNvSpPr>
                  <p:nvPr/>
                </p:nvSpPr>
                <p:spPr bwMode="auto">
                  <a:xfrm>
                    <a:off x="4660" y="1310"/>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0" name="Rectangle 820">
                    <a:extLst>
                      <a:ext uri="{FF2B5EF4-FFF2-40B4-BE49-F238E27FC236}">
                        <a16:creationId xmlns:a16="http://schemas.microsoft.com/office/drawing/2014/main" id="{E073CF41-DEC9-A146-A55C-FEB6B4AD5A4D}"/>
                      </a:ext>
                    </a:extLst>
                  </p:cNvPr>
                  <p:cNvSpPr>
                    <a:spLocks noChangeArrowheads="1"/>
                  </p:cNvSpPr>
                  <p:nvPr/>
                </p:nvSpPr>
                <p:spPr bwMode="auto">
                  <a:xfrm>
                    <a:off x="4660" y="1367"/>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1" name="Rectangle 821">
                    <a:extLst>
                      <a:ext uri="{FF2B5EF4-FFF2-40B4-BE49-F238E27FC236}">
                        <a16:creationId xmlns:a16="http://schemas.microsoft.com/office/drawing/2014/main" id="{E8013D43-7AB8-FE44-8352-F8DDCAFBF0BD}"/>
                      </a:ext>
                    </a:extLst>
                  </p:cNvPr>
                  <p:cNvSpPr>
                    <a:spLocks noChangeArrowheads="1"/>
                  </p:cNvSpPr>
                  <p:nvPr/>
                </p:nvSpPr>
                <p:spPr bwMode="auto">
                  <a:xfrm>
                    <a:off x="4660" y="142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2" name="Rectangle 822">
                    <a:extLst>
                      <a:ext uri="{FF2B5EF4-FFF2-40B4-BE49-F238E27FC236}">
                        <a16:creationId xmlns:a16="http://schemas.microsoft.com/office/drawing/2014/main" id="{1D872553-29D3-4848-B783-657F30895B86}"/>
                      </a:ext>
                    </a:extLst>
                  </p:cNvPr>
                  <p:cNvSpPr>
                    <a:spLocks noChangeArrowheads="1"/>
                  </p:cNvSpPr>
                  <p:nvPr/>
                </p:nvSpPr>
                <p:spPr bwMode="auto">
                  <a:xfrm>
                    <a:off x="4660" y="1482"/>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3" name="Rectangle 823">
                    <a:extLst>
                      <a:ext uri="{FF2B5EF4-FFF2-40B4-BE49-F238E27FC236}">
                        <a16:creationId xmlns:a16="http://schemas.microsoft.com/office/drawing/2014/main" id="{A6F86CEC-0811-7240-B0E2-014F17BB04B1}"/>
                      </a:ext>
                    </a:extLst>
                  </p:cNvPr>
                  <p:cNvSpPr>
                    <a:spLocks noChangeArrowheads="1"/>
                  </p:cNvSpPr>
                  <p:nvPr/>
                </p:nvSpPr>
                <p:spPr bwMode="auto">
                  <a:xfrm>
                    <a:off x="4660" y="154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4" name="Rectangle 824">
                    <a:extLst>
                      <a:ext uri="{FF2B5EF4-FFF2-40B4-BE49-F238E27FC236}">
                        <a16:creationId xmlns:a16="http://schemas.microsoft.com/office/drawing/2014/main" id="{150F0CB9-4769-5842-AFC9-56523CEA8020}"/>
                      </a:ext>
                    </a:extLst>
                  </p:cNvPr>
                  <p:cNvSpPr>
                    <a:spLocks noChangeArrowheads="1"/>
                  </p:cNvSpPr>
                  <p:nvPr/>
                </p:nvSpPr>
                <p:spPr bwMode="auto">
                  <a:xfrm>
                    <a:off x="4660" y="159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45" name="Rectangle 825">
                    <a:extLst>
                      <a:ext uri="{FF2B5EF4-FFF2-40B4-BE49-F238E27FC236}">
                        <a16:creationId xmlns:a16="http://schemas.microsoft.com/office/drawing/2014/main" id="{83E17CEF-515C-1B49-B3DF-F564A248FD3C}"/>
                      </a:ext>
                    </a:extLst>
                  </p:cNvPr>
                  <p:cNvSpPr>
                    <a:spLocks noChangeArrowheads="1"/>
                  </p:cNvSpPr>
                  <p:nvPr/>
                </p:nvSpPr>
                <p:spPr bwMode="auto">
                  <a:xfrm>
                    <a:off x="4660" y="165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729" name="Group 826">
                  <a:extLst>
                    <a:ext uri="{FF2B5EF4-FFF2-40B4-BE49-F238E27FC236}">
                      <a16:creationId xmlns:a16="http://schemas.microsoft.com/office/drawing/2014/main" id="{33E33AB3-95D0-DD44-8EF4-3FB43130F115}"/>
                    </a:ext>
                  </a:extLst>
                </p:cNvPr>
                <p:cNvGrpSpPr>
                  <a:grpSpLocks/>
                </p:cNvGrpSpPr>
                <p:nvPr/>
              </p:nvGrpSpPr>
              <p:grpSpPr bwMode="auto">
                <a:xfrm>
                  <a:off x="4660" y="1780"/>
                  <a:ext cx="40" cy="424"/>
                  <a:chOff x="4660" y="1780"/>
                  <a:chExt cx="40" cy="424"/>
                </a:xfrm>
              </p:grpSpPr>
              <p:sp>
                <p:nvSpPr>
                  <p:cNvPr id="7730" name="Rectangle 827">
                    <a:extLst>
                      <a:ext uri="{FF2B5EF4-FFF2-40B4-BE49-F238E27FC236}">
                        <a16:creationId xmlns:a16="http://schemas.microsoft.com/office/drawing/2014/main" id="{61D47472-32A3-7841-822B-BAC943FE3B75}"/>
                      </a:ext>
                    </a:extLst>
                  </p:cNvPr>
                  <p:cNvSpPr>
                    <a:spLocks noChangeArrowheads="1"/>
                  </p:cNvSpPr>
                  <p:nvPr/>
                </p:nvSpPr>
                <p:spPr bwMode="auto">
                  <a:xfrm>
                    <a:off x="4660" y="178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1" name="Rectangle 828">
                    <a:extLst>
                      <a:ext uri="{FF2B5EF4-FFF2-40B4-BE49-F238E27FC236}">
                        <a16:creationId xmlns:a16="http://schemas.microsoft.com/office/drawing/2014/main" id="{6FCADD4D-39F9-754C-9524-81E9903F11F7}"/>
                      </a:ext>
                    </a:extLst>
                  </p:cNvPr>
                  <p:cNvSpPr>
                    <a:spLocks noChangeArrowheads="1"/>
                  </p:cNvSpPr>
                  <p:nvPr/>
                </p:nvSpPr>
                <p:spPr bwMode="auto">
                  <a:xfrm>
                    <a:off x="4660" y="1838"/>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2" name="Rectangle 829">
                    <a:extLst>
                      <a:ext uri="{FF2B5EF4-FFF2-40B4-BE49-F238E27FC236}">
                        <a16:creationId xmlns:a16="http://schemas.microsoft.com/office/drawing/2014/main" id="{93BD47E5-ADA9-4340-BDF5-AF3A2ED45CC6}"/>
                      </a:ext>
                    </a:extLst>
                  </p:cNvPr>
                  <p:cNvSpPr>
                    <a:spLocks noChangeArrowheads="1"/>
                  </p:cNvSpPr>
                  <p:nvPr/>
                </p:nvSpPr>
                <p:spPr bwMode="auto">
                  <a:xfrm>
                    <a:off x="4660" y="1895"/>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3" name="Rectangle 830">
                    <a:extLst>
                      <a:ext uri="{FF2B5EF4-FFF2-40B4-BE49-F238E27FC236}">
                        <a16:creationId xmlns:a16="http://schemas.microsoft.com/office/drawing/2014/main" id="{48C757BF-A872-5A46-98B0-B7175A692E93}"/>
                      </a:ext>
                    </a:extLst>
                  </p:cNvPr>
                  <p:cNvSpPr>
                    <a:spLocks noChangeArrowheads="1"/>
                  </p:cNvSpPr>
                  <p:nvPr/>
                </p:nvSpPr>
                <p:spPr bwMode="auto">
                  <a:xfrm>
                    <a:off x="4660" y="195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4" name="Rectangle 831">
                    <a:extLst>
                      <a:ext uri="{FF2B5EF4-FFF2-40B4-BE49-F238E27FC236}">
                        <a16:creationId xmlns:a16="http://schemas.microsoft.com/office/drawing/2014/main" id="{F4142BC5-20AC-8B4C-9345-AA550C160E50}"/>
                      </a:ext>
                    </a:extLst>
                  </p:cNvPr>
                  <p:cNvSpPr>
                    <a:spLocks noChangeArrowheads="1"/>
                  </p:cNvSpPr>
                  <p:nvPr/>
                </p:nvSpPr>
                <p:spPr bwMode="auto">
                  <a:xfrm>
                    <a:off x="4660" y="2010"/>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5" name="Rectangle 832">
                    <a:extLst>
                      <a:ext uri="{FF2B5EF4-FFF2-40B4-BE49-F238E27FC236}">
                        <a16:creationId xmlns:a16="http://schemas.microsoft.com/office/drawing/2014/main" id="{A8E75F18-E4FD-864F-984C-813BA607EA3A}"/>
                      </a:ext>
                    </a:extLst>
                  </p:cNvPr>
                  <p:cNvSpPr>
                    <a:spLocks noChangeArrowheads="1"/>
                  </p:cNvSpPr>
                  <p:nvPr/>
                </p:nvSpPr>
                <p:spPr bwMode="auto">
                  <a:xfrm>
                    <a:off x="4660" y="2068"/>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6" name="Rectangle 833">
                    <a:extLst>
                      <a:ext uri="{FF2B5EF4-FFF2-40B4-BE49-F238E27FC236}">
                        <a16:creationId xmlns:a16="http://schemas.microsoft.com/office/drawing/2014/main" id="{942789FB-5BC2-6C45-9363-66867397BD35}"/>
                      </a:ext>
                    </a:extLst>
                  </p:cNvPr>
                  <p:cNvSpPr>
                    <a:spLocks noChangeArrowheads="1"/>
                  </p:cNvSpPr>
                  <p:nvPr/>
                </p:nvSpPr>
                <p:spPr bwMode="auto">
                  <a:xfrm>
                    <a:off x="4660" y="2126"/>
                    <a:ext cx="40" cy="2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37" name="Rectangle 834">
                    <a:extLst>
                      <a:ext uri="{FF2B5EF4-FFF2-40B4-BE49-F238E27FC236}">
                        <a16:creationId xmlns:a16="http://schemas.microsoft.com/office/drawing/2014/main" id="{B3E50E57-7B15-7F4F-85CD-CEFE4992C594}"/>
                      </a:ext>
                    </a:extLst>
                  </p:cNvPr>
                  <p:cNvSpPr>
                    <a:spLocks noChangeArrowheads="1"/>
                  </p:cNvSpPr>
                  <p:nvPr/>
                </p:nvSpPr>
                <p:spPr bwMode="auto">
                  <a:xfrm>
                    <a:off x="4660" y="2183"/>
                    <a:ext cx="40" cy="21"/>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sp>
            <p:nvSpPr>
              <p:cNvPr id="7642" name="Freeform 835">
                <a:extLst>
                  <a:ext uri="{FF2B5EF4-FFF2-40B4-BE49-F238E27FC236}">
                    <a16:creationId xmlns:a16="http://schemas.microsoft.com/office/drawing/2014/main" id="{FD5733CD-92C5-1F4E-BA1A-07609965A8D1}"/>
                  </a:ext>
                </a:extLst>
              </p:cNvPr>
              <p:cNvSpPr>
                <a:spLocks/>
              </p:cNvSpPr>
              <p:nvPr/>
            </p:nvSpPr>
            <p:spPr bwMode="auto">
              <a:xfrm>
                <a:off x="3936"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7643" name="Group 836">
                <a:extLst>
                  <a:ext uri="{FF2B5EF4-FFF2-40B4-BE49-F238E27FC236}">
                    <a16:creationId xmlns:a16="http://schemas.microsoft.com/office/drawing/2014/main" id="{1D560946-9627-F347-9B76-4C394E0EE42B}"/>
                  </a:ext>
                </a:extLst>
              </p:cNvPr>
              <p:cNvGrpSpPr>
                <a:grpSpLocks/>
              </p:cNvGrpSpPr>
              <p:nvPr/>
            </p:nvGrpSpPr>
            <p:grpSpPr bwMode="auto">
              <a:xfrm>
                <a:off x="4420" y="1252"/>
                <a:ext cx="184" cy="952"/>
                <a:chOff x="4420" y="1252"/>
                <a:chExt cx="184" cy="952"/>
              </a:xfrm>
            </p:grpSpPr>
            <p:sp>
              <p:nvSpPr>
                <p:cNvPr id="7709" name="Rectangle 837">
                  <a:extLst>
                    <a:ext uri="{FF2B5EF4-FFF2-40B4-BE49-F238E27FC236}">
                      <a16:creationId xmlns:a16="http://schemas.microsoft.com/office/drawing/2014/main" id="{C6A55AF9-8DDF-F144-BC00-5B6E5CEB46D7}"/>
                    </a:ext>
                  </a:extLst>
                </p:cNvPr>
                <p:cNvSpPr>
                  <a:spLocks noChangeArrowheads="1"/>
                </p:cNvSpPr>
                <p:nvPr/>
              </p:nvSpPr>
              <p:spPr bwMode="auto">
                <a:xfrm>
                  <a:off x="4420" y="125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0" name="Rectangle 838">
                  <a:extLst>
                    <a:ext uri="{FF2B5EF4-FFF2-40B4-BE49-F238E27FC236}">
                      <a16:creationId xmlns:a16="http://schemas.microsoft.com/office/drawing/2014/main" id="{90CFD1D0-57DB-5D46-8300-2A77F34F1EFC}"/>
                    </a:ext>
                  </a:extLst>
                </p:cNvPr>
                <p:cNvSpPr>
                  <a:spLocks noChangeArrowheads="1"/>
                </p:cNvSpPr>
                <p:nvPr/>
              </p:nvSpPr>
              <p:spPr bwMode="auto">
                <a:xfrm>
                  <a:off x="4420" y="130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1" name="Rectangle 839">
                  <a:extLst>
                    <a:ext uri="{FF2B5EF4-FFF2-40B4-BE49-F238E27FC236}">
                      <a16:creationId xmlns:a16="http://schemas.microsoft.com/office/drawing/2014/main" id="{4042998A-5049-914A-827A-5911522E55C7}"/>
                    </a:ext>
                  </a:extLst>
                </p:cNvPr>
                <p:cNvSpPr>
                  <a:spLocks noChangeArrowheads="1"/>
                </p:cNvSpPr>
                <p:nvPr/>
              </p:nvSpPr>
              <p:spPr bwMode="auto">
                <a:xfrm>
                  <a:off x="4420" y="134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2" name="Rectangle 840">
                  <a:extLst>
                    <a:ext uri="{FF2B5EF4-FFF2-40B4-BE49-F238E27FC236}">
                      <a16:creationId xmlns:a16="http://schemas.microsoft.com/office/drawing/2014/main" id="{84E46DBF-FA75-0949-8514-55C8C071F58C}"/>
                    </a:ext>
                  </a:extLst>
                </p:cNvPr>
                <p:cNvSpPr>
                  <a:spLocks noChangeArrowheads="1"/>
                </p:cNvSpPr>
                <p:nvPr/>
              </p:nvSpPr>
              <p:spPr bwMode="auto">
                <a:xfrm>
                  <a:off x="4420" y="139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3" name="Rectangle 841">
                  <a:extLst>
                    <a:ext uri="{FF2B5EF4-FFF2-40B4-BE49-F238E27FC236}">
                      <a16:creationId xmlns:a16="http://schemas.microsoft.com/office/drawing/2014/main" id="{CB958FCB-0A18-D141-A190-A4CBF25748D2}"/>
                    </a:ext>
                  </a:extLst>
                </p:cNvPr>
                <p:cNvSpPr>
                  <a:spLocks noChangeArrowheads="1"/>
                </p:cNvSpPr>
                <p:nvPr/>
              </p:nvSpPr>
              <p:spPr bwMode="auto">
                <a:xfrm>
                  <a:off x="4420" y="144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4" name="Rectangle 842">
                  <a:extLst>
                    <a:ext uri="{FF2B5EF4-FFF2-40B4-BE49-F238E27FC236}">
                      <a16:creationId xmlns:a16="http://schemas.microsoft.com/office/drawing/2014/main" id="{18D424F9-C03B-654E-8769-B36DF6A57B76}"/>
                    </a:ext>
                  </a:extLst>
                </p:cNvPr>
                <p:cNvSpPr>
                  <a:spLocks noChangeArrowheads="1"/>
                </p:cNvSpPr>
                <p:nvPr/>
              </p:nvSpPr>
              <p:spPr bwMode="auto">
                <a:xfrm>
                  <a:off x="4420" y="149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5" name="Rectangle 843">
                  <a:extLst>
                    <a:ext uri="{FF2B5EF4-FFF2-40B4-BE49-F238E27FC236}">
                      <a16:creationId xmlns:a16="http://schemas.microsoft.com/office/drawing/2014/main" id="{30A66050-47F5-6B45-BA54-CF8AB7B565D4}"/>
                    </a:ext>
                  </a:extLst>
                </p:cNvPr>
                <p:cNvSpPr>
                  <a:spLocks noChangeArrowheads="1"/>
                </p:cNvSpPr>
                <p:nvPr/>
              </p:nvSpPr>
              <p:spPr bwMode="auto">
                <a:xfrm>
                  <a:off x="4420" y="154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6" name="Rectangle 844">
                  <a:extLst>
                    <a:ext uri="{FF2B5EF4-FFF2-40B4-BE49-F238E27FC236}">
                      <a16:creationId xmlns:a16="http://schemas.microsoft.com/office/drawing/2014/main" id="{21F537C4-B42A-F54A-AE5C-0A1FEE90BDC4}"/>
                    </a:ext>
                  </a:extLst>
                </p:cNvPr>
                <p:cNvSpPr>
                  <a:spLocks noChangeArrowheads="1"/>
                </p:cNvSpPr>
                <p:nvPr/>
              </p:nvSpPr>
              <p:spPr bwMode="auto">
                <a:xfrm>
                  <a:off x="4420" y="158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7" name="Rectangle 845">
                  <a:extLst>
                    <a:ext uri="{FF2B5EF4-FFF2-40B4-BE49-F238E27FC236}">
                      <a16:creationId xmlns:a16="http://schemas.microsoft.com/office/drawing/2014/main" id="{15ACAB6E-63A9-3F4F-8D99-1A031C23DA40}"/>
                    </a:ext>
                  </a:extLst>
                </p:cNvPr>
                <p:cNvSpPr>
                  <a:spLocks noChangeArrowheads="1"/>
                </p:cNvSpPr>
                <p:nvPr/>
              </p:nvSpPr>
              <p:spPr bwMode="auto">
                <a:xfrm>
                  <a:off x="4420" y="163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8" name="Rectangle 846">
                  <a:extLst>
                    <a:ext uri="{FF2B5EF4-FFF2-40B4-BE49-F238E27FC236}">
                      <a16:creationId xmlns:a16="http://schemas.microsoft.com/office/drawing/2014/main" id="{7528174D-67F8-A048-95D0-2ED4D2B638FD}"/>
                    </a:ext>
                  </a:extLst>
                </p:cNvPr>
                <p:cNvSpPr>
                  <a:spLocks noChangeArrowheads="1"/>
                </p:cNvSpPr>
                <p:nvPr/>
              </p:nvSpPr>
              <p:spPr bwMode="auto">
                <a:xfrm>
                  <a:off x="4420" y="178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19" name="Rectangle 847">
                  <a:extLst>
                    <a:ext uri="{FF2B5EF4-FFF2-40B4-BE49-F238E27FC236}">
                      <a16:creationId xmlns:a16="http://schemas.microsoft.com/office/drawing/2014/main" id="{BB7DF88C-EF6F-1748-AC71-C87A5CE5C59F}"/>
                    </a:ext>
                  </a:extLst>
                </p:cNvPr>
                <p:cNvSpPr>
                  <a:spLocks noChangeArrowheads="1"/>
                </p:cNvSpPr>
                <p:nvPr/>
              </p:nvSpPr>
              <p:spPr bwMode="auto">
                <a:xfrm>
                  <a:off x="4420" y="182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0" name="Rectangle 848">
                  <a:extLst>
                    <a:ext uri="{FF2B5EF4-FFF2-40B4-BE49-F238E27FC236}">
                      <a16:creationId xmlns:a16="http://schemas.microsoft.com/office/drawing/2014/main" id="{5D85B2E1-DEF1-064E-A5AB-F141373F556A}"/>
                    </a:ext>
                  </a:extLst>
                </p:cNvPr>
                <p:cNvSpPr>
                  <a:spLocks noChangeArrowheads="1"/>
                </p:cNvSpPr>
                <p:nvPr/>
              </p:nvSpPr>
              <p:spPr bwMode="auto">
                <a:xfrm>
                  <a:off x="4420" y="187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1" name="Rectangle 849">
                  <a:extLst>
                    <a:ext uri="{FF2B5EF4-FFF2-40B4-BE49-F238E27FC236}">
                      <a16:creationId xmlns:a16="http://schemas.microsoft.com/office/drawing/2014/main" id="{F775A432-DDEE-884C-BC01-3AD4C22BBE1F}"/>
                    </a:ext>
                  </a:extLst>
                </p:cNvPr>
                <p:cNvSpPr>
                  <a:spLocks noChangeArrowheads="1"/>
                </p:cNvSpPr>
                <p:nvPr/>
              </p:nvSpPr>
              <p:spPr bwMode="auto">
                <a:xfrm>
                  <a:off x="4420" y="192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2" name="Rectangle 850">
                  <a:extLst>
                    <a:ext uri="{FF2B5EF4-FFF2-40B4-BE49-F238E27FC236}">
                      <a16:creationId xmlns:a16="http://schemas.microsoft.com/office/drawing/2014/main" id="{B9083961-BDEB-4142-A7DA-E3D46A57BEAA}"/>
                    </a:ext>
                  </a:extLst>
                </p:cNvPr>
                <p:cNvSpPr>
                  <a:spLocks noChangeArrowheads="1"/>
                </p:cNvSpPr>
                <p:nvPr/>
              </p:nvSpPr>
              <p:spPr bwMode="auto">
                <a:xfrm>
                  <a:off x="4420" y="1972"/>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3" name="Rectangle 851">
                  <a:extLst>
                    <a:ext uri="{FF2B5EF4-FFF2-40B4-BE49-F238E27FC236}">
                      <a16:creationId xmlns:a16="http://schemas.microsoft.com/office/drawing/2014/main" id="{CF4C6FA0-C9E2-1541-8BC9-79E048745C55}"/>
                    </a:ext>
                  </a:extLst>
                </p:cNvPr>
                <p:cNvSpPr>
                  <a:spLocks noChangeArrowheads="1"/>
                </p:cNvSpPr>
                <p:nvPr/>
              </p:nvSpPr>
              <p:spPr bwMode="auto">
                <a:xfrm>
                  <a:off x="4420" y="2020"/>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4" name="Rectangle 852">
                  <a:extLst>
                    <a:ext uri="{FF2B5EF4-FFF2-40B4-BE49-F238E27FC236}">
                      <a16:creationId xmlns:a16="http://schemas.microsoft.com/office/drawing/2014/main" id="{62567E57-4845-3246-9C4B-5AAB62534D9B}"/>
                    </a:ext>
                  </a:extLst>
                </p:cNvPr>
                <p:cNvSpPr>
                  <a:spLocks noChangeArrowheads="1"/>
                </p:cNvSpPr>
                <p:nvPr/>
              </p:nvSpPr>
              <p:spPr bwMode="auto">
                <a:xfrm>
                  <a:off x="4420" y="2068"/>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5" name="Rectangle 853">
                  <a:extLst>
                    <a:ext uri="{FF2B5EF4-FFF2-40B4-BE49-F238E27FC236}">
                      <a16:creationId xmlns:a16="http://schemas.microsoft.com/office/drawing/2014/main" id="{50F7E2AE-734E-FE47-A95E-56F42E4665ED}"/>
                    </a:ext>
                  </a:extLst>
                </p:cNvPr>
                <p:cNvSpPr>
                  <a:spLocks noChangeArrowheads="1"/>
                </p:cNvSpPr>
                <p:nvPr/>
              </p:nvSpPr>
              <p:spPr bwMode="auto">
                <a:xfrm>
                  <a:off x="4420" y="2116"/>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6" name="Rectangle 854">
                  <a:extLst>
                    <a:ext uri="{FF2B5EF4-FFF2-40B4-BE49-F238E27FC236}">
                      <a16:creationId xmlns:a16="http://schemas.microsoft.com/office/drawing/2014/main" id="{ED24D060-629C-4C44-87A7-F06DF22F2649}"/>
                    </a:ext>
                  </a:extLst>
                </p:cNvPr>
                <p:cNvSpPr>
                  <a:spLocks noChangeArrowheads="1"/>
                </p:cNvSpPr>
                <p:nvPr/>
              </p:nvSpPr>
              <p:spPr bwMode="auto">
                <a:xfrm>
                  <a:off x="4420" y="2164"/>
                  <a:ext cx="184" cy="4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27" name="Rectangle 855">
                  <a:extLst>
                    <a:ext uri="{FF2B5EF4-FFF2-40B4-BE49-F238E27FC236}">
                      <a16:creationId xmlns:a16="http://schemas.microsoft.com/office/drawing/2014/main" id="{13C17B57-9972-6040-8A0F-84D0B93A0C75}"/>
                    </a:ext>
                  </a:extLst>
                </p:cNvPr>
                <p:cNvSpPr>
                  <a:spLocks noChangeArrowheads="1"/>
                </p:cNvSpPr>
                <p:nvPr/>
              </p:nvSpPr>
              <p:spPr bwMode="auto">
                <a:xfrm>
                  <a:off x="4420" y="1684"/>
                  <a:ext cx="184"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644" name="Group 856">
                <a:extLst>
                  <a:ext uri="{FF2B5EF4-FFF2-40B4-BE49-F238E27FC236}">
                    <a16:creationId xmlns:a16="http://schemas.microsoft.com/office/drawing/2014/main" id="{8AD2F440-2A92-7D45-A554-E865EE7231F6}"/>
                  </a:ext>
                </a:extLst>
              </p:cNvPr>
              <p:cNvGrpSpPr>
                <a:grpSpLocks/>
              </p:cNvGrpSpPr>
              <p:nvPr/>
            </p:nvGrpSpPr>
            <p:grpSpPr bwMode="auto">
              <a:xfrm>
                <a:off x="3988" y="1204"/>
                <a:ext cx="376" cy="1048"/>
                <a:chOff x="3988" y="1204"/>
                <a:chExt cx="376" cy="1048"/>
              </a:xfrm>
            </p:grpSpPr>
            <p:sp>
              <p:nvSpPr>
                <p:cNvPr id="7700" name="Rectangle 857">
                  <a:extLst>
                    <a:ext uri="{FF2B5EF4-FFF2-40B4-BE49-F238E27FC236}">
                      <a16:creationId xmlns:a16="http://schemas.microsoft.com/office/drawing/2014/main" id="{617C9169-980C-064D-93BE-F494CBDF3756}"/>
                    </a:ext>
                  </a:extLst>
                </p:cNvPr>
                <p:cNvSpPr>
                  <a:spLocks noChangeArrowheads="1"/>
                </p:cNvSpPr>
                <p:nvPr/>
              </p:nvSpPr>
              <p:spPr bwMode="auto">
                <a:xfrm>
                  <a:off x="3988"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1" name="Line 858">
                  <a:extLst>
                    <a:ext uri="{FF2B5EF4-FFF2-40B4-BE49-F238E27FC236}">
                      <a16:creationId xmlns:a16="http://schemas.microsoft.com/office/drawing/2014/main" id="{065DA680-F0BA-8844-8416-747AB231BEE1}"/>
                    </a:ext>
                  </a:extLst>
                </p:cNvPr>
                <p:cNvSpPr>
                  <a:spLocks noChangeShapeType="1"/>
                </p:cNvSpPr>
                <p:nvPr/>
              </p:nvSpPr>
              <p:spPr bwMode="auto">
                <a:xfrm>
                  <a:off x="4176" y="1204"/>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7702" name="Group 859">
                  <a:extLst>
                    <a:ext uri="{FF2B5EF4-FFF2-40B4-BE49-F238E27FC236}">
                      <a16:creationId xmlns:a16="http://schemas.microsoft.com/office/drawing/2014/main" id="{53FE52D1-9421-9348-85F6-4442344656AF}"/>
                    </a:ext>
                  </a:extLst>
                </p:cNvPr>
                <p:cNvGrpSpPr>
                  <a:grpSpLocks/>
                </p:cNvGrpSpPr>
                <p:nvPr/>
              </p:nvGrpSpPr>
              <p:grpSpPr bwMode="auto">
                <a:xfrm>
                  <a:off x="4036" y="1252"/>
                  <a:ext cx="40" cy="280"/>
                  <a:chOff x="4036" y="1252"/>
                  <a:chExt cx="40" cy="280"/>
                </a:xfrm>
              </p:grpSpPr>
              <p:sp>
                <p:nvSpPr>
                  <p:cNvPr id="7703" name="Rectangle 860">
                    <a:extLst>
                      <a:ext uri="{FF2B5EF4-FFF2-40B4-BE49-F238E27FC236}">
                        <a16:creationId xmlns:a16="http://schemas.microsoft.com/office/drawing/2014/main" id="{9CA1FCD7-E4BB-134F-9B2A-79778FF0CCB0}"/>
                      </a:ext>
                    </a:extLst>
                  </p:cNvPr>
                  <p:cNvSpPr>
                    <a:spLocks noChangeArrowheads="1"/>
                  </p:cNvSpPr>
                  <p:nvPr/>
                </p:nvSpPr>
                <p:spPr bwMode="auto">
                  <a:xfrm>
                    <a:off x="4036"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4" name="Rectangle 861">
                    <a:extLst>
                      <a:ext uri="{FF2B5EF4-FFF2-40B4-BE49-F238E27FC236}">
                        <a16:creationId xmlns:a16="http://schemas.microsoft.com/office/drawing/2014/main" id="{381B9CAC-C95B-6F40-9FA2-2B67CAFF997E}"/>
                      </a:ext>
                    </a:extLst>
                  </p:cNvPr>
                  <p:cNvSpPr>
                    <a:spLocks noChangeArrowheads="1"/>
                  </p:cNvSpPr>
                  <p:nvPr/>
                </p:nvSpPr>
                <p:spPr bwMode="auto">
                  <a:xfrm>
                    <a:off x="4036"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5" name="Rectangle 862">
                    <a:extLst>
                      <a:ext uri="{FF2B5EF4-FFF2-40B4-BE49-F238E27FC236}">
                        <a16:creationId xmlns:a16="http://schemas.microsoft.com/office/drawing/2014/main" id="{00FD1C5B-4A25-7F42-81EF-8BDF6FF4FA74}"/>
                      </a:ext>
                    </a:extLst>
                  </p:cNvPr>
                  <p:cNvSpPr>
                    <a:spLocks noChangeArrowheads="1"/>
                  </p:cNvSpPr>
                  <p:nvPr/>
                </p:nvSpPr>
                <p:spPr bwMode="auto">
                  <a:xfrm>
                    <a:off x="4036"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6" name="Rectangle 863">
                    <a:extLst>
                      <a:ext uri="{FF2B5EF4-FFF2-40B4-BE49-F238E27FC236}">
                        <a16:creationId xmlns:a16="http://schemas.microsoft.com/office/drawing/2014/main" id="{9B148E29-F23B-894E-85CD-25351BABBA8C}"/>
                      </a:ext>
                    </a:extLst>
                  </p:cNvPr>
                  <p:cNvSpPr>
                    <a:spLocks noChangeArrowheads="1"/>
                  </p:cNvSpPr>
                  <p:nvPr/>
                </p:nvSpPr>
                <p:spPr bwMode="auto">
                  <a:xfrm>
                    <a:off x="4036"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7" name="Rectangle 864">
                    <a:extLst>
                      <a:ext uri="{FF2B5EF4-FFF2-40B4-BE49-F238E27FC236}">
                        <a16:creationId xmlns:a16="http://schemas.microsoft.com/office/drawing/2014/main" id="{DA46BD63-EA4F-AD44-87B9-94FD6A29D0DE}"/>
                      </a:ext>
                    </a:extLst>
                  </p:cNvPr>
                  <p:cNvSpPr>
                    <a:spLocks noChangeArrowheads="1"/>
                  </p:cNvSpPr>
                  <p:nvPr/>
                </p:nvSpPr>
                <p:spPr bwMode="auto">
                  <a:xfrm>
                    <a:off x="4036"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708" name="Rectangle 865">
                    <a:extLst>
                      <a:ext uri="{FF2B5EF4-FFF2-40B4-BE49-F238E27FC236}">
                        <a16:creationId xmlns:a16="http://schemas.microsoft.com/office/drawing/2014/main" id="{5C0C1AE9-FFAA-2348-9E80-6CFD2C86A73F}"/>
                      </a:ext>
                    </a:extLst>
                  </p:cNvPr>
                  <p:cNvSpPr>
                    <a:spLocks noChangeArrowheads="1"/>
                  </p:cNvSpPr>
                  <p:nvPr/>
                </p:nvSpPr>
                <p:spPr bwMode="auto">
                  <a:xfrm>
                    <a:off x="4036"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sp>
            <p:nvSpPr>
              <p:cNvPr id="7645" name="Freeform 866">
                <a:extLst>
                  <a:ext uri="{FF2B5EF4-FFF2-40B4-BE49-F238E27FC236}">
                    <a16:creationId xmlns:a16="http://schemas.microsoft.com/office/drawing/2014/main" id="{D854F2CF-C1EF-CA47-B459-8C21DFC7952E}"/>
                  </a:ext>
                </a:extLst>
              </p:cNvPr>
              <p:cNvSpPr>
                <a:spLocks/>
              </p:cNvSpPr>
              <p:nvPr/>
            </p:nvSpPr>
            <p:spPr bwMode="auto">
              <a:xfrm>
                <a:off x="4752"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7646" name="Group 867">
                <a:extLst>
                  <a:ext uri="{FF2B5EF4-FFF2-40B4-BE49-F238E27FC236}">
                    <a16:creationId xmlns:a16="http://schemas.microsoft.com/office/drawing/2014/main" id="{9D2AB338-EA87-904C-9B7D-885F173D62C1}"/>
                  </a:ext>
                </a:extLst>
              </p:cNvPr>
              <p:cNvGrpSpPr>
                <a:grpSpLocks/>
              </p:cNvGrpSpPr>
              <p:nvPr/>
            </p:nvGrpSpPr>
            <p:grpSpPr bwMode="auto">
              <a:xfrm>
                <a:off x="4804" y="1204"/>
                <a:ext cx="376" cy="1048"/>
                <a:chOff x="4804" y="1204"/>
                <a:chExt cx="376" cy="1048"/>
              </a:xfrm>
            </p:grpSpPr>
            <p:sp>
              <p:nvSpPr>
                <p:cNvPr id="7691" name="Rectangle 868">
                  <a:extLst>
                    <a:ext uri="{FF2B5EF4-FFF2-40B4-BE49-F238E27FC236}">
                      <a16:creationId xmlns:a16="http://schemas.microsoft.com/office/drawing/2014/main" id="{CC12A857-83A6-A54B-9DC0-4A82FCD42D44}"/>
                    </a:ext>
                  </a:extLst>
                </p:cNvPr>
                <p:cNvSpPr>
                  <a:spLocks noChangeArrowheads="1"/>
                </p:cNvSpPr>
                <p:nvPr/>
              </p:nvSpPr>
              <p:spPr bwMode="auto">
                <a:xfrm>
                  <a:off x="4804" y="1204"/>
                  <a:ext cx="376" cy="104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2" name="Line 869">
                  <a:extLst>
                    <a:ext uri="{FF2B5EF4-FFF2-40B4-BE49-F238E27FC236}">
                      <a16:creationId xmlns:a16="http://schemas.microsoft.com/office/drawing/2014/main" id="{1B26F4CC-D359-1C42-B68E-D537643DCEF5}"/>
                    </a:ext>
                  </a:extLst>
                </p:cNvPr>
                <p:cNvSpPr>
                  <a:spLocks noChangeShapeType="1"/>
                </p:cNvSpPr>
                <p:nvPr/>
              </p:nvSpPr>
              <p:spPr bwMode="auto">
                <a:xfrm>
                  <a:off x="4992" y="1204"/>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7693" name="Group 870">
                  <a:extLst>
                    <a:ext uri="{FF2B5EF4-FFF2-40B4-BE49-F238E27FC236}">
                      <a16:creationId xmlns:a16="http://schemas.microsoft.com/office/drawing/2014/main" id="{95F4A167-8539-1A4C-80E1-1AE4B5000AEA}"/>
                    </a:ext>
                  </a:extLst>
                </p:cNvPr>
                <p:cNvGrpSpPr>
                  <a:grpSpLocks/>
                </p:cNvGrpSpPr>
                <p:nvPr/>
              </p:nvGrpSpPr>
              <p:grpSpPr bwMode="auto">
                <a:xfrm>
                  <a:off x="4852" y="1252"/>
                  <a:ext cx="40" cy="280"/>
                  <a:chOff x="4852" y="1252"/>
                  <a:chExt cx="40" cy="280"/>
                </a:xfrm>
              </p:grpSpPr>
              <p:sp>
                <p:nvSpPr>
                  <p:cNvPr id="7694" name="Rectangle 871">
                    <a:extLst>
                      <a:ext uri="{FF2B5EF4-FFF2-40B4-BE49-F238E27FC236}">
                        <a16:creationId xmlns:a16="http://schemas.microsoft.com/office/drawing/2014/main" id="{325EFF66-2748-724A-BDAE-DA319E78E58D}"/>
                      </a:ext>
                    </a:extLst>
                  </p:cNvPr>
                  <p:cNvSpPr>
                    <a:spLocks noChangeArrowheads="1"/>
                  </p:cNvSpPr>
                  <p:nvPr/>
                </p:nvSpPr>
                <p:spPr bwMode="auto">
                  <a:xfrm>
                    <a:off x="4852"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5" name="Rectangle 872">
                    <a:extLst>
                      <a:ext uri="{FF2B5EF4-FFF2-40B4-BE49-F238E27FC236}">
                        <a16:creationId xmlns:a16="http://schemas.microsoft.com/office/drawing/2014/main" id="{4DCD1D72-CCD2-1142-98B5-3FA8DA17BF81}"/>
                      </a:ext>
                    </a:extLst>
                  </p:cNvPr>
                  <p:cNvSpPr>
                    <a:spLocks noChangeArrowheads="1"/>
                  </p:cNvSpPr>
                  <p:nvPr/>
                </p:nvSpPr>
                <p:spPr bwMode="auto">
                  <a:xfrm>
                    <a:off x="4852" y="1300"/>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6" name="Rectangle 873">
                    <a:extLst>
                      <a:ext uri="{FF2B5EF4-FFF2-40B4-BE49-F238E27FC236}">
                        <a16:creationId xmlns:a16="http://schemas.microsoft.com/office/drawing/2014/main" id="{8CD5AFAB-FBED-2046-B2F2-FC72DE50BB10}"/>
                      </a:ext>
                    </a:extLst>
                  </p:cNvPr>
                  <p:cNvSpPr>
                    <a:spLocks noChangeArrowheads="1"/>
                  </p:cNvSpPr>
                  <p:nvPr/>
                </p:nvSpPr>
                <p:spPr bwMode="auto">
                  <a:xfrm>
                    <a:off x="4852"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7" name="Rectangle 874">
                    <a:extLst>
                      <a:ext uri="{FF2B5EF4-FFF2-40B4-BE49-F238E27FC236}">
                        <a16:creationId xmlns:a16="http://schemas.microsoft.com/office/drawing/2014/main" id="{FCC25AF7-57B2-A14A-BF30-A4010841FC43}"/>
                      </a:ext>
                    </a:extLst>
                  </p:cNvPr>
                  <p:cNvSpPr>
                    <a:spLocks noChangeArrowheads="1"/>
                  </p:cNvSpPr>
                  <p:nvPr/>
                </p:nvSpPr>
                <p:spPr bwMode="auto">
                  <a:xfrm>
                    <a:off x="4852" y="1396"/>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8" name="Rectangle 875">
                    <a:extLst>
                      <a:ext uri="{FF2B5EF4-FFF2-40B4-BE49-F238E27FC236}">
                        <a16:creationId xmlns:a16="http://schemas.microsoft.com/office/drawing/2014/main" id="{3211092B-589D-8744-BE81-286AC914780A}"/>
                      </a:ext>
                    </a:extLst>
                  </p:cNvPr>
                  <p:cNvSpPr>
                    <a:spLocks noChangeArrowheads="1"/>
                  </p:cNvSpPr>
                  <p:nvPr/>
                </p:nvSpPr>
                <p:spPr bwMode="auto">
                  <a:xfrm>
                    <a:off x="4852" y="1444"/>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99" name="Rectangle 876">
                    <a:extLst>
                      <a:ext uri="{FF2B5EF4-FFF2-40B4-BE49-F238E27FC236}">
                        <a16:creationId xmlns:a16="http://schemas.microsoft.com/office/drawing/2014/main" id="{FD2254F7-D386-CF43-AF74-4CB1E419E032}"/>
                      </a:ext>
                    </a:extLst>
                  </p:cNvPr>
                  <p:cNvSpPr>
                    <a:spLocks noChangeArrowheads="1"/>
                  </p:cNvSpPr>
                  <p:nvPr/>
                </p:nvSpPr>
                <p:spPr bwMode="auto">
                  <a:xfrm>
                    <a:off x="4852" y="1492"/>
                    <a:ext cx="40" cy="40"/>
                  </a:xfrm>
                  <a:prstGeom prst="rect">
                    <a:avLst/>
                  </a:prstGeom>
                  <a:solidFill>
                    <a:srgbClr val="F6BF69"/>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647" name="Group 877">
                <a:extLst>
                  <a:ext uri="{FF2B5EF4-FFF2-40B4-BE49-F238E27FC236}">
                    <a16:creationId xmlns:a16="http://schemas.microsoft.com/office/drawing/2014/main" id="{C978C522-3299-E34C-80E0-2452431CCBB9}"/>
                  </a:ext>
                </a:extLst>
              </p:cNvPr>
              <p:cNvGrpSpPr>
                <a:grpSpLocks/>
              </p:cNvGrpSpPr>
              <p:nvPr/>
            </p:nvGrpSpPr>
            <p:grpSpPr bwMode="auto">
              <a:xfrm>
                <a:off x="576" y="1008"/>
                <a:ext cx="577" cy="193"/>
                <a:chOff x="576" y="1008"/>
                <a:chExt cx="577" cy="193"/>
              </a:xfrm>
            </p:grpSpPr>
            <p:grpSp>
              <p:nvGrpSpPr>
                <p:cNvPr id="7687" name="Group 878">
                  <a:extLst>
                    <a:ext uri="{FF2B5EF4-FFF2-40B4-BE49-F238E27FC236}">
                      <a16:creationId xmlns:a16="http://schemas.microsoft.com/office/drawing/2014/main" id="{D3747D0F-AAE3-DF4E-987B-85677A45B213}"/>
                    </a:ext>
                  </a:extLst>
                </p:cNvPr>
                <p:cNvGrpSpPr>
                  <a:grpSpLocks/>
                </p:cNvGrpSpPr>
                <p:nvPr/>
              </p:nvGrpSpPr>
              <p:grpSpPr bwMode="auto">
                <a:xfrm>
                  <a:off x="576" y="1008"/>
                  <a:ext cx="577" cy="193"/>
                  <a:chOff x="576" y="1008"/>
                  <a:chExt cx="577" cy="193"/>
                </a:xfrm>
              </p:grpSpPr>
              <p:sp>
                <p:nvSpPr>
                  <p:cNvPr id="7689" name="Freeform 879">
                    <a:extLst>
                      <a:ext uri="{FF2B5EF4-FFF2-40B4-BE49-F238E27FC236}">
                        <a16:creationId xmlns:a16="http://schemas.microsoft.com/office/drawing/2014/main" id="{5C4B2352-929B-854E-8A15-CDE87884B5BA}"/>
                      </a:ext>
                    </a:extLst>
                  </p:cNvPr>
                  <p:cNvSpPr>
                    <a:spLocks/>
                  </p:cNvSpPr>
                  <p:nvPr/>
                </p:nvSpPr>
                <p:spPr bwMode="auto">
                  <a:xfrm>
                    <a:off x="576"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90" name="Freeform 880">
                    <a:extLst>
                      <a:ext uri="{FF2B5EF4-FFF2-40B4-BE49-F238E27FC236}">
                        <a16:creationId xmlns:a16="http://schemas.microsoft.com/office/drawing/2014/main" id="{69B52456-6EC0-DC44-95D9-8E364990D06E}"/>
                      </a:ext>
                    </a:extLst>
                  </p:cNvPr>
                  <p:cNvSpPr>
                    <a:spLocks/>
                  </p:cNvSpPr>
                  <p:nvPr/>
                </p:nvSpPr>
                <p:spPr bwMode="auto">
                  <a:xfrm>
                    <a:off x="672"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88" name="Line 881">
                  <a:extLst>
                    <a:ext uri="{FF2B5EF4-FFF2-40B4-BE49-F238E27FC236}">
                      <a16:creationId xmlns:a16="http://schemas.microsoft.com/office/drawing/2014/main" id="{2EBD8812-FC00-EC44-9679-74874E8F03CD}"/>
                    </a:ext>
                  </a:extLst>
                </p:cNvPr>
                <p:cNvSpPr>
                  <a:spLocks noChangeShapeType="1"/>
                </p:cNvSpPr>
                <p:nvPr/>
              </p:nvSpPr>
              <p:spPr bwMode="auto">
                <a:xfrm>
                  <a:off x="1152"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48" name="Group 882">
                <a:extLst>
                  <a:ext uri="{FF2B5EF4-FFF2-40B4-BE49-F238E27FC236}">
                    <a16:creationId xmlns:a16="http://schemas.microsoft.com/office/drawing/2014/main" id="{D7731F1D-0612-7C4D-9C6C-804EDC2BB02A}"/>
                  </a:ext>
                </a:extLst>
              </p:cNvPr>
              <p:cNvGrpSpPr>
                <a:grpSpLocks/>
              </p:cNvGrpSpPr>
              <p:nvPr/>
            </p:nvGrpSpPr>
            <p:grpSpPr bwMode="auto">
              <a:xfrm>
                <a:off x="1008" y="1008"/>
                <a:ext cx="961" cy="193"/>
                <a:chOff x="1008" y="1008"/>
                <a:chExt cx="961" cy="193"/>
              </a:xfrm>
            </p:grpSpPr>
            <p:sp>
              <p:nvSpPr>
                <p:cNvPr id="7684" name="Freeform 883">
                  <a:extLst>
                    <a:ext uri="{FF2B5EF4-FFF2-40B4-BE49-F238E27FC236}">
                      <a16:creationId xmlns:a16="http://schemas.microsoft.com/office/drawing/2014/main" id="{EEE4AD95-7F7F-B04A-B7CF-59CAB94166EE}"/>
                    </a:ext>
                  </a:extLst>
                </p:cNvPr>
                <p:cNvSpPr>
                  <a:spLocks/>
                </p:cNvSpPr>
                <p:nvPr/>
              </p:nvSpPr>
              <p:spPr bwMode="auto">
                <a:xfrm>
                  <a:off x="1008" y="1008"/>
                  <a:ext cx="961" cy="193"/>
                </a:xfrm>
                <a:custGeom>
                  <a:avLst/>
                  <a:gdLst>
                    <a:gd name="T0" fmla="*/ 0 w 961"/>
                    <a:gd name="T1" fmla="*/ 192 h 193"/>
                    <a:gd name="T2" fmla="*/ 192 w 961"/>
                    <a:gd name="T3" fmla="*/ 0 h 193"/>
                    <a:gd name="T4" fmla="*/ 912 w 961"/>
                    <a:gd name="T5" fmla="*/ 0 h 193"/>
                    <a:gd name="T6" fmla="*/ 960 w 961"/>
                    <a:gd name="T7" fmla="*/ 0 h 193"/>
                    <a:gd name="T8" fmla="*/ 768 w 961"/>
                    <a:gd name="T9" fmla="*/ 192 h 193"/>
                    <a:gd name="T10" fmla="*/ 0 w 96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93">
                      <a:moveTo>
                        <a:pt x="0" y="192"/>
                      </a:moveTo>
                      <a:lnTo>
                        <a:pt x="192" y="0"/>
                      </a:lnTo>
                      <a:lnTo>
                        <a:pt x="912" y="0"/>
                      </a:lnTo>
                      <a:lnTo>
                        <a:pt x="960" y="0"/>
                      </a:lnTo>
                      <a:lnTo>
                        <a:pt x="768"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85" name="Freeform 884">
                  <a:extLst>
                    <a:ext uri="{FF2B5EF4-FFF2-40B4-BE49-F238E27FC236}">
                      <a16:creationId xmlns:a16="http://schemas.microsoft.com/office/drawing/2014/main" id="{15819699-E880-4647-8AF1-3FCA2FA29F42}"/>
                    </a:ext>
                  </a:extLst>
                </p:cNvPr>
                <p:cNvSpPr>
                  <a:spLocks/>
                </p:cNvSpPr>
                <p:nvPr/>
              </p:nvSpPr>
              <p:spPr bwMode="auto">
                <a:xfrm>
                  <a:off x="1104" y="1056"/>
                  <a:ext cx="769" cy="97"/>
                </a:xfrm>
                <a:custGeom>
                  <a:avLst/>
                  <a:gdLst>
                    <a:gd name="T0" fmla="*/ 0 w 769"/>
                    <a:gd name="T1" fmla="*/ 96 h 97"/>
                    <a:gd name="T2" fmla="*/ 96 w 769"/>
                    <a:gd name="T3" fmla="*/ 0 h 97"/>
                    <a:gd name="T4" fmla="*/ 768 w 769"/>
                    <a:gd name="T5" fmla="*/ 0 h 97"/>
                    <a:gd name="T6" fmla="*/ 672 w 769"/>
                    <a:gd name="T7" fmla="*/ 96 h 97"/>
                    <a:gd name="T8" fmla="*/ 0 w 76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9" h="97">
                      <a:moveTo>
                        <a:pt x="0" y="96"/>
                      </a:moveTo>
                      <a:lnTo>
                        <a:pt x="96" y="0"/>
                      </a:lnTo>
                      <a:lnTo>
                        <a:pt x="768" y="0"/>
                      </a:lnTo>
                      <a:lnTo>
                        <a:pt x="672"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86" name="Line 885">
                  <a:extLst>
                    <a:ext uri="{FF2B5EF4-FFF2-40B4-BE49-F238E27FC236}">
                      <a16:creationId xmlns:a16="http://schemas.microsoft.com/office/drawing/2014/main" id="{85893E19-D4F4-EB4E-A328-328F676E8F8B}"/>
                    </a:ext>
                  </a:extLst>
                </p:cNvPr>
                <p:cNvSpPr>
                  <a:spLocks noChangeShapeType="1"/>
                </p:cNvSpPr>
                <p:nvPr/>
              </p:nvSpPr>
              <p:spPr bwMode="auto">
                <a:xfrm>
                  <a:off x="1968"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49" name="Group 886">
                <a:extLst>
                  <a:ext uri="{FF2B5EF4-FFF2-40B4-BE49-F238E27FC236}">
                    <a16:creationId xmlns:a16="http://schemas.microsoft.com/office/drawing/2014/main" id="{5921F339-F010-CD47-868B-6A2F28917E7B}"/>
                  </a:ext>
                </a:extLst>
              </p:cNvPr>
              <p:cNvGrpSpPr>
                <a:grpSpLocks/>
              </p:cNvGrpSpPr>
              <p:nvPr/>
            </p:nvGrpSpPr>
            <p:grpSpPr bwMode="auto">
              <a:xfrm>
                <a:off x="1824" y="1008"/>
                <a:ext cx="577" cy="193"/>
                <a:chOff x="1824" y="1008"/>
                <a:chExt cx="577" cy="193"/>
              </a:xfrm>
            </p:grpSpPr>
            <p:grpSp>
              <p:nvGrpSpPr>
                <p:cNvPr id="7680" name="Group 887">
                  <a:extLst>
                    <a:ext uri="{FF2B5EF4-FFF2-40B4-BE49-F238E27FC236}">
                      <a16:creationId xmlns:a16="http://schemas.microsoft.com/office/drawing/2014/main" id="{00A077B4-6BE4-C44C-A10A-44BB1D96593A}"/>
                    </a:ext>
                  </a:extLst>
                </p:cNvPr>
                <p:cNvGrpSpPr>
                  <a:grpSpLocks/>
                </p:cNvGrpSpPr>
                <p:nvPr/>
              </p:nvGrpSpPr>
              <p:grpSpPr bwMode="auto">
                <a:xfrm>
                  <a:off x="1824" y="1008"/>
                  <a:ext cx="577" cy="193"/>
                  <a:chOff x="1824" y="1008"/>
                  <a:chExt cx="577" cy="193"/>
                </a:xfrm>
              </p:grpSpPr>
              <p:sp>
                <p:nvSpPr>
                  <p:cNvPr id="7682" name="Freeform 888">
                    <a:extLst>
                      <a:ext uri="{FF2B5EF4-FFF2-40B4-BE49-F238E27FC236}">
                        <a16:creationId xmlns:a16="http://schemas.microsoft.com/office/drawing/2014/main" id="{5BAA7465-52EB-964B-8C94-C8820F929417}"/>
                      </a:ext>
                    </a:extLst>
                  </p:cNvPr>
                  <p:cNvSpPr>
                    <a:spLocks/>
                  </p:cNvSpPr>
                  <p:nvPr/>
                </p:nvSpPr>
                <p:spPr bwMode="auto">
                  <a:xfrm>
                    <a:off x="1824"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83" name="Freeform 889">
                    <a:extLst>
                      <a:ext uri="{FF2B5EF4-FFF2-40B4-BE49-F238E27FC236}">
                        <a16:creationId xmlns:a16="http://schemas.microsoft.com/office/drawing/2014/main" id="{9403E9A1-D470-414C-93DD-22810F469641}"/>
                      </a:ext>
                    </a:extLst>
                  </p:cNvPr>
                  <p:cNvSpPr>
                    <a:spLocks/>
                  </p:cNvSpPr>
                  <p:nvPr/>
                </p:nvSpPr>
                <p:spPr bwMode="auto">
                  <a:xfrm>
                    <a:off x="1920"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81" name="Line 890">
                  <a:extLst>
                    <a:ext uri="{FF2B5EF4-FFF2-40B4-BE49-F238E27FC236}">
                      <a16:creationId xmlns:a16="http://schemas.microsoft.com/office/drawing/2014/main" id="{2FBFE55A-5E5E-954D-B7B7-4B61888C10D7}"/>
                    </a:ext>
                  </a:extLst>
                </p:cNvPr>
                <p:cNvSpPr>
                  <a:spLocks noChangeShapeType="1"/>
                </p:cNvSpPr>
                <p:nvPr/>
              </p:nvSpPr>
              <p:spPr bwMode="auto">
                <a:xfrm>
                  <a:off x="2400"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0" name="Group 891">
                <a:extLst>
                  <a:ext uri="{FF2B5EF4-FFF2-40B4-BE49-F238E27FC236}">
                    <a16:creationId xmlns:a16="http://schemas.microsoft.com/office/drawing/2014/main" id="{F7C07156-C2D2-9348-A061-7617D97043ED}"/>
                  </a:ext>
                </a:extLst>
              </p:cNvPr>
              <p:cNvGrpSpPr>
                <a:grpSpLocks/>
              </p:cNvGrpSpPr>
              <p:nvPr/>
            </p:nvGrpSpPr>
            <p:grpSpPr bwMode="auto">
              <a:xfrm>
                <a:off x="2256" y="1008"/>
                <a:ext cx="577" cy="193"/>
                <a:chOff x="2256" y="1008"/>
                <a:chExt cx="577" cy="193"/>
              </a:xfrm>
            </p:grpSpPr>
            <p:grpSp>
              <p:nvGrpSpPr>
                <p:cNvPr id="7676" name="Group 892">
                  <a:extLst>
                    <a:ext uri="{FF2B5EF4-FFF2-40B4-BE49-F238E27FC236}">
                      <a16:creationId xmlns:a16="http://schemas.microsoft.com/office/drawing/2014/main" id="{4B9E5AAE-0694-0848-9607-F95AA98BF3C6}"/>
                    </a:ext>
                  </a:extLst>
                </p:cNvPr>
                <p:cNvGrpSpPr>
                  <a:grpSpLocks/>
                </p:cNvGrpSpPr>
                <p:nvPr/>
              </p:nvGrpSpPr>
              <p:grpSpPr bwMode="auto">
                <a:xfrm>
                  <a:off x="2256" y="1008"/>
                  <a:ext cx="577" cy="193"/>
                  <a:chOff x="2256" y="1008"/>
                  <a:chExt cx="577" cy="193"/>
                </a:xfrm>
              </p:grpSpPr>
              <p:sp>
                <p:nvSpPr>
                  <p:cNvPr id="7678" name="Freeform 893">
                    <a:extLst>
                      <a:ext uri="{FF2B5EF4-FFF2-40B4-BE49-F238E27FC236}">
                        <a16:creationId xmlns:a16="http://schemas.microsoft.com/office/drawing/2014/main" id="{B1C04C83-8990-5840-9A23-53C5C4C94BD3}"/>
                      </a:ext>
                    </a:extLst>
                  </p:cNvPr>
                  <p:cNvSpPr>
                    <a:spLocks/>
                  </p:cNvSpPr>
                  <p:nvPr/>
                </p:nvSpPr>
                <p:spPr bwMode="auto">
                  <a:xfrm>
                    <a:off x="2256"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79" name="Freeform 894">
                    <a:extLst>
                      <a:ext uri="{FF2B5EF4-FFF2-40B4-BE49-F238E27FC236}">
                        <a16:creationId xmlns:a16="http://schemas.microsoft.com/office/drawing/2014/main" id="{8FDA8105-CB22-A940-81EA-1EB5BD571A4E}"/>
                      </a:ext>
                    </a:extLst>
                  </p:cNvPr>
                  <p:cNvSpPr>
                    <a:spLocks/>
                  </p:cNvSpPr>
                  <p:nvPr/>
                </p:nvSpPr>
                <p:spPr bwMode="auto">
                  <a:xfrm>
                    <a:off x="2352"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77" name="Line 895">
                  <a:extLst>
                    <a:ext uri="{FF2B5EF4-FFF2-40B4-BE49-F238E27FC236}">
                      <a16:creationId xmlns:a16="http://schemas.microsoft.com/office/drawing/2014/main" id="{381A0506-9068-AC4B-882C-CF8BD1C53671}"/>
                    </a:ext>
                  </a:extLst>
                </p:cNvPr>
                <p:cNvSpPr>
                  <a:spLocks noChangeShapeType="1"/>
                </p:cNvSpPr>
                <p:nvPr/>
              </p:nvSpPr>
              <p:spPr bwMode="auto">
                <a:xfrm>
                  <a:off x="2832"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1" name="Group 896">
                <a:extLst>
                  <a:ext uri="{FF2B5EF4-FFF2-40B4-BE49-F238E27FC236}">
                    <a16:creationId xmlns:a16="http://schemas.microsoft.com/office/drawing/2014/main" id="{E55F57E5-3F9B-C747-8D54-9DEEC2C92B2A}"/>
                  </a:ext>
                </a:extLst>
              </p:cNvPr>
              <p:cNvGrpSpPr>
                <a:grpSpLocks/>
              </p:cNvGrpSpPr>
              <p:nvPr/>
            </p:nvGrpSpPr>
            <p:grpSpPr bwMode="auto">
              <a:xfrm>
                <a:off x="2688" y="1008"/>
                <a:ext cx="577" cy="193"/>
                <a:chOff x="2688" y="1008"/>
                <a:chExt cx="577" cy="193"/>
              </a:xfrm>
            </p:grpSpPr>
            <p:grpSp>
              <p:nvGrpSpPr>
                <p:cNvPr id="7672" name="Group 897">
                  <a:extLst>
                    <a:ext uri="{FF2B5EF4-FFF2-40B4-BE49-F238E27FC236}">
                      <a16:creationId xmlns:a16="http://schemas.microsoft.com/office/drawing/2014/main" id="{56E3148C-B81A-374A-8A8E-68A3DA190CB0}"/>
                    </a:ext>
                  </a:extLst>
                </p:cNvPr>
                <p:cNvGrpSpPr>
                  <a:grpSpLocks/>
                </p:cNvGrpSpPr>
                <p:nvPr/>
              </p:nvGrpSpPr>
              <p:grpSpPr bwMode="auto">
                <a:xfrm>
                  <a:off x="2688" y="1008"/>
                  <a:ext cx="577" cy="193"/>
                  <a:chOff x="2688" y="1008"/>
                  <a:chExt cx="577" cy="193"/>
                </a:xfrm>
              </p:grpSpPr>
              <p:sp>
                <p:nvSpPr>
                  <p:cNvPr id="7674" name="Freeform 898">
                    <a:extLst>
                      <a:ext uri="{FF2B5EF4-FFF2-40B4-BE49-F238E27FC236}">
                        <a16:creationId xmlns:a16="http://schemas.microsoft.com/office/drawing/2014/main" id="{50D61DAC-73A2-8F48-8F07-4147EFC4178E}"/>
                      </a:ext>
                    </a:extLst>
                  </p:cNvPr>
                  <p:cNvSpPr>
                    <a:spLocks/>
                  </p:cNvSpPr>
                  <p:nvPr/>
                </p:nvSpPr>
                <p:spPr bwMode="auto">
                  <a:xfrm>
                    <a:off x="2688"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75" name="Freeform 899">
                    <a:extLst>
                      <a:ext uri="{FF2B5EF4-FFF2-40B4-BE49-F238E27FC236}">
                        <a16:creationId xmlns:a16="http://schemas.microsoft.com/office/drawing/2014/main" id="{64A4A267-1AFA-3C41-A6BB-B2AAC1E97888}"/>
                      </a:ext>
                    </a:extLst>
                  </p:cNvPr>
                  <p:cNvSpPr>
                    <a:spLocks/>
                  </p:cNvSpPr>
                  <p:nvPr/>
                </p:nvSpPr>
                <p:spPr bwMode="auto">
                  <a:xfrm>
                    <a:off x="2784"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73" name="Line 900">
                  <a:extLst>
                    <a:ext uri="{FF2B5EF4-FFF2-40B4-BE49-F238E27FC236}">
                      <a16:creationId xmlns:a16="http://schemas.microsoft.com/office/drawing/2014/main" id="{BA56B394-4A95-004C-A4FA-A82975C7DE46}"/>
                    </a:ext>
                  </a:extLst>
                </p:cNvPr>
                <p:cNvSpPr>
                  <a:spLocks noChangeShapeType="1"/>
                </p:cNvSpPr>
                <p:nvPr/>
              </p:nvSpPr>
              <p:spPr bwMode="auto">
                <a:xfrm>
                  <a:off x="3264"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2" name="Group 901">
                <a:extLst>
                  <a:ext uri="{FF2B5EF4-FFF2-40B4-BE49-F238E27FC236}">
                    <a16:creationId xmlns:a16="http://schemas.microsoft.com/office/drawing/2014/main" id="{1BC24F73-F0B1-A04E-8651-FE0192F76BA3}"/>
                  </a:ext>
                </a:extLst>
              </p:cNvPr>
              <p:cNvGrpSpPr>
                <a:grpSpLocks/>
              </p:cNvGrpSpPr>
              <p:nvPr/>
            </p:nvGrpSpPr>
            <p:grpSpPr bwMode="auto">
              <a:xfrm>
                <a:off x="3120" y="1008"/>
                <a:ext cx="577" cy="193"/>
                <a:chOff x="3120" y="1008"/>
                <a:chExt cx="577" cy="193"/>
              </a:xfrm>
            </p:grpSpPr>
            <p:grpSp>
              <p:nvGrpSpPr>
                <p:cNvPr id="7668" name="Group 902">
                  <a:extLst>
                    <a:ext uri="{FF2B5EF4-FFF2-40B4-BE49-F238E27FC236}">
                      <a16:creationId xmlns:a16="http://schemas.microsoft.com/office/drawing/2014/main" id="{962E456C-F973-FB4C-8022-CBFCDBE0CF7B}"/>
                    </a:ext>
                  </a:extLst>
                </p:cNvPr>
                <p:cNvGrpSpPr>
                  <a:grpSpLocks/>
                </p:cNvGrpSpPr>
                <p:nvPr/>
              </p:nvGrpSpPr>
              <p:grpSpPr bwMode="auto">
                <a:xfrm>
                  <a:off x="3120" y="1008"/>
                  <a:ext cx="577" cy="193"/>
                  <a:chOff x="3120" y="1008"/>
                  <a:chExt cx="577" cy="193"/>
                </a:xfrm>
              </p:grpSpPr>
              <p:sp>
                <p:nvSpPr>
                  <p:cNvPr id="7670" name="Freeform 903">
                    <a:extLst>
                      <a:ext uri="{FF2B5EF4-FFF2-40B4-BE49-F238E27FC236}">
                        <a16:creationId xmlns:a16="http://schemas.microsoft.com/office/drawing/2014/main" id="{EB4D1DBF-4A8A-8240-83C1-E00744BF4A96}"/>
                      </a:ext>
                    </a:extLst>
                  </p:cNvPr>
                  <p:cNvSpPr>
                    <a:spLocks/>
                  </p:cNvSpPr>
                  <p:nvPr/>
                </p:nvSpPr>
                <p:spPr bwMode="auto">
                  <a:xfrm>
                    <a:off x="3120"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71" name="Freeform 904">
                    <a:extLst>
                      <a:ext uri="{FF2B5EF4-FFF2-40B4-BE49-F238E27FC236}">
                        <a16:creationId xmlns:a16="http://schemas.microsoft.com/office/drawing/2014/main" id="{8AF6F298-7D49-0643-A4AE-8BE947E56701}"/>
                      </a:ext>
                    </a:extLst>
                  </p:cNvPr>
                  <p:cNvSpPr>
                    <a:spLocks/>
                  </p:cNvSpPr>
                  <p:nvPr/>
                </p:nvSpPr>
                <p:spPr bwMode="auto">
                  <a:xfrm>
                    <a:off x="3216"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69" name="Line 905">
                  <a:extLst>
                    <a:ext uri="{FF2B5EF4-FFF2-40B4-BE49-F238E27FC236}">
                      <a16:creationId xmlns:a16="http://schemas.microsoft.com/office/drawing/2014/main" id="{45CFF60F-50DC-6141-BE97-9C3A739A87D4}"/>
                    </a:ext>
                  </a:extLst>
                </p:cNvPr>
                <p:cNvSpPr>
                  <a:spLocks noChangeShapeType="1"/>
                </p:cNvSpPr>
                <p:nvPr/>
              </p:nvSpPr>
              <p:spPr bwMode="auto">
                <a:xfrm>
                  <a:off x="3696"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3" name="Group 906">
                <a:extLst>
                  <a:ext uri="{FF2B5EF4-FFF2-40B4-BE49-F238E27FC236}">
                    <a16:creationId xmlns:a16="http://schemas.microsoft.com/office/drawing/2014/main" id="{95FCB4BB-C3FC-9B4C-A227-5AC4DE268010}"/>
                  </a:ext>
                </a:extLst>
              </p:cNvPr>
              <p:cNvGrpSpPr>
                <a:grpSpLocks/>
              </p:cNvGrpSpPr>
              <p:nvPr/>
            </p:nvGrpSpPr>
            <p:grpSpPr bwMode="auto">
              <a:xfrm>
                <a:off x="3552" y="1008"/>
                <a:ext cx="577" cy="193"/>
                <a:chOff x="3552" y="1008"/>
                <a:chExt cx="577" cy="193"/>
              </a:xfrm>
            </p:grpSpPr>
            <p:grpSp>
              <p:nvGrpSpPr>
                <p:cNvPr id="7664" name="Group 907">
                  <a:extLst>
                    <a:ext uri="{FF2B5EF4-FFF2-40B4-BE49-F238E27FC236}">
                      <a16:creationId xmlns:a16="http://schemas.microsoft.com/office/drawing/2014/main" id="{B6A18CC0-F2C7-D74C-B485-D8F8755F06FC}"/>
                    </a:ext>
                  </a:extLst>
                </p:cNvPr>
                <p:cNvGrpSpPr>
                  <a:grpSpLocks/>
                </p:cNvGrpSpPr>
                <p:nvPr/>
              </p:nvGrpSpPr>
              <p:grpSpPr bwMode="auto">
                <a:xfrm>
                  <a:off x="3552" y="1008"/>
                  <a:ext cx="577" cy="193"/>
                  <a:chOff x="3552" y="1008"/>
                  <a:chExt cx="577" cy="193"/>
                </a:xfrm>
              </p:grpSpPr>
              <p:sp>
                <p:nvSpPr>
                  <p:cNvPr id="7666" name="Freeform 908">
                    <a:extLst>
                      <a:ext uri="{FF2B5EF4-FFF2-40B4-BE49-F238E27FC236}">
                        <a16:creationId xmlns:a16="http://schemas.microsoft.com/office/drawing/2014/main" id="{17EB589C-B011-1F48-AC87-366BC32C417C}"/>
                      </a:ext>
                    </a:extLst>
                  </p:cNvPr>
                  <p:cNvSpPr>
                    <a:spLocks/>
                  </p:cNvSpPr>
                  <p:nvPr/>
                </p:nvSpPr>
                <p:spPr bwMode="auto">
                  <a:xfrm>
                    <a:off x="3552"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67" name="Freeform 909">
                    <a:extLst>
                      <a:ext uri="{FF2B5EF4-FFF2-40B4-BE49-F238E27FC236}">
                        <a16:creationId xmlns:a16="http://schemas.microsoft.com/office/drawing/2014/main" id="{BF05B6E9-2FAD-814D-831E-5664D80C74E8}"/>
                      </a:ext>
                    </a:extLst>
                  </p:cNvPr>
                  <p:cNvSpPr>
                    <a:spLocks/>
                  </p:cNvSpPr>
                  <p:nvPr/>
                </p:nvSpPr>
                <p:spPr bwMode="auto">
                  <a:xfrm>
                    <a:off x="3648"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65" name="Line 910">
                  <a:extLst>
                    <a:ext uri="{FF2B5EF4-FFF2-40B4-BE49-F238E27FC236}">
                      <a16:creationId xmlns:a16="http://schemas.microsoft.com/office/drawing/2014/main" id="{A3C91039-F3DA-D944-9C1E-B5BBDE598911}"/>
                    </a:ext>
                  </a:extLst>
                </p:cNvPr>
                <p:cNvSpPr>
                  <a:spLocks noChangeShapeType="1"/>
                </p:cNvSpPr>
                <p:nvPr/>
              </p:nvSpPr>
              <p:spPr bwMode="auto">
                <a:xfrm>
                  <a:off x="4128"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4" name="Group 911">
                <a:extLst>
                  <a:ext uri="{FF2B5EF4-FFF2-40B4-BE49-F238E27FC236}">
                    <a16:creationId xmlns:a16="http://schemas.microsoft.com/office/drawing/2014/main" id="{4D001934-9513-F843-B7E1-DD18528BE6DF}"/>
                  </a:ext>
                </a:extLst>
              </p:cNvPr>
              <p:cNvGrpSpPr>
                <a:grpSpLocks/>
              </p:cNvGrpSpPr>
              <p:nvPr/>
            </p:nvGrpSpPr>
            <p:grpSpPr bwMode="auto">
              <a:xfrm>
                <a:off x="3984" y="1008"/>
                <a:ext cx="961" cy="193"/>
                <a:chOff x="3984" y="1008"/>
                <a:chExt cx="961" cy="193"/>
              </a:xfrm>
            </p:grpSpPr>
            <p:sp>
              <p:nvSpPr>
                <p:cNvPr id="7661" name="Freeform 912">
                  <a:extLst>
                    <a:ext uri="{FF2B5EF4-FFF2-40B4-BE49-F238E27FC236}">
                      <a16:creationId xmlns:a16="http://schemas.microsoft.com/office/drawing/2014/main" id="{60928248-1A6F-3446-BBEC-D92A68A1C7B4}"/>
                    </a:ext>
                  </a:extLst>
                </p:cNvPr>
                <p:cNvSpPr>
                  <a:spLocks/>
                </p:cNvSpPr>
                <p:nvPr/>
              </p:nvSpPr>
              <p:spPr bwMode="auto">
                <a:xfrm>
                  <a:off x="3984" y="1008"/>
                  <a:ext cx="961" cy="193"/>
                </a:xfrm>
                <a:custGeom>
                  <a:avLst/>
                  <a:gdLst>
                    <a:gd name="T0" fmla="*/ 0 w 961"/>
                    <a:gd name="T1" fmla="*/ 192 h 193"/>
                    <a:gd name="T2" fmla="*/ 192 w 961"/>
                    <a:gd name="T3" fmla="*/ 0 h 193"/>
                    <a:gd name="T4" fmla="*/ 912 w 961"/>
                    <a:gd name="T5" fmla="*/ 0 h 193"/>
                    <a:gd name="T6" fmla="*/ 960 w 961"/>
                    <a:gd name="T7" fmla="*/ 0 h 193"/>
                    <a:gd name="T8" fmla="*/ 768 w 961"/>
                    <a:gd name="T9" fmla="*/ 192 h 193"/>
                    <a:gd name="T10" fmla="*/ 0 w 96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1" h="193">
                      <a:moveTo>
                        <a:pt x="0" y="192"/>
                      </a:moveTo>
                      <a:lnTo>
                        <a:pt x="192" y="0"/>
                      </a:lnTo>
                      <a:lnTo>
                        <a:pt x="912" y="0"/>
                      </a:lnTo>
                      <a:lnTo>
                        <a:pt x="960" y="0"/>
                      </a:lnTo>
                      <a:lnTo>
                        <a:pt x="768"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62" name="Freeform 913">
                  <a:extLst>
                    <a:ext uri="{FF2B5EF4-FFF2-40B4-BE49-F238E27FC236}">
                      <a16:creationId xmlns:a16="http://schemas.microsoft.com/office/drawing/2014/main" id="{9C06B4CD-AB6F-AF4F-8995-50CBD699BC29}"/>
                    </a:ext>
                  </a:extLst>
                </p:cNvPr>
                <p:cNvSpPr>
                  <a:spLocks/>
                </p:cNvSpPr>
                <p:nvPr/>
              </p:nvSpPr>
              <p:spPr bwMode="auto">
                <a:xfrm>
                  <a:off x="4080" y="1056"/>
                  <a:ext cx="769" cy="97"/>
                </a:xfrm>
                <a:custGeom>
                  <a:avLst/>
                  <a:gdLst>
                    <a:gd name="T0" fmla="*/ 0 w 769"/>
                    <a:gd name="T1" fmla="*/ 96 h 97"/>
                    <a:gd name="T2" fmla="*/ 96 w 769"/>
                    <a:gd name="T3" fmla="*/ 0 h 97"/>
                    <a:gd name="T4" fmla="*/ 768 w 769"/>
                    <a:gd name="T5" fmla="*/ 0 h 97"/>
                    <a:gd name="T6" fmla="*/ 672 w 769"/>
                    <a:gd name="T7" fmla="*/ 96 h 97"/>
                    <a:gd name="T8" fmla="*/ 0 w 76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9" h="97">
                      <a:moveTo>
                        <a:pt x="0" y="96"/>
                      </a:moveTo>
                      <a:lnTo>
                        <a:pt x="96" y="0"/>
                      </a:lnTo>
                      <a:lnTo>
                        <a:pt x="768" y="0"/>
                      </a:lnTo>
                      <a:lnTo>
                        <a:pt x="672"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63" name="Line 914">
                  <a:extLst>
                    <a:ext uri="{FF2B5EF4-FFF2-40B4-BE49-F238E27FC236}">
                      <a16:creationId xmlns:a16="http://schemas.microsoft.com/office/drawing/2014/main" id="{1C14A1EA-EBD2-D547-AD61-D2CE45290D4A}"/>
                    </a:ext>
                  </a:extLst>
                </p:cNvPr>
                <p:cNvSpPr>
                  <a:spLocks noChangeShapeType="1"/>
                </p:cNvSpPr>
                <p:nvPr/>
              </p:nvSpPr>
              <p:spPr bwMode="auto">
                <a:xfrm>
                  <a:off x="4944"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655" name="Group 915">
                <a:extLst>
                  <a:ext uri="{FF2B5EF4-FFF2-40B4-BE49-F238E27FC236}">
                    <a16:creationId xmlns:a16="http://schemas.microsoft.com/office/drawing/2014/main" id="{B20D38D5-61FF-AA46-A839-D0B7531D6FFD}"/>
                  </a:ext>
                </a:extLst>
              </p:cNvPr>
              <p:cNvGrpSpPr>
                <a:grpSpLocks/>
              </p:cNvGrpSpPr>
              <p:nvPr/>
            </p:nvGrpSpPr>
            <p:grpSpPr bwMode="auto">
              <a:xfrm>
                <a:off x="4800" y="1008"/>
                <a:ext cx="577" cy="193"/>
                <a:chOff x="4800" y="1008"/>
                <a:chExt cx="577" cy="193"/>
              </a:xfrm>
            </p:grpSpPr>
            <p:grpSp>
              <p:nvGrpSpPr>
                <p:cNvPr id="7657" name="Group 916">
                  <a:extLst>
                    <a:ext uri="{FF2B5EF4-FFF2-40B4-BE49-F238E27FC236}">
                      <a16:creationId xmlns:a16="http://schemas.microsoft.com/office/drawing/2014/main" id="{BA6D24BD-B765-784D-800E-96ECD327B5FB}"/>
                    </a:ext>
                  </a:extLst>
                </p:cNvPr>
                <p:cNvGrpSpPr>
                  <a:grpSpLocks/>
                </p:cNvGrpSpPr>
                <p:nvPr/>
              </p:nvGrpSpPr>
              <p:grpSpPr bwMode="auto">
                <a:xfrm>
                  <a:off x="4800" y="1008"/>
                  <a:ext cx="577" cy="193"/>
                  <a:chOff x="4800" y="1008"/>
                  <a:chExt cx="577" cy="193"/>
                </a:xfrm>
              </p:grpSpPr>
              <p:sp>
                <p:nvSpPr>
                  <p:cNvPr id="7659" name="Freeform 917">
                    <a:extLst>
                      <a:ext uri="{FF2B5EF4-FFF2-40B4-BE49-F238E27FC236}">
                        <a16:creationId xmlns:a16="http://schemas.microsoft.com/office/drawing/2014/main" id="{D12A6ED4-4F31-B540-A66C-94FB581C4471}"/>
                      </a:ext>
                    </a:extLst>
                  </p:cNvPr>
                  <p:cNvSpPr>
                    <a:spLocks/>
                  </p:cNvSpPr>
                  <p:nvPr/>
                </p:nvSpPr>
                <p:spPr bwMode="auto">
                  <a:xfrm>
                    <a:off x="4800" y="1008"/>
                    <a:ext cx="577" cy="193"/>
                  </a:xfrm>
                  <a:custGeom>
                    <a:avLst/>
                    <a:gdLst>
                      <a:gd name="T0" fmla="*/ 0 w 577"/>
                      <a:gd name="T1" fmla="*/ 192 h 193"/>
                      <a:gd name="T2" fmla="*/ 192 w 577"/>
                      <a:gd name="T3" fmla="*/ 0 h 193"/>
                      <a:gd name="T4" fmla="*/ 480 w 577"/>
                      <a:gd name="T5" fmla="*/ 0 h 193"/>
                      <a:gd name="T6" fmla="*/ 528 w 577"/>
                      <a:gd name="T7" fmla="*/ 0 h 193"/>
                      <a:gd name="T8" fmla="*/ 576 w 577"/>
                      <a:gd name="T9" fmla="*/ 0 h 193"/>
                      <a:gd name="T10" fmla="*/ 384 w 577"/>
                      <a:gd name="T11" fmla="*/ 192 h 193"/>
                      <a:gd name="T12" fmla="*/ 0 w 577"/>
                      <a:gd name="T13" fmla="*/ 192 h 1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193">
                        <a:moveTo>
                          <a:pt x="0" y="192"/>
                        </a:moveTo>
                        <a:lnTo>
                          <a:pt x="192" y="0"/>
                        </a:lnTo>
                        <a:lnTo>
                          <a:pt x="480" y="0"/>
                        </a:lnTo>
                        <a:lnTo>
                          <a:pt x="528" y="0"/>
                        </a:lnTo>
                        <a:lnTo>
                          <a:pt x="576" y="0"/>
                        </a:lnTo>
                        <a:lnTo>
                          <a:pt x="384" y="192"/>
                        </a:lnTo>
                        <a:lnTo>
                          <a:pt x="0" y="192"/>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660" name="Freeform 918">
                    <a:extLst>
                      <a:ext uri="{FF2B5EF4-FFF2-40B4-BE49-F238E27FC236}">
                        <a16:creationId xmlns:a16="http://schemas.microsoft.com/office/drawing/2014/main" id="{279D4C75-C911-154D-9BAA-2FAAF6E7F708}"/>
                      </a:ext>
                    </a:extLst>
                  </p:cNvPr>
                  <p:cNvSpPr>
                    <a:spLocks/>
                  </p:cNvSpPr>
                  <p:nvPr/>
                </p:nvSpPr>
                <p:spPr bwMode="auto">
                  <a:xfrm>
                    <a:off x="4896" y="1056"/>
                    <a:ext cx="385" cy="97"/>
                  </a:xfrm>
                  <a:custGeom>
                    <a:avLst/>
                    <a:gdLst>
                      <a:gd name="T0" fmla="*/ 0 w 385"/>
                      <a:gd name="T1" fmla="*/ 96 h 97"/>
                      <a:gd name="T2" fmla="*/ 96 w 385"/>
                      <a:gd name="T3" fmla="*/ 0 h 97"/>
                      <a:gd name="T4" fmla="*/ 384 w 385"/>
                      <a:gd name="T5" fmla="*/ 0 h 97"/>
                      <a:gd name="T6" fmla="*/ 288 w 385"/>
                      <a:gd name="T7" fmla="*/ 96 h 97"/>
                      <a:gd name="T8" fmla="*/ 0 w 385"/>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97">
                        <a:moveTo>
                          <a:pt x="0" y="96"/>
                        </a:moveTo>
                        <a:lnTo>
                          <a:pt x="96" y="0"/>
                        </a:lnTo>
                        <a:lnTo>
                          <a:pt x="384" y="0"/>
                        </a:lnTo>
                        <a:lnTo>
                          <a:pt x="28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658" name="Line 919">
                  <a:extLst>
                    <a:ext uri="{FF2B5EF4-FFF2-40B4-BE49-F238E27FC236}">
                      <a16:creationId xmlns:a16="http://schemas.microsoft.com/office/drawing/2014/main" id="{70977D95-CA00-1D42-A647-0C53B93B21DB}"/>
                    </a:ext>
                  </a:extLst>
                </p:cNvPr>
                <p:cNvSpPr>
                  <a:spLocks noChangeShapeType="1"/>
                </p:cNvSpPr>
                <p:nvPr/>
              </p:nvSpPr>
              <p:spPr bwMode="auto">
                <a:xfrm>
                  <a:off x="5376" y="1012"/>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7656" name="Freeform 920">
                <a:extLst>
                  <a:ext uri="{FF2B5EF4-FFF2-40B4-BE49-F238E27FC236}">
                    <a16:creationId xmlns:a16="http://schemas.microsoft.com/office/drawing/2014/main" id="{F7A36BC0-406C-6945-94C6-892D23121C1C}"/>
                  </a:ext>
                </a:extLst>
              </p:cNvPr>
              <p:cNvSpPr>
                <a:spLocks/>
              </p:cNvSpPr>
              <p:nvPr/>
            </p:nvSpPr>
            <p:spPr bwMode="auto">
              <a:xfrm>
                <a:off x="5184" y="1008"/>
                <a:ext cx="193" cy="1249"/>
              </a:xfrm>
              <a:custGeom>
                <a:avLst/>
                <a:gdLst>
                  <a:gd name="T0" fmla="*/ 0 w 193"/>
                  <a:gd name="T1" fmla="*/ 1248 h 1249"/>
                  <a:gd name="T2" fmla="*/ 192 w 193"/>
                  <a:gd name="T3" fmla="*/ 1056 h 1249"/>
                  <a:gd name="T4" fmla="*/ 192 w 193"/>
                  <a:gd name="T5" fmla="*/ 0 h 1249"/>
                  <a:gd name="T6" fmla="*/ 0 w 193"/>
                  <a:gd name="T7" fmla="*/ 192 h 1249"/>
                  <a:gd name="T8" fmla="*/ 0 w 193"/>
                  <a:gd name="T9" fmla="*/ 1248 h 1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49">
                    <a:moveTo>
                      <a:pt x="0" y="1248"/>
                    </a:moveTo>
                    <a:lnTo>
                      <a:pt x="192" y="1056"/>
                    </a:lnTo>
                    <a:lnTo>
                      <a:pt x="192" y="0"/>
                    </a:lnTo>
                    <a:lnTo>
                      <a:pt x="0" y="192"/>
                    </a:lnTo>
                    <a:lnTo>
                      <a:pt x="0" y="124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46" name="Group 921">
              <a:extLst>
                <a:ext uri="{FF2B5EF4-FFF2-40B4-BE49-F238E27FC236}">
                  <a16:creationId xmlns:a16="http://schemas.microsoft.com/office/drawing/2014/main" id="{54F6419B-AFCA-824A-910E-07D47CBC641C}"/>
                </a:ext>
              </a:extLst>
            </p:cNvPr>
            <p:cNvGrpSpPr>
              <a:grpSpLocks/>
            </p:cNvGrpSpPr>
            <p:nvPr/>
          </p:nvGrpSpPr>
          <p:grpSpPr bwMode="auto">
            <a:xfrm>
              <a:off x="4272" y="2448"/>
              <a:ext cx="1153" cy="553"/>
              <a:chOff x="624" y="768"/>
              <a:chExt cx="4609" cy="2209"/>
            </a:xfrm>
          </p:grpSpPr>
          <p:grpSp>
            <p:nvGrpSpPr>
              <p:cNvPr id="7147" name="Group 922">
                <a:extLst>
                  <a:ext uri="{FF2B5EF4-FFF2-40B4-BE49-F238E27FC236}">
                    <a16:creationId xmlns:a16="http://schemas.microsoft.com/office/drawing/2014/main" id="{948E6E04-E7B9-754F-A823-CC30A837D2C4}"/>
                  </a:ext>
                </a:extLst>
              </p:cNvPr>
              <p:cNvGrpSpPr>
                <a:grpSpLocks/>
              </p:cNvGrpSpPr>
              <p:nvPr/>
            </p:nvGrpSpPr>
            <p:grpSpPr bwMode="auto">
              <a:xfrm>
                <a:off x="624" y="768"/>
                <a:ext cx="1009" cy="2209"/>
                <a:chOff x="624" y="768"/>
                <a:chExt cx="1009" cy="2209"/>
              </a:xfrm>
            </p:grpSpPr>
            <p:sp>
              <p:nvSpPr>
                <p:cNvPr id="7564" name="Freeform 923">
                  <a:extLst>
                    <a:ext uri="{FF2B5EF4-FFF2-40B4-BE49-F238E27FC236}">
                      <a16:creationId xmlns:a16="http://schemas.microsoft.com/office/drawing/2014/main" id="{C1F9D20A-D98D-EC40-9A4F-D6A0ED2ED603}"/>
                    </a:ext>
                  </a:extLst>
                </p:cNvPr>
                <p:cNvSpPr>
                  <a:spLocks/>
                </p:cNvSpPr>
                <p:nvPr/>
              </p:nvSpPr>
              <p:spPr bwMode="auto">
                <a:xfrm>
                  <a:off x="624" y="768"/>
                  <a:ext cx="1009" cy="289"/>
                </a:xfrm>
                <a:custGeom>
                  <a:avLst/>
                  <a:gdLst>
                    <a:gd name="T0" fmla="*/ 0 w 1009"/>
                    <a:gd name="T1" fmla="*/ 288 h 289"/>
                    <a:gd name="T2" fmla="*/ 576 w 1009"/>
                    <a:gd name="T3" fmla="*/ 0 h 289"/>
                    <a:gd name="T4" fmla="*/ 1008 w 1009"/>
                    <a:gd name="T5" fmla="*/ 0 h 289"/>
                    <a:gd name="T6" fmla="*/ 432 w 1009"/>
                    <a:gd name="T7" fmla="*/ 288 h 289"/>
                    <a:gd name="T8" fmla="*/ 0 w 1009"/>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9" h="289">
                      <a:moveTo>
                        <a:pt x="0" y="288"/>
                      </a:moveTo>
                      <a:lnTo>
                        <a:pt x="576" y="0"/>
                      </a:lnTo>
                      <a:lnTo>
                        <a:pt x="1008" y="0"/>
                      </a:lnTo>
                      <a:lnTo>
                        <a:pt x="432"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5" name="Freeform 924">
                  <a:extLst>
                    <a:ext uri="{FF2B5EF4-FFF2-40B4-BE49-F238E27FC236}">
                      <a16:creationId xmlns:a16="http://schemas.microsoft.com/office/drawing/2014/main" id="{B970E7CD-B23E-104A-9DC0-7EE2B209CB50}"/>
                    </a:ext>
                  </a:extLst>
                </p:cNvPr>
                <p:cNvSpPr>
                  <a:spLocks/>
                </p:cNvSpPr>
                <p:nvPr/>
              </p:nvSpPr>
              <p:spPr bwMode="auto">
                <a:xfrm>
                  <a:off x="76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6" name="Freeform 925">
                  <a:extLst>
                    <a:ext uri="{FF2B5EF4-FFF2-40B4-BE49-F238E27FC236}">
                      <a16:creationId xmlns:a16="http://schemas.microsoft.com/office/drawing/2014/main" id="{28E47542-8DA1-6046-951D-7B089BB237CC}"/>
                    </a:ext>
                  </a:extLst>
                </p:cNvPr>
                <p:cNvSpPr>
                  <a:spLocks/>
                </p:cNvSpPr>
                <p:nvPr/>
              </p:nvSpPr>
              <p:spPr bwMode="auto">
                <a:xfrm>
                  <a:off x="86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7" name="Freeform 926">
                  <a:extLst>
                    <a:ext uri="{FF2B5EF4-FFF2-40B4-BE49-F238E27FC236}">
                      <a16:creationId xmlns:a16="http://schemas.microsoft.com/office/drawing/2014/main" id="{CA712073-EFC8-7544-9D96-B38E85263C38}"/>
                    </a:ext>
                  </a:extLst>
                </p:cNvPr>
                <p:cNvSpPr>
                  <a:spLocks/>
                </p:cNvSpPr>
                <p:nvPr/>
              </p:nvSpPr>
              <p:spPr bwMode="auto">
                <a:xfrm>
                  <a:off x="96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8" name="Freeform 927">
                  <a:extLst>
                    <a:ext uri="{FF2B5EF4-FFF2-40B4-BE49-F238E27FC236}">
                      <a16:creationId xmlns:a16="http://schemas.microsoft.com/office/drawing/2014/main" id="{609837EB-18B8-3B40-AFE4-9554921A7A5C}"/>
                    </a:ext>
                  </a:extLst>
                </p:cNvPr>
                <p:cNvSpPr>
                  <a:spLocks/>
                </p:cNvSpPr>
                <p:nvPr/>
              </p:nvSpPr>
              <p:spPr bwMode="auto">
                <a:xfrm>
                  <a:off x="105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9" name="Freeform 928">
                  <a:extLst>
                    <a:ext uri="{FF2B5EF4-FFF2-40B4-BE49-F238E27FC236}">
                      <a16:creationId xmlns:a16="http://schemas.microsoft.com/office/drawing/2014/main" id="{175B13BB-7EE1-7A43-A6ED-E6200BCA6ACA}"/>
                    </a:ext>
                  </a:extLst>
                </p:cNvPr>
                <p:cNvSpPr>
                  <a:spLocks/>
                </p:cNvSpPr>
                <p:nvPr/>
              </p:nvSpPr>
              <p:spPr bwMode="auto">
                <a:xfrm>
                  <a:off x="96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70" name="Freeform 929">
                  <a:extLst>
                    <a:ext uri="{FF2B5EF4-FFF2-40B4-BE49-F238E27FC236}">
                      <a16:creationId xmlns:a16="http://schemas.microsoft.com/office/drawing/2014/main" id="{D9ADC6C4-ED53-3D46-8A93-2BEDD61A35BC}"/>
                    </a:ext>
                  </a:extLst>
                </p:cNvPr>
                <p:cNvSpPr>
                  <a:spLocks/>
                </p:cNvSpPr>
                <p:nvPr/>
              </p:nvSpPr>
              <p:spPr bwMode="auto">
                <a:xfrm>
                  <a:off x="115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71" name="Freeform 930">
                  <a:extLst>
                    <a:ext uri="{FF2B5EF4-FFF2-40B4-BE49-F238E27FC236}">
                      <a16:creationId xmlns:a16="http://schemas.microsoft.com/office/drawing/2014/main" id="{EEBBDD54-F708-AB44-8B9A-8C5A8053B20D}"/>
                    </a:ext>
                  </a:extLst>
                </p:cNvPr>
                <p:cNvSpPr>
                  <a:spLocks/>
                </p:cNvSpPr>
                <p:nvPr/>
              </p:nvSpPr>
              <p:spPr bwMode="auto">
                <a:xfrm>
                  <a:off x="10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72" name="Freeform 931">
                  <a:extLst>
                    <a:ext uri="{FF2B5EF4-FFF2-40B4-BE49-F238E27FC236}">
                      <a16:creationId xmlns:a16="http://schemas.microsoft.com/office/drawing/2014/main" id="{4FE42B57-7C34-1947-A59F-6FF8F5DFEB6B}"/>
                    </a:ext>
                  </a:extLst>
                </p:cNvPr>
                <p:cNvSpPr>
                  <a:spLocks/>
                </p:cNvSpPr>
                <p:nvPr/>
              </p:nvSpPr>
              <p:spPr bwMode="auto">
                <a:xfrm>
                  <a:off x="12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73" name="Freeform 932">
                  <a:extLst>
                    <a:ext uri="{FF2B5EF4-FFF2-40B4-BE49-F238E27FC236}">
                      <a16:creationId xmlns:a16="http://schemas.microsoft.com/office/drawing/2014/main" id="{EDA48228-E096-784C-98D7-F3F91CDF01A5}"/>
                    </a:ext>
                  </a:extLst>
                </p:cNvPr>
                <p:cNvSpPr>
                  <a:spLocks/>
                </p:cNvSpPr>
                <p:nvPr/>
              </p:nvSpPr>
              <p:spPr bwMode="auto">
                <a:xfrm>
                  <a:off x="1056"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74" name="Rectangle 933">
                  <a:extLst>
                    <a:ext uri="{FF2B5EF4-FFF2-40B4-BE49-F238E27FC236}">
                      <a16:creationId xmlns:a16="http://schemas.microsoft.com/office/drawing/2014/main" id="{1D28B2E4-4EA3-EF47-9B09-EE371BE44B62}"/>
                    </a:ext>
                  </a:extLst>
                </p:cNvPr>
                <p:cNvSpPr>
                  <a:spLocks noChangeArrowheads="1"/>
                </p:cNvSpPr>
                <p:nvPr/>
              </p:nvSpPr>
              <p:spPr bwMode="auto">
                <a:xfrm>
                  <a:off x="628" y="1060"/>
                  <a:ext cx="424"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75" name="Oval 934">
                  <a:extLst>
                    <a:ext uri="{FF2B5EF4-FFF2-40B4-BE49-F238E27FC236}">
                      <a16:creationId xmlns:a16="http://schemas.microsoft.com/office/drawing/2014/main" id="{549D5260-006A-6C4C-97F5-E8F4E72B20A3}"/>
                    </a:ext>
                  </a:extLst>
                </p:cNvPr>
                <p:cNvSpPr>
                  <a:spLocks noChangeArrowheads="1"/>
                </p:cNvSpPr>
                <p:nvPr/>
              </p:nvSpPr>
              <p:spPr bwMode="auto">
                <a:xfrm>
                  <a:off x="68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76" name="Rectangle 935">
                  <a:extLst>
                    <a:ext uri="{FF2B5EF4-FFF2-40B4-BE49-F238E27FC236}">
                      <a16:creationId xmlns:a16="http://schemas.microsoft.com/office/drawing/2014/main" id="{AA3FD5A9-FA3C-244F-9E61-7263BC79C784}"/>
                    </a:ext>
                  </a:extLst>
                </p:cNvPr>
                <p:cNvSpPr>
                  <a:spLocks noChangeArrowheads="1"/>
                </p:cNvSpPr>
                <p:nvPr/>
              </p:nvSpPr>
              <p:spPr bwMode="auto">
                <a:xfrm>
                  <a:off x="676" y="1156"/>
                  <a:ext cx="328" cy="40"/>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577" name="Group 936">
                  <a:extLst>
                    <a:ext uri="{FF2B5EF4-FFF2-40B4-BE49-F238E27FC236}">
                      <a16:creationId xmlns:a16="http://schemas.microsoft.com/office/drawing/2014/main" id="{AB8C0555-A23E-114A-9F47-32FE7AC1F3EE}"/>
                    </a:ext>
                  </a:extLst>
                </p:cNvPr>
                <p:cNvGrpSpPr>
                  <a:grpSpLocks/>
                </p:cNvGrpSpPr>
                <p:nvPr/>
              </p:nvGrpSpPr>
              <p:grpSpPr bwMode="auto">
                <a:xfrm>
                  <a:off x="676" y="1732"/>
                  <a:ext cx="40" cy="136"/>
                  <a:chOff x="676" y="1732"/>
                  <a:chExt cx="40" cy="136"/>
                </a:xfrm>
              </p:grpSpPr>
              <p:sp>
                <p:nvSpPr>
                  <p:cNvPr id="7598" name="Rectangle 937">
                    <a:extLst>
                      <a:ext uri="{FF2B5EF4-FFF2-40B4-BE49-F238E27FC236}">
                        <a16:creationId xmlns:a16="http://schemas.microsoft.com/office/drawing/2014/main" id="{40D194ED-06F0-9548-A185-BF93165926FD}"/>
                      </a:ext>
                    </a:extLst>
                  </p:cNvPr>
                  <p:cNvSpPr>
                    <a:spLocks noChangeArrowheads="1"/>
                  </p:cNvSpPr>
                  <p:nvPr/>
                </p:nvSpPr>
                <p:spPr bwMode="auto">
                  <a:xfrm>
                    <a:off x="676" y="1732"/>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9" name="Rectangle 938">
                    <a:extLst>
                      <a:ext uri="{FF2B5EF4-FFF2-40B4-BE49-F238E27FC236}">
                        <a16:creationId xmlns:a16="http://schemas.microsoft.com/office/drawing/2014/main" id="{B87BF8BA-1394-D14F-9347-A6C9EBC8EDA2}"/>
                      </a:ext>
                    </a:extLst>
                  </p:cNvPr>
                  <p:cNvSpPr>
                    <a:spLocks noChangeArrowheads="1"/>
                  </p:cNvSpPr>
                  <p:nvPr/>
                </p:nvSpPr>
                <p:spPr bwMode="auto">
                  <a:xfrm>
                    <a:off x="676" y="178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600" name="Rectangle 939">
                    <a:extLst>
                      <a:ext uri="{FF2B5EF4-FFF2-40B4-BE49-F238E27FC236}">
                        <a16:creationId xmlns:a16="http://schemas.microsoft.com/office/drawing/2014/main" id="{8505A4AF-F568-204C-BD70-266AF34ADE60}"/>
                      </a:ext>
                    </a:extLst>
                  </p:cNvPr>
                  <p:cNvSpPr>
                    <a:spLocks noChangeArrowheads="1"/>
                  </p:cNvSpPr>
                  <p:nvPr/>
                </p:nvSpPr>
                <p:spPr bwMode="auto">
                  <a:xfrm>
                    <a:off x="676" y="1828"/>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578" name="Group 940">
                  <a:extLst>
                    <a:ext uri="{FF2B5EF4-FFF2-40B4-BE49-F238E27FC236}">
                      <a16:creationId xmlns:a16="http://schemas.microsoft.com/office/drawing/2014/main" id="{69B0BE2E-A774-1040-992E-E15F961E0599}"/>
                    </a:ext>
                  </a:extLst>
                </p:cNvPr>
                <p:cNvGrpSpPr>
                  <a:grpSpLocks/>
                </p:cNvGrpSpPr>
                <p:nvPr/>
              </p:nvGrpSpPr>
              <p:grpSpPr bwMode="auto">
                <a:xfrm>
                  <a:off x="676" y="1540"/>
                  <a:ext cx="40" cy="136"/>
                  <a:chOff x="676" y="1540"/>
                  <a:chExt cx="40" cy="136"/>
                </a:xfrm>
              </p:grpSpPr>
              <p:sp>
                <p:nvSpPr>
                  <p:cNvPr id="7595" name="Rectangle 941">
                    <a:extLst>
                      <a:ext uri="{FF2B5EF4-FFF2-40B4-BE49-F238E27FC236}">
                        <a16:creationId xmlns:a16="http://schemas.microsoft.com/office/drawing/2014/main" id="{E46454E4-DAC8-064A-A78E-E324300235FF}"/>
                      </a:ext>
                    </a:extLst>
                  </p:cNvPr>
                  <p:cNvSpPr>
                    <a:spLocks noChangeArrowheads="1"/>
                  </p:cNvSpPr>
                  <p:nvPr/>
                </p:nvSpPr>
                <p:spPr bwMode="auto">
                  <a:xfrm>
                    <a:off x="676" y="154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6" name="Rectangle 942">
                    <a:extLst>
                      <a:ext uri="{FF2B5EF4-FFF2-40B4-BE49-F238E27FC236}">
                        <a16:creationId xmlns:a16="http://schemas.microsoft.com/office/drawing/2014/main" id="{D9FF8D4F-318B-D240-BCF1-2E0F161CFFD9}"/>
                      </a:ext>
                    </a:extLst>
                  </p:cNvPr>
                  <p:cNvSpPr>
                    <a:spLocks noChangeArrowheads="1"/>
                  </p:cNvSpPr>
                  <p:nvPr/>
                </p:nvSpPr>
                <p:spPr bwMode="auto">
                  <a:xfrm>
                    <a:off x="676" y="1588"/>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7" name="Rectangle 943">
                    <a:extLst>
                      <a:ext uri="{FF2B5EF4-FFF2-40B4-BE49-F238E27FC236}">
                        <a16:creationId xmlns:a16="http://schemas.microsoft.com/office/drawing/2014/main" id="{464FFD9E-02C1-D745-B6F9-3F3815204529}"/>
                      </a:ext>
                    </a:extLst>
                  </p:cNvPr>
                  <p:cNvSpPr>
                    <a:spLocks noChangeArrowheads="1"/>
                  </p:cNvSpPr>
                  <p:nvPr/>
                </p:nvSpPr>
                <p:spPr bwMode="auto">
                  <a:xfrm>
                    <a:off x="676" y="1636"/>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579" name="Rectangle 944">
                  <a:extLst>
                    <a:ext uri="{FF2B5EF4-FFF2-40B4-BE49-F238E27FC236}">
                      <a16:creationId xmlns:a16="http://schemas.microsoft.com/office/drawing/2014/main" id="{2961AB29-028E-154F-8E60-CA60292E444D}"/>
                    </a:ext>
                  </a:extLst>
                </p:cNvPr>
                <p:cNvSpPr>
                  <a:spLocks noChangeArrowheads="1"/>
                </p:cNvSpPr>
                <p:nvPr/>
              </p:nvSpPr>
              <p:spPr bwMode="auto">
                <a:xfrm>
                  <a:off x="676" y="1252"/>
                  <a:ext cx="40" cy="4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80" name="Rectangle 945">
                  <a:extLst>
                    <a:ext uri="{FF2B5EF4-FFF2-40B4-BE49-F238E27FC236}">
                      <a16:creationId xmlns:a16="http://schemas.microsoft.com/office/drawing/2014/main" id="{AC5E10FC-D26A-3340-859D-8A101C6CA0DE}"/>
                    </a:ext>
                  </a:extLst>
                </p:cNvPr>
                <p:cNvSpPr>
                  <a:spLocks noChangeArrowheads="1"/>
                </p:cNvSpPr>
                <p:nvPr/>
              </p:nvSpPr>
              <p:spPr bwMode="auto">
                <a:xfrm>
                  <a:off x="676" y="1348"/>
                  <a:ext cx="40" cy="4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81" name="Rectangle 946">
                  <a:extLst>
                    <a:ext uri="{FF2B5EF4-FFF2-40B4-BE49-F238E27FC236}">
                      <a16:creationId xmlns:a16="http://schemas.microsoft.com/office/drawing/2014/main" id="{984E0E1D-F738-9043-A840-359D87E219E0}"/>
                    </a:ext>
                  </a:extLst>
                </p:cNvPr>
                <p:cNvSpPr>
                  <a:spLocks noChangeArrowheads="1"/>
                </p:cNvSpPr>
                <p:nvPr/>
              </p:nvSpPr>
              <p:spPr bwMode="auto">
                <a:xfrm>
                  <a:off x="676" y="1444"/>
                  <a:ext cx="40" cy="40"/>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82" name="Rectangle 947">
                  <a:extLst>
                    <a:ext uri="{FF2B5EF4-FFF2-40B4-BE49-F238E27FC236}">
                      <a16:creationId xmlns:a16="http://schemas.microsoft.com/office/drawing/2014/main" id="{26F900EB-9DE5-BF49-9201-27777D157E2D}"/>
                    </a:ext>
                  </a:extLst>
                </p:cNvPr>
                <p:cNvSpPr>
                  <a:spLocks noChangeArrowheads="1"/>
                </p:cNvSpPr>
                <p:nvPr/>
              </p:nvSpPr>
              <p:spPr bwMode="auto">
                <a:xfrm>
                  <a:off x="676" y="2020"/>
                  <a:ext cx="328" cy="328"/>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583" name="Group 948">
                  <a:extLst>
                    <a:ext uri="{FF2B5EF4-FFF2-40B4-BE49-F238E27FC236}">
                      <a16:creationId xmlns:a16="http://schemas.microsoft.com/office/drawing/2014/main" id="{7792D8F5-9ACC-7649-A1D1-4AC038A11727}"/>
                    </a:ext>
                  </a:extLst>
                </p:cNvPr>
                <p:cNvGrpSpPr>
                  <a:grpSpLocks/>
                </p:cNvGrpSpPr>
                <p:nvPr/>
              </p:nvGrpSpPr>
              <p:grpSpPr bwMode="auto">
                <a:xfrm>
                  <a:off x="720" y="2046"/>
                  <a:ext cx="96" cy="258"/>
                  <a:chOff x="720" y="2046"/>
                  <a:chExt cx="96" cy="258"/>
                </a:xfrm>
              </p:grpSpPr>
              <p:sp>
                <p:nvSpPr>
                  <p:cNvPr id="7593" name="Rectangle 949">
                    <a:extLst>
                      <a:ext uri="{FF2B5EF4-FFF2-40B4-BE49-F238E27FC236}">
                        <a16:creationId xmlns:a16="http://schemas.microsoft.com/office/drawing/2014/main" id="{5A8B628A-6914-6A4C-9451-BBA0F69E58B1}"/>
                      </a:ext>
                    </a:extLst>
                  </p:cNvPr>
                  <p:cNvSpPr>
                    <a:spLocks noChangeArrowheads="1"/>
                  </p:cNvSpPr>
                  <p:nvPr/>
                </p:nvSpPr>
                <p:spPr bwMode="auto">
                  <a:xfrm>
                    <a:off x="720" y="2064"/>
                    <a:ext cx="96" cy="24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4" name="Rectangle 950">
                    <a:extLst>
                      <a:ext uri="{FF2B5EF4-FFF2-40B4-BE49-F238E27FC236}">
                        <a16:creationId xmlns:a16="http://schemas.microsoft.com/office/drawing/2014/main" id="{D99FA6AD-C5CB-8441-8EE3-F66BDA72B668}"/>
                      </a:ext>
                    </a:extLst>
                  </p:cNvPr>
                  <p:cNvSpPr>
                    <a:spLocks noChangeArrowheads="1"/>
                  </p:cNvSpPr>
                  <p:nvPr/>
                </p:nvSpPr>
                <p:spPr bwMode="auto">
                  <a:xfrm>
                    <a:off x="747" y="2046"/>
                    <a:ext cx="39" cy="51"/>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584" name="Group 951">
                  <a:extLst>
                    <a:ext uri="{FF2B5EF4-FFF2-40B4-BE49-F238E27FC236}">
                      <a16:creationId xmlns:a16="http://schemas.microsoft.com/office/drawing/2014/main" id="{1776B43B-0F9F-B048-98DB-E933F8F9302C}"/>
                    </a:ext>
                  </a:extLst>
                </p:cNvPr>
                <p:cNvGrpSpPr>
                  <a:grpSpLocks/>
                </p:cNvGrpSpPr>
                <p:nvPr/>
              </p:nvGrpSpPr>
              <p:grpSpPr bwMode="auto">
                <a:xfrm>
                  <a:off x="864" y="2046"/>
                  <a:ext cx="96" cy="258"/>
                  <a:chOff x="864" y="2046"/>
                  <a:chExt cx="96" cy="258"/>
                </a:xfrm>
              </p:grpSpPr>
              <p:sp>
                <p:nvSpPr>
                  <p:cNvPr id="7591" name="Rectangle 952">
                    <a:extLst>
                      <a:ext uri="{FF2B5EF4-FFF2-40B4-BE49-F238E27FC236}">
                        <a16:creationId xmlns:a16="http://schemas.microsoft.com/office/drawing/2014/main" id="{B098E45F-B216-1F4A-8BFB-B70671342FC7}"/>
                      </a:ext>
                    </a:extLst>
                  </p:cNvPr>
                  <p:cNvSpPr>
                    <a:spLocks noChangeArrowheads="1"/>
                  </p:cNvSpPr>
                  <p:nvPr/>
                </p:nvSpPr>
                <p:spPr bwMode="auto">
                  <a:xfrm>
                    <a:off x="864" y="2064"/>
                    <a:ext cx="96" cy="24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2" name="Rectangle 953">
                    <a:extLst>
                      <a:ext uri="{FF2B5EF4-FFF2-40B4-BE49-F238E27FC236}">
                        <a16:creationId xmlns:a16="http://schemas.microsoft.com/office/drawing/2014/main" id="{147293A0-C1D5-6643-B7A9-36DF60402043}"/>
                      </a:ext>
                    </a:extLst>
                  </p:cNvPr>
                  <p:cNvSpPr>
                    <a:spLocks noChangeArrowheads="1"/>
                  </p:cNvSpPr>
                  <p:nvPr/>
                </p:nvSpPr>
                <p:spPr bwMode="auto">
                  <a:xfrm>
                    <a:off x="891" y="2046"/>
                    <a:ext cx="39" cy="51"/>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585" name="Group 954">
                  <a:extLst>
                    <a:ext uri="{FF2B5EF4-FFF2-40B4-BE49-F238E27FC236}">
                      <a16:creationId xmlns:a16="http://schemas.microsoft.com/office/drawing/2014/main" id="{B172B05C-A824-0D48-8318-8DD65B540FDA}"/>
                    </a:ext>
                  </a:extLst>
                </p:cNvPr>
                <p:cNvGrpSpPr>
                  <a:grpSpLocks/>
                </p:cNvGrpSpPr>
                <p:nvPr/>
              </p:nvGrpSpPr>
              <p:grpSpPr bwMode="auto">
                <a:xfrm>
                  <a:off x="676" y="2404"/>
                  <a:ext cx="40" cy="136"/>
                  <a:chOff x="676" y="2404"/>
                  <a:chExt cx="40" cy="136"/>
                </a:xfrm>
              </p:grpSpPr>
              <p:sp>
                <p:nvSpPr>
                  <p:cNvPr id="7588" name="Rectangle 955">
                    <a:extLst>
                      <a:ext uri="{FF2B5EF4-FFF2-40B4-BE49-F238E27FC236}">
                        <a16:creationId xmlns:a16="http://schemas.microsoft.com/office/drawing/2014/main" id="{FD8220F6-B492-EC42-A6F5-FFBB035A7379}"/>
                      </a:ext>
                    </a:extLst>
                  </p:cNvPr>
                  <p:cNvSpPr>
                    <a:spLocks noChangeArrowheads="1"/>
                  </p:cNvSpPr>
                  <p:nvPr/>
                </p:nvSpPr>
                <p:spPr bwMode="auto">
                  <a:xfrm>
                    <a:off x="676" y="2404"/>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89" name="Rectangle 956">
                    <a:extLst>
                      <a:ext uri="{FF2B5EF4-FFF2-40B4-BE49-F238E27FC236}">
                        <a16:creationId xmlns:a16="http://schemas.microsoft.com/office/drawing/2014/main" id="{7876F743-83B0-EA43-A0AA-E0ABA48BB077}"/>
                      </a:ext>
                    </a:extLst>
                  </p:cNvPr>
                  <p:cNvSpPr>
                    <a:spLocks noChangeArrowheads="1"/>
                  </p:cNvSpPr>
                  <p:nvPr/>
                </p:nvSpPr>
                <p:spPr bwMode="auto">
                  <a:xfrm>
                    <a:off x="676" y="2452"/>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90" name="Rectangle 957">
                    <a:extLst>
                      <a:ext uri="{FF2B5EF4-FFF2-40B4-BE49-F238E27FC236}">
                        <a16:creationId xmlns:a16="http://schemas.microsoft.com/office/drawing/2014/main" id="{32A3D521-2CD5-F740-A113-56E052543C38}"/>
                      </a:ext>
                    </a:extLst>
                  </p:cNvPr>
                  <p:cNvSpPr>
                    <a:spLocks noChangeArrowheads="1"/>
                  </p:cNvSpPr>
                  <p:nvPr/>
                </p:nvSpPr>
                <p:spPr bwMode="auto">
                  <a:xfrm>
                    <a:off x="676" y="2500"/>
                    <a:ext cx="40" cy="4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586" name="Rectangle 958">
                  <a:extLst>
                    <a:ext uri="{FF2B5EF4-FFF2-40B4-BE49-F238E27FC236}">
                      <a16:creationId xmlns:a16="http://schemas.microsoft.com/office/drawing/2014/main" id="{F5D44CB9-B2C8-984C-A5D3-98E64D5EBDD1}"/>
                    </a:ext>
                  </a:extLst>
                </p:cNvPr>
                <p:cNvSpPr>
                  <a:spLocks noChangeArrowheads="1"/>
                </p:cNvSpPr>
                <p:nvPr/>
              </p:nvSpPr>
              <p:spPr bwMode="auto">
                <a:xfrm>
                  <a:off x="676" y="2596"/>
                  <a:ext cx="88" cy="136"/>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87" name="Line 959">
                  <a:extLst>
                    <a:ext uri="{FF2B5EF4-FFF2-40B4-BE49-F238E27FC236}">
                      <a16:creationId xmlns:a16="http://schemas.microsoft.com/office/drawing/2014/main" id="{7D0AE3D1-643D-684F-AC09-BE428DB574C5}"/>
                    </a:ext>
                  </a:extLst>
                </p:cNvPr>
                <p:cNvSpPr>
                  <a:spLocks noChangeShapeType="1"/>
                </p:cNvSpPr>
                <p:nvPr/>
              </p:nvSpPr>
              <p:spPr bwMode="auto">
                <a:xfrm>
                  <a:off x="628" y="1968"/>
                  <a:ext cx="4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7148" name="Group 960">
                <a:extLst>
                  <a:ext uri="{FF2B5EF4-FFF2-40B4-BE49-F238E27FC236}">
                    <a16:creationId xmlns:a16="http://schemas.microsoft.com/office/drawing/2014/main" id="{79613E12-51CE-6A49-A3FF-16527FA2F06C}"/>
                  </a:ext>
                </a:extLst>
              </p:cNvPr>
              <p:cNvGrpSpPr>
                <a:grpSpLocks/>
              </p:cNvGrpSpPr>
              <p:nvPr/>
            </p:nvGrpSpPr>
            <p:grpSpPr bwMode="auto">
              <a:xfrm>
                <a:off x="1152" y="768"/>
                <a:ext cx="1009" cy="2164"/>
                <a:chOff x="1152" y="768"/>
                <a:chExt cx="1009" cy="2164"/>
              </a:xfrm>
            </p:grpSpPr>
            <p:sp>
              <p:nvSpPr>
                <p:cNvPr id="7504" name="Freeform 961">
                  <a:extLst>
                    <a:ext uri="{FF2B5EF4-FFF2-40B4-BE49-F238E27FC236}">
                      <a16:creationId xmlns:a16="http://schemas.microsoft.com/office/drawing/2014/main" id="{364EA164-3B98-8F44-BDCE-4FFF30A5CC90}"/>
                    </a:ext>
                  </a:extLst>
                </p:cNvPr>
                <p:cNvSpPr>
                  <a:spLocks/>
                </p:cNvSpPr>
                <p:nvPr/>
              </p:nvSpPr>
              <p:spPr bwMode="auto">
                <a:xfrm>
                  <a:off x="1152" y="768"/>
                  <a:ext cx="1009" cy="289"/>
                </a:xfrm>
                <a:custGeom>
                  <a:avLst/>
                  <a:gdLst>
                    <a:gd name="T0" fmla="*/ 0 w 1009"/>
                    <a:gd name="T1" fmla="*/ 288 h 289"/>
                    <a:gd name="T2" fmla="*/ 576 w 1009"/>
                    <a:gd name="T3" fmla="*/ 0 h 289"/>
                    <a:gd name="T4" fmla="*/ 1008 w 1009"/>
                    <a:gd name="T5" fmla="*/ 0 h 289"/>
                    <a:gd name="T6" fmla="*/ 432 w 1009"/>
                    <a:gd name="T7" fmla="*/ 288 h 289"/>
                    <a:gd name="T8" fmla="*/ 0 w 1009"/>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9" h="289">
                      <a:moveTo>
                        <a:pt x="0" y="288"/>
                      </a:moveTo>
                      <a:lnTo>
                        <a:pt x="576" y="0"/>
                      </a:lnTo>
                      <a:lnTo>
                        <a:pt x="1008" y="0"/>
                      </a:lnTo>
                      <a:lnTo>
                        <a:pt x="432"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05" name="Freeform 962">
                  <a:extLst>
                    <a:ext uri="{FF2B5EF4-FFF2-40B4-BE49-F238E27FC236}">
                      <a16:creationId xmlns:a16="http://schemas.microsoft.com/office/drawing/2014/main" id="{331A6206-E7A7-4B4F-BF89-D3C69BAF98F8}"/>
                    </a:ext>
                  </a:extLst>
                </p:cNvPr>
                <p:cNvSpPr>
                  <a:spLocks/>
                </p:cNvSpPr>
                <p:nvPr/>
              </p:nvSpPr>
              <p:spPr bwMode="auto">
                <a:xfrm>
                  <a:off x="129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06" name="Freeform 963">
                  <a:extLst>
                    <a:ext uri="{FF2B5EF4-FFF2-40B4-BE49-F238E27FC236}">
                      <a16:creationId xmlns:a16="http://schemas.microsoft.com/office/drawing/2014/main" id="{E2D34EC4-514B-3D46-AFB3-0B0F3F1078A6}"/>
                    </a:ext>
                  </a:extLst>
                </p:cNvPr>
                <p:cNvSpPr>
                  <a:spLocks/>
                </p:cNvSpPr>
                <p:nvPr/>
              </p:nvSpPr>
              <p:spPr bwMode="auto">
                <a:xfrm>
                  <a:off x="139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07" name="Freeform 964">
                  <a:extLst>
                    <a:ext uri="{FF2B5EF4-FFF2-40B4-BE49-F238E27FC236}">
                      <a16:creationId xmlns:a16="http://schemas.microsoft.com/office/drawing/2014/main" id="{34C9653F-1A54-7542-AA98-FDC7A1310896}"/>
                    </a:ext>
                  </a:extLst>
                </p:cNvPr>
                <p:cNvSpPr>
                  <a:spLocks/>
                </p:cNvSpPr>
                <p:nvPr/>
              </p:nvSpPr>
              <p:spPr bwMode="auto">
                <a:xfrm>
                  <a:off x="148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08" name="Freeform 965">
                  <a:extLst>
                    <a:ext uri="{FF2B5EF4-FFF2-40B4-BE49-F238E27FC236}">
                      <a16:creationId xmlns:a16="http://schemas.microsoft.com/office/drawing/2014/main" id="{FB4AEAF6-6629-4F4C-AC04-E1AE7A6B583E}"/>
                    </a:ext>
                  </a:extLst>
                </p:cNvPr>
                <p:cNvSpPr>
                  <a:spLocks/>
                </p:cNvSpPr>
                <p:nvPr/>
              </p:nvSpPr>
              <p:spPr bwMode="auto">
                <a:xfrm>
                  <a:off x="158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09" name="Freeform 966">
                  <a:extLst>
                    <a:ext uri="{FF2B5EF4-FFF2-40B4-BE49-F238E27FC236}">
                      <a16:creationId xmlns:a16="http://schemas.microsoft.com/office/drawing/2014/main" id="{41CE2BD3-061A-964F-B48D-881FE7D29A89}"/>
                    </a:ext>
                  </a:extLst>
                </p:cNvPr>
                <p:cNvSpPr>
                  <a:spLocks/>
                </p:cNvSpPr>
                <p:nvPr/>
              </p:nvSpPr>
              <p:spPr bwMode="auto">
                <a:xfrm>
                  <a:off x="148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10" name="Freeform 967">
                  <a:extLst>
                    <a:ext uri="{FF2B5EF4-FFF2-40B4-BE49-F238E27FC236}">
                      <a16:creationId xmlns:a16="http://schemas.microsoft.com/office/drawing/2014/main" id="{7BF00FE2-1314-FC40-8244-D1A7C92D9BBC}"/>
                    </a:ext>
                  </a:extLst>
                </p:cNvPr>
                <p:cNvSpPr>
                  <a:spLocks/>
                </p:cNvSpPr>
                <p:nvPr/>
              </p:nvSpPr>
              <p:spPr bwMode="auto">
                <a:xfrm>
                  <a:off x="168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11" name="Freeform 968">
                  <a:extLst>
                    <a:ext uri="{FF2B5EF4-FFF2-40B4-BE49-F238E27FC236}">
                      <a16:creationId xmlns:a16="http://schemas.microsoft.com/office/drawing/2014/main" id="{E36984CA-E405-AD42-BADE-93E2E9D05A71}"/>
                    </a:ext>
                  </a:extLst>
                </p:cNvPr>
                <p:cNvSpPr>
                  <a:spLocks/>
                </p:cNvSpPr>
                <p:nvPr/>
              </p:nvSpPr>
              <p:spPr bwMode="auto">
                <a:xfrm>
                  <a:off x="158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12" name="Freeform 969">
                  <a:extLst>
                    <a:ext uri="{FF2B5EF4-FFF2-40B4-BE49-F238E27FC236}">
                      <a16:creationId xmlns:a16="http://schemas.microsoft.com/office/drawing/2014/main" id="{F463C6A4-2CEE-4C41-BE56-BB8F816CCB5D}"/>
                    </a:ext>
                  </a:extLst>
                </p:cNvPr>
                <p:cNvSpPr>
                  <a:spLocks/>
                </p:cNvSpPr>
                <p:nvPr/>
              </p:nvSpPr>
              <p:spPr bwMode="auto">
                <a:xfrm>
                  <a:off x="177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13" name="Freeform 970">
                  <a:extLst>
                    <a:ext uri="{FF2B5EF4-FFF2-40B4-BE49-F238E27FC236}">
                      <a16:creationId xmlns:a16="http://schemas.microsoft.com/office/drawing/2014/main" id="{00B3A95D-2EF4-F84A-A396-B80FEE9F9EAA}"/>
                    </a:ext>
                  </a:extLst>
                </p:cNvPr>
                <p:cNvSpPr>
                  <a:spLocks/>
                </p:cNvSpPr>
                <p:nvPr/>
              </p:nvSpPr>
              <p:spPr bwMode="auto">
                <a:xfrm>
                  <a:off x="1152" y="1056"/>
                  <a:ext cx="433" cy="1297"/>
                </a:xfrm>
                <a:custGeom>
                  <a:avLst/>
                  <a:gdLst>
                    <a:gd name="T0" fmla="*/ 0 w 433"/>
                    <a:gd name="T1" fmla="*/ 0 h 1297"/>
                    <a:gd name="T2" fmla="*/ 0 w 433"/>
                    <a:gd name="T3" fmla="*/ 1296 h 1297"/>
                    <a:gd name="T4" fmla="*/ 192 w 433"/>
                    <a:gd name="T5" fmla="*/ 1296 h 1297"/>
                    <a:gd name="T6" fmla="*/ 192 w 433"/>
                    <a:gd name="T7" fmla="*/ 864 h 1297"/>
                    <a:gd name="T8" fmla="*/ 432 w 433"/>
                    <a:gd name="T9" fmla="*/ 864 h 1297"/>
                    <a:gd name="T10" fmla="*/ 432 w 433"/>
                    <a:gd name="T11" fmla="*/ 0 h 1297"/>
                    <a:gd name="T12" fmla="*/ 0 w 433"/>
                    <a:gd name="T13" fmla="*/ 0 h 12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 h="1297">
                      <a:moveTo>
                        <a:pt x="0" y="0"/>
                      </a:moveTo>
                      <a:lnTo>
                        <a:pt x="0" y="1296"/>
                      </a:lnTo>
                      <a:lnTo>
                        <a:pt x="192" y="1296"/>
                      </a:lnTo>
                      <a:lnTo>
                        <a:pt x="192" y="864"/>
                      </a:lnTo>
                      <a:lnTo>
                        <a:pt x="432" y="864"/>
                      </a:lnTo>
                      <a:lnTo>
                        <a:pt x="432" y="0"/>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14" name="Oval 971">
                  <a:extLst>
                    <a:ext uri="{FF2B5EF4-FFF2-40B4-BE49-F238E27FC236}">
                      <a16:creationId xmlns:a16="http://schemas.microsoft.com/office/drawing/2014/main" id="{4BAF5E18-B117-F84E-B423-A473717A6D34}"/>
                    </a:ext>
                  </a:extLst>
                </p:cNvPr>
                <p:cNvSpPr>
                  <a:spLocks noChangeArrowheads="1"/>
                </p:cNvSpPr>
                <p:nvPr/>
              </p:nvSpPr>
              <p:spPr bwMode="auto">
                <a:xfrm>
                  <a:off x="121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15" name="Line 972">
                  <a:extLst>
                    <a:ext uri="{FF2B5EF4-FFF2-40B4-BE49-F238E27FC236}">
                      <a16:creationId xmlns:a16="http://schemas.microsoft.com/office/drawing/2014/main" id="{55B9FDF4-1B4D-4B46-830E-AAD8C6E75DEC}"/>
                    </a:ext>
                  </a:extLst>
                </p:cNvPr>
                <p:cNvSpPr>
                  <a:spLocks noChangeShapeType="1"/>
                </p:cNvSpPr>
                <p:nvPr/>
              </p:nvSpPr>
              <p:spPr bwMode="auto">
                <a:xfrm flipV="1">
                  <a:off x="1348" y="2300"/>
                  <a:ext cx="88"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16" name="Line 973">
                  <a:extLst>
                    <a:ext uri="{FF2B5EF4-FFF2-40B4-BE49-F238E27FC236}">
                      <a16:creationId xmlns:a16="http://schemas.microsoft.com/office/drawing/2014/main" id="{C8431DF4-E5DE-954B-8181-E451C5AC5227}"/>
                    </a:ext>
                  </a:extLst>
                </p:cNvPr>
                <p:cNvSpPr>
                  <a:spLocks noChangeShapeType="1"/>
                </p:cNvSpPr>
                <p:nvPr/>
              </p:nvSpPr>
              <p:spPr bwMode="auto">
                <a:xfrm flipV="1">
                  <a:off x="1440" y="1916"/>
                  <a:ext cx="0" cy="3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17" name="Line 974">
                  <a:extLst>
                    <a:ext uri="{FF2B5EF4-FFF2-40B4-BE49-F238E27FC236}">
                      <a16:creationId xmlns:a16="http://schemas.microsoft.com/office/drawing/2014/main" id="{EAED06CD-F844-4145-8DFC-2ABB02BCDF88}"/>
                    </a:ext>
                  </a:extLst>
                </p:cNvPr>
                <p:cNvSpPr>
                  <a:spLocks noChangeShapeType="1"/>
                </p:cNvSpPr>
                <p:nvPr/>
              </p:nvSpPr>
              <p:spPr bwMode="auto">
                <a:xfrm flipV="1">
                  <a:off x="1588" y="1868"/>
                  <a:ext cx="88" cy="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18" name="Line 975">
                  <a:extLst>
                    <a:ext uri="{FF2B5EF4-FFF2-40B4-BE49-F238E27FC236}">
                      <a16:creationId xmlns:a16="http://schemas.microsoft.com/office/drawing/2014/main" id="{7F596C16-8147-1A4B-BA8F-F490AEFF7556}"/>
                    </a:ext>
                  </a:extLst>
                </p:cNvPr>
                <p:cNvSpPr>
                  <a:spLocks noChangeShapeType="1"/>
                </p:cNvSpPr>
                <p:nvPr/>
              </p:nvSpPr>
              <p:spPr bwMode="auto">
                <a:xfrm>
                  <a:off x="1680" y="1876"/>
                  <a:ext cx="0" cy="10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19" name="Line 976">
                  <a:extLst>
                    <a:ext uri="{FF2B5EF4-FFF2-40B4-BE49-F238E27FC236}">
                      <a16:creationId xmlns:a16="http://schemas.microsoft.com/office/drawing/2014/main" id="{68CBC92D-A3FF-7B43-83BA-10F77CC7A4B2}"/>
                    </a:ext>
                  </a:extLst>
                </p:cNvPr>
                <p:cNvSpPr>
                  <a:spLocks noChangeShapeType="1"/>
                </p:cNvSpPr>
                <p:nvPr/>
              </p:nvSpPr>
              <p:spPr bwMode="auto">
                <a:xfrm flipV="1">
                  <a:off x="1248" y="2348"/>
                  <a:ext cx="0" cy="5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20" name="Freeform 977">
                  <a:extLst>
                    <a:ext uri="{FF2B5EF4-FFF2-40B4-BE49-F238E27FC236}">
                      <a16:creationId xmlns:a16="http://schemas.microsoft.com/office/drawing/2014/main" id="{C9CB3B34-3672-1341-AFCA-FB95B1401842}"/>
                    </a:ext>
                  </a:extLst>
                </p:cNvPr>
                <p:cNvSpPr>
                  <a:spLocks/>
                </p:cNvSpPr>
                <p:nvPr/>
              </p:nvSpPr>
              <p:spPr bwMode="auto">
                <a:xfrm>
                  <a:off x="1584"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04 h 2161"/>
                    <a:gd name="T10" fmla="*/ 0 w 577"/>
                    <a:gd name="T11" fmla="*/ 1152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04"/>
                      </a:lnTo>
                      <a:lnTo>
                        <a:pt x="0" y="1152"/>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21" name="Freeform 978">
                  <a:extLst>
                    <a:ext uri="{FF2B5EF4-FFF2-40B4-BE49-F238E27FC236}">
                      <a16:creationId xmlns:a16="http://schemas.microsoft.com/office/drawing/2014/main" id="{918F1C97-6C13-B74B-A513-BF69A1A86127}"/>
                    </a:ext>
                  </a:extLst>
                </p:cNvPr>
                <p:cNvSpPr>
                  <a:spLocks/>
                </p:cNvSpPr>
                <p:nvPr/>
              </p:nvSpPr>
              <p:spPr bwMode="auto">
                <a:xfrm>
                  <a:off x="1248" y="1872"/>
                  <a:ext cx="433" cy="1057"/>
                </a:xfrm>
                <a:custGeom>
                  <a:avLst/>
                  <a:gdLst>
                    <a:gd name="T0" fmla="*/ 0 w 433"/>
                    <a:gd name="T1" fmla="*/ 480 h 1057"/>
                    <a:gd name="T2" fmla="*/ 0 w 433"/>
                    <a:gd name="T3" fmla="*/ 1056 h 1057"/>
                    <a:gd name="T4" fmla="*/ 432 w 433"/>
                    <a:gd name="T5" fmla="*/ 1056 h 1057"/>
                    <a:gd name="T6" fmla="*/ 432 w 433"/>
                    <a:gd name="T7" fmla="*/ 0 h 1057"/>
                    <a:gd name="T8" fmla="*/ 336 w 433"/>
                    <a:gd name="T9" fmla="*/ 48 h 1057"/>
                    <a:gd name="T10" fmla="*/ 192 w 433"/>
                    <a:gd name="T11" fmla="*/ 48 h 1057"/>
                    <a:gd name="T12" fmla="*/ 192 w 433"/>
                    <a:gd name="T13" fmla="*/ 432 h 1057"/>
                    <a:gd name="T14" fmla="*/ 96 w 433"/>
                    <a:gd name="T15" fmla="*/ 480 h 1057"/>
                    <a:gd name="T16" fmla="*/ 0 w 433"/>
                    <a:gd name="T17" fmla="*/ 480 h 10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1057">
                      <a:moveTo>
                        <a:pt x="0" y="480"/>
                      </a:moveTo>
                      <a:lnTo>
                        <a:pt x="0" y="1056"/>
                      </a:lnTo>
                      <a:lnTo>
                        <a:pt x="432" y="1056"/>
                      </a:lnTo>
                      <a:lnTo>
                        <a:pt x="432" y="0"/>
                      </a:lnTo>
                      <a:lnTo>
                        <a:pt x="336" y="48"/>
                      </a:lnTo>
                      <a:lnTo>
                        <a:pt x="192" y="48"/>
                      </a:lnTo>
                      <a:lnTo>
                        <a:pt x="192" y="432"/>
                      </a:lnTo>
                      <a:lnTo>
                        <a:pt x="96" y="480"/>
                      </a:lnTo>
                      <a:lnTo>
                        <a:pt x="0" y="48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7522" name="Group 979">
                  <a:extLst>
                    <a:ext uri="{FF2B5EF4-FFF2-40B4-BE49-F238E27FC236}">
                      <a16:creationId xmlns:a16="http://schemas.microsoft.com/office/drawing/2014/main" id="{16CC05A9-67E4-8D40-97E3-AB60A489A3E6}"/>
                    </a:ext>
                  </a:extLst>
                </p:cNvPr>
                <p:cNvGrpSpPr>
                  <a:grpSpLocks/>
                </p:cNvGrpSpPr>
                <p:nvPr/>
              </p:nvGrpSpPr>
              <p:grpSpPr bwMode="auto">
                <a:xfrm>
                  <a:off x="1321" y="2398"/>
                  <a:ext cx="88" cy="226"/>
                  <a:chOff x="1321" y="2398"/>
                  <a:chExt cx="88" cy="226"/>
                </a:xfrm>
              </p:grpSpPr>
              <p:sp>
                <p:nvSpPr>
                  <p:cNvPr id="7560" name="AutoShape 980">
                    <a:extLst>
                      <a:ext uri="{FF2B5EF4-FFF2-40B4-BE49-F238E27FC236}">
                        <a16:creationId xmlns:a16="http://schemas.microsoft.com/office/drawing/2014/main" id="{E60C53FC-7FB7-0E46-9E97-C9B194848996}"/>
                      </a:ext>
                    </a:extLst>
                  </p:cNvPr>
                  <p:cNvSpPr>
                    <a:spLocks noChangeArrowheads="1"/>
                  </p:cNvSpPr>
                  <p:nvPr/>
                </p:nvSpPr>
                <p:spPr bwMode="auto">
                  <a:xfrm>
                    <a:off x="1321" y="2398"/>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561" name="Group 981">
                    <a:extLst>
                      <a:ext uri="{FF2B5EF4-FFF2-40B4-BE49-F238E27FC236}">
                        <a16:creationId xmlns:a16="http://schemas.microsoft.com/office/drawing/2014/main" id="{0EB870CA-2E1A-7A40-A649-D33414BC015B}"/>
                      </a:ext>
                    </a:extLst>
                  </p:cNvPr>
                  <p:cNvGrpSpPr>
                    <a:grpSpLocks/>
                  </p:cNvGrpSpPr>
                  <p:nvPr/>
                </p:nvGrpSpPr>
                <p:grpSpPr bwMode="auto">
                  <a:xfrm>
                    <a:off x="1338" y="2427"/>
                    <a:ext cx="52" cy="169"/>
                    <a:chOff x="1338" y="2427"/>
                    <a:chExt cx="52" cy="169"/>
                  </a:xfrm>
                </p:grpSpPr>
                <p:sp>
                  <p:nvSpPr>
                    <p:cNvPr id="7562" name="Freeform 982">
                      <a:extLst>
                        <a:ext uri="{FF2B5EF4-FFF2-40B4-BE49-F238E27FC236}">
                          <a16:creationId xmlns:a16="http://schemas.microsoft.com/office/drawing/2014/main" id="{74970FC7-7E5A-0640-B9E3-8A904C4F2D5C}"/>
                        </a:ext>
                      </a:extLst>
                    </p:cNvPr>
                    <p:cNvSpPr>
                      <a:spLocks/>
                    </p:cNvSpPr>
                    <p:nvPr/>
                  </p:nvSpPr>
                  <p:spPr bwMode="auto">
                    <a:xfrm>
                      <a:off x="1339" y="2427"/>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63" name="Freeform 983">
                      <a:extLst>
                        <a:ext uri="{FF2B5EF4-FFF2-40B4-BE49-F238E27FC236}">
                          <a16:creationId xmlns:a16="http://schemas.microsoft.com/office/drawing/2014/main" id="{287EEBBC-8E45-1B40-8FA7-FAEC019B5554}"/>
                        </a:ext>
                      </a:extLst>
                    </p:cNvPr>
                    <p:cNvSpPr>
                      <a:spLocks/>
                    </p:cNvSpPr>
                    <p:nvPr/>
                  </p:nvSpPr>
                  <p:spPr bwMode="auto">
                    <a:xfrm>
                      <a:off x="1338" y="2428"/>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sp>
              <p:nvSpPr>
                <p:cNvPr id="7523" name="Rectangle 984">
                  <a:extLst>
                    <a:ext uri="{FF2B5EF4-FFF2-40B4-BE49-F238E27FC236}">
                      <a16:creationId xmlns:a16="http://schemas.microsoft.com/office/drawing/2014/main" id="{C5C7B264-D98D-8641-BCFA-99C86082D085}"/>
                    </a:ext>
                  </a:extLst>
                </p:cNvPr>
                <p:cNvSpPr>
                  <a:spLocks noChangeArrowheads="1"/>
                </p:cNvSpPr>
                <p:nvPr/>
              </p:nvSpPr>
              <p:spPr bwMode="auto">
                <a:xfrm>
                  <a:off x="1204" y="1924"/>
                  <a:ext cx="40" cy="376"/>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24" name="AutoShape 985">
                  <a:extLst>
                    <a:ext uri="{FF2B5EF4-FFF2-40B4-BE49-F238E27FC236}">
                      <a16:creationId xmlns:a16="http://schemas.microsoft.com/office/drawing/2014/main" id="{26EDC9F4-4BC0-524C-9F3E-1FFAF7AA2E07}"/>
                    </a:ext>
                  </a:extLst>
                </p:cNvPr>
                <p:cNvSpPr>
                  <a:spLocks noChangeArrowheads="1"/>
                </p:cNvSpPr>
                <p:nvPr/>
              </p:nvSpPr>
              <p:spPr bwMode="auto">
                <a:xfrm>
                  <a:off x="1300" y="2692"/>
                  <a:ext cx="88" cy="88"/>
                </a:xfrm>
                <a:prstGeom prst="octagon">
                  <a:avLst>
                    <a:gd name="adj" fmla="val 29282"/>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525" name="Group 986">
                  <a:extLst>
                    <a:ext uri="{FF2B5EF4-FFF2-40B4-BE49-F238E27FC236}">
                      <a16:creationId xmlns:a16="http://schemas.microsoft.com/office/drawing/2014/main" id="{06E18531-ECE9-F044-8EB9-BBF67C1202EE}"/>
                    </a:ext>
                  </a:extLst>
                </p:cNvPr>
                <p:cNvGrpSpPr>
                  <a:grpSpLocks/>
                </p:cNvGrpSpPr>
                <p:nvPr/>
              </p:nvGrpSpPr>
              <p:grpSpPr bwMode="auto">
                <a:xfrm>
                  <a:off x="1513" y="1966"/>
                  <a:ext cx="88" cy="226"/>
                  <a:chOff x="1513" y="1966"/>
                  <a:chExt cx="88" cy="226"/>
                </a:xfrm>
              </p:grpSpPr>
              <p:sp>
                <p:nvSpPr>
                  <p:cNvPr id="7556" name="AutoShape 987">
                    <a:extLst>
                      <a:ext uri="{FF2B5EF4-FFF2-40B4-BE49-F238E27FC236}">
                        <a16:creationId xmlns:a16="http://schemas.microsoft.com/office/drawing/2014/main" id="{17B5EE8D-F17D-8546-A85A-22F1FE2DD718}"/>
                      </a:ext>
                    </a:extLst>
                  </p:cNvPr>
                  <p:cNvSpPr>
                    <a:spLocks noChangeArrowheads="1"/>
                  </p:cNvSpPr>
                  <p:nvPr/>
                </p:nvSpPr>
                <p:spPr bwMode="auto">
                  <a:xfrm>
                    <a:off x="1513" y="1966"/>
                    <a:ext cx="88" cy="226"/>
                  </a:xfrm>
                  <a:prstGeom prst="roundRect">
                    <a:avLst>
                      <a:gd name="adj" fmla="val 12495"/>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557" name="Group 988">
                    <a:extLst>
                      <a:ext uri="{FF2B5EF4-FFF2-40B4-BE49-F238E27FC236}">
                        <a16:creationId xmlns:a16="http://schemas.microsoft.com/office/drawing/2014/main" id="{8B5136A7-EF96-C244-B97E-FB73109E9A70}"/>
                      </a:ext>
                    </a:extLst>
                  </p:cNvPr>
                  <p:cNvGrpSpPr>
                    <a:grpSpLocks/>
                  </p:cNvGrpSpPr>
                  <p:nvPr/>
                </p:nvGrpSpPr>
                <p:grpSpPr bwMode="auto">
                  <a:xfrm>
                    <a:off x="1530" y="1995"/>
                    <a:ext cx="52" cy="169"/>
                    <a:chOff x="1530" y="1995"/>
                    <a:chExt cx="52" cy="169"/>
                  </a:xfrm>
                </p:grpSpPr>
                <p:sp>
                  <p:nvSpPr>
                    <p:cNvPr id="7558" name="Freeform 989">
                      <a:extLst>
                        <a:ext uri="{FF2B5EF4-FFF2-40B4-BE49-F238E27FC236}">
                          <a16:creationId xmlns:a16="http://schemas.microsoft.com/office/drawing/2014/main" id="{82055732-2DFC-7646-9CA9-EB272F14BD94}"/>
                        </a:ext>
                      </a:extLst>
                    </p:cNvPr>
                    <p:cNvSpPr>
                      <a:spLocks/>
                    </p:cNvSpPr>
                    <p:nvPr/>
                  </p:nvSpPr>
                  <p:spPr bwMode="auto">
                    <a:xfrm>
                      <a:off x="1531" y="1995"/>
                      <a:ext cx="51" cy="151"/>
                    </a:xfrm>
                    <a:custGeom>
                      <a:avLst/>
                      <a:gdLst>
                        <a:gd name="T0" fmla="*/ 0 w 51"/>
                        <a:gd name="T1" fmla="*/ 0 h 151"/>
                        <a:gd name="T2" fmla="*/ 50 w 51"/>
                        <a:gd name="T3" fmla="*/ 14 h 151"/>
                        <a:gd name="T4" fmla="*/ 50 w 51"/>
                        <a:gd name="T5" fmla="*/ 150 h 151"/>
                        <a:gd name="T6" fmla="*/ 0 60000 65536"/>
                        <a:gd name="T7" fmla="*/ 0 60000 65536"/>
                        <a:gd name="T8" fmla="*/ 0 60000 65536"/>
                      </a:gdLst>
                      <a:ahLst/>
                      <a:cxnLst>
                        <a:cxn ang="T6">
                          <a:pos x="T0" y="T1"/>
                        </a:cxn>
                        <a:cxn ang="T7">
                          <a:pos x="T2" y="T3"/>
                        </a:cxn>
                        <a:cxn ang="T8">
                          <a:pos x="T4" y="T5"/>
                        </a:cxn>
                      </a:cxnLst>
                      <a:rect l="0" t="0" r="r" b="b"/>
                      <a:pathLst>
                        <a:path w="51" h="151">
                          <a:moveTo>
                            <a:pt x="0" y="0"/>
                          </a:moveTo>
                          <a:lnTo>
                            <a:pt x="50" y="14"/>
                          </a:lnTo>
                          <a:lnTo>
                            <a:pt x="50"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59" name="Freeform 990">
                      <a:extLst>
                        <a:ext uri="{FF2B5EF4-FFF2-40B4-BE49-F238E27FC236}">
                          <a16:creationId xmlns:a16="http://schemas.microsoft.com/office/drawing/2014/main" id="{CBC2FB49-FBB9-3A48-AAED-C17D6C50FBE0}"/>
                        </a:ext>
                      </a:extLst>
                    </p:cNvPr>
                    <p:cNvSpPr>
                      <a:spLocks/>
                    </p:cNvSpPr>
                    <p:nvPr/>
                  </p:nvSpPr>
                  <p:spPr bwMode="auto">
                    <a:xfrm>
                      <a:off x="1530" y="1996"/>
                      <a:ext cx="51" cy="168"/>
                    </a:xfrm>
                    <a:custGeom>
                      <a:avLst/>
                      <a:gdLst>
                        <a:gd name="T0" fmla="*/ 50 w 51"/>
                        <a:gd name="T1" fmla="*/ 150 h 168"/>
                        <a:gd name="T2" fmla="*/ 0 w 51"/>
                        <a:gd name="T3" fmla="*/ 167 h 168"/>
                        <a:gd name="T4" fmla="*/ 0 w 51"/>
                        <a:gd name="T5" fmla="*/ 0 h 168"/>
                        <a:gd name="T6" fmla="*/ 0 60000 65536"/>
                        <a:gd name="T7" fmla="*/ 0 60000 65536"/>
                        <a:gd name="T8" fmla="*/ 0 60000 65536"/>
                      </a:gdLst>
                      <a:ahLst/>
                      <a:cxnLst>
                        <a:cxn ang="T6">
                          <a:pos x="T0" y="T1"/>
                        </a:cxn>
                        <a:cxn ang="T7">
                          <a:pos x="T2" y="T3"/>
                        </a:cxn>
                        <a:cxn ang="T8">
                          <a:pos x="T4" y="T5"/>
                        </a:cxn>
                      </a:cxnLst>
                      <a:rect l="0" t="0" r="r" b="b"/>
                      <a:pathLst>
                        <a:path w="51" h="168">
                          <a:moveTo>
                            <a:pt x="50" y="150"/>
                          </a:moveTo>
                          <a:lnTo>
                            <a:pt x="0" y="167"/>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7526" name="Group 991">
                  <a:extLst>
                    <a:ext uri="{FF2B5EF4-FFF2-40B4-BE49-F238E27FC236}">
                      <a16:creationId xmlns:a16="http://schemas.microsoft.com/office/drawing/2014/main" id="{489A6220-7292-D044-8546-9B74480B8E68}"/>
                    </a:ext>
                  </a:extLst>
                </p:cNvPr>
                <p:cNvGrpSpPr>
                  <a:grpSpLocks/>
                </p:cNvGrpSpPr>
                <p:nvPr/>
              </p:nvGrpSpPr>
              <p:grpSpPr bwMode="auto">
                <a:xfrm>
                  <a:off x="1444" y="1204"/>
                  <a:ext cx="40" cy="376"/>
                  <a:chOff x="1444" y="1204"/>
                  <a:chExt cx="40" cy="376"/>
                </a:xfrm>
              </p:grpSpPr>
              <p:sp>
                <p:nvSpPr>
                  <p:cNvPr id="7545" name="Rectangle 992">
                    <a:extLst>
                      <a:ext uri="{FF2B5EF4-FFF2-40B4-BE49-F238E27FC236}">
                        <a16:creationId xmlns:a16="http://schemas.microsoft.com/office/drawing/2014/main" id="{D8E5CE77-417C-7444-BA0D-55F13E0EF24A}"/>
                      </a:ext>
                    </a:extLst>
                  </p:cNvPr>
                  <p:cNvSpPr>
                    <a:spLocks noChangeArrowheads="1"/>
                  </p:cNvSpPr>
                  <p:nvPr/>
                </p:nvSpPr>
                <p:spPr bwMode="auto">
                  <a:xfrm>
                    <a:off x="1444"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6" name="Rectangle 993">
                    <a:extLst>
                      <a:ext uri="{FF2B5EF4-FFF2-40B4-BE49-F238E27FC236}">
                        <a16:creationId xmlns:a16="http://schemas.microsoft.com/office/drawing/2014/main" id="{EFF8806E-FCBA-8C48-BB8E-346DD63F3081}"/>
                      </a:ext>
                    </a:extLst>
                  </p:cNvPr>
                  <p:cNvSpPr>
                    <a:spLocks noChangeArrowheads="1"/>
                  </p:cNvSpPr>
                  <p:nvPr/>
                </p:nvSpPr>
                <p:spPr bwMode="auto">
                  <a:xfrm>
                    <a:off x="1444"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7" name="Rectangle 994">
                    <a:extLst>
                      <a:ext uri="{FF2B5EF4-FFF2-40B4-BE49-F238E27FC236}">
                        <a16:creationId xmlns:a16="http://schemas.microsoft.com/office/drawing/2014/main" id="{8115E97D-6D93-B44D-9C39-889FF1D31645}"/>
                      </a:ext>
                    </a:extLst>
                  </p:cNvPr>
                  <p:cNvSpPr>
                    <a:spLocks noChangeArrowheads="1"/>
                  </p:cNvSpPr>
                  <p:nvPr/>
                </p:nvSpPr>
                <p:spPr bwMode="auto">
                  <a:xfrm>
                    <a:off x="1444"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8" name="Rectangle 995">
                    <a:extLst>
                      <a:ext uri="{FF2B5EF4-FFF2-40B4-BE49-F238E27FC236}">
                        <a16:creationId xmlns:a16="http://schemas.microsoft.com/office/drawing/2014/main" id="{02CD764F-01B6-8446-9EC6-9F0102422C19}"/>
                      </a:ext>
                    </a:extLst>
                  </p:cNvPr>
                  <p:cNvSpPr>
                    <a:spLocks noChangeArrowheads="1"/>
                  </p:cNvSpPr>
                  <p:nvPr/>
                </p:nvSpPr>
                <p:spPr bwMode="auto">
                  <a:xfrm>
                    <a:off x="1444"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9" name="Rectangle 996">
                    <a:extLst>
                      <a:ext uri="{FF2B5EF4-FFF2-40B4-BE49-F238E27FC236}">
                        <a16:creationId xmlns:a16="http://schemas.microsoft.com/office/drawing/2014/main" id="{13A0340F-7A2F-154D-9049-E5486CB0FB19}"/>
                      </a:ext>
                    </a:extLst>
                  </p:cNvPr>
                  <p:cNvSpPr>
                    <a:spLocks noChangeArrowheads="1"/>
                  </p:cNvSpPr>
                  <p:nvPr/>
                </p:nvSpPr>
                <p:spPr bwMode="auto">
                  <a:xfrm>
                    <a:off x="1444"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0" name="Rectangle 997">
                    <a:extLst>
                      <a:ext uri="{FF2B5EF4-FFF2-40B4-BE49-F238E27FC236}">
                        <a16:creationId xmlns:a16="http://schemas.microsoft.com/office/drawing/2014/main" id="{BF39DA15-2E19-A842-869F-B0DA169611FB}"/>
                      </a:ext>
                    </a:extLst>
                  </p:cNvPr>
                  <p:cNvSpPr>
                    <a:spLocks noChangeArrowheads="1"/>
                  </p:cNvSpPr>
                  <p:nvPr/>
                </p:nvSpPr>
                <p:spPr bwMode="auto">
                  <a:xfrm>
                    <a:off x="1444"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1" name="Rectangle 998">
                    <a:extLst>
                      <a:ext uri="{FF2B5EF4-FFF2-40B4-BE49-F238E27FC236}">
                        <a16:creationId xmlns:a16="http://schemas.microsoft.com/office/drawing/2014/main" id="{B86D553A-845E-3B4C-AA91-DA770B192D2C}"/>
                      </a:ext>
                    </a:extLst>
                  </p:cNvPr>
                  <p:cNvSpPr>
                    <a:spLocks noChangeArrowheads="1"/>
                  </p:cNvSpPr>
                  <p:nvPr/>
                </p:nvSpPr>
                <p:spPr bwMode="auto">
                  <a:xfrm>
                    <a:off x="1444"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2" name="Rectangle 999">
                    <a:extLst>
                      <a:ext uri="{FF2B5EF4-FFF2-40B4-BE49-F238E27FC236}">
                        <a16:creationId xmlns:a16="http://schemas.microsoft.com/office/drawing/2014/main" id="{41821C73-5802-F741-850E-F3176C7BEE45}"/>
                      </a:ext>
                    </a:extLst>
                  </p:cNvPr>
                  <p:cNvSpPr>
                    <a:spLocks noChangeArrowheads="1"/>
                  </p:cNvSpPr>
                  <p:nvPr/>
                </p:nvSpPr>
                <p:spPr bwMode="auto">
                  <a:xfrm>
                    <a:off x="1444"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3" name="Rectangle 1000">
                    <a:extLst>
                      <a:ext uri="{FF2B5EF4-FFF2-40B4-BE49-F238E27FC236}">
                        <a16:creationId xmlns:a16="http://schemas.microsoft.com/office/drawing/2014/main" id="{8C8645EB-EBF8-0045-A5DE-AC3E0A06FEC3}"/>
                      </a:ext>
                    </a:extLst>
                  </p:cNvPr>
                  <p:cNvSpPr>
                    <a:spLocks noChangeArrowheads="1"/>
                  </p:cNvSpPr>
                  <p:nvPr/>
                </p:nvSpPr>
                <p:spPr bwMode="auto">
                  <a:xfrm>
                    <a:off x="1444"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4" name="Rectangle 1001">
                    <a:extLst>
                      <a:ext uri="{FF2B5EF4-FFF2-40B4-BE49-F238E27FC236}">
                        <a16:creationId xmlns:a16="http://schemas.microsoft.com/office/drawing/2014/main" id="{7E3BAB4F-0755-0249-A8EF-4241845717AB}"/>
                      </a:ext>
                    </a:extLst>
                  </p:cNvPr>
                  <p:cNvSpPr>
                    <a:spLocks noChangeArrowheads="1"/>
                  </p:cNvSpPr>
                  <p:nvPr/>
                </p:nvSpPr>
                <p:spPr bwMode="auto">
                  <a:xfrm>
                    <a:off x="1444"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55" name="Rectangle 1002">
                    <a:extLst>
                      <a:ext uri="{FF2B5EF4-FFF2-40B4-BE49-F238E27FC236}">
                        <a16:creationId xmlns:a16="http://schemas.microsoft.com/office/drawing/2014/main" id="{5BB7A5DE-C894-354E-ABB0-EEDB44E114EC}"/>
                      </a:ext>
                    </a:extLst>
                  </p:cNvPr>
                  <p:cNvSpPr>
                    <a:spLocks noChangeArrowheads="1"/>
                  </p:cNvSpPr>
                  <p:nvPr/>
                </p:nvSpPr>
                <p:spPr bwMode="auto">
                  <a:xfrm>
                    <a:off x="1444"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527" name="Group 1003">
                  <a:extLst>
                    <a:ext uri="{FF2B5EF4-FFF2-40B4-BE49-F238E27FC236}">
                      <a16:creationId xmlns:a16="http://schemas.microsoft.com/office/drawing/2014/main" id="{7AD58080-1B97-6542-9260-A0A5DB48EF5C}"/>
                    </a:ext>
                  </a:extLst>
                </p:cNvPr>
                <p:cNvGrpSpPr>
                  <a:grpSpLocks/>
                </p:cNvGrpSpPr>
                <p:nvPr/>
              </p:nvGrpSpPr>
              <p:grpSpPr bwMode="auto">
                <a:xfrm>
                  <a:off x="1204" y="1204"/>
                  <a:ext cx="40" cy="376"/>
                  <a:chOff x="1204" y="1204"/>
                  <a:chExt cx="40" cy="376"/>
                </a:xfrm>
              </p:grpSpPr>
              <p:sp>
                <p:nvSpPr>
                  <p:cNvPr id="7534" name="Rectangle 1004">
                    <a:extLst>
                      <a:ext uri="{FF2B5EF4-FFF2-40B4-BE49-F238E27FC236}">
                        <a16:creationId xmlns:a16="http://schemas.microsoft.com/office/drawing/2014/main" id="{502ED960-1BA0-374D-BCE1-508F36BE7A06}"/>
                      </a:ext>
                    </a:extLst>
                  </p:cNvPr>
                  <p:cNvSpPr>
                    <a:spLocks noChangeArrowheads="1"/>
                  </p:cNvSpPr>
                  <p:nvPr/>
                </p:nvSpPr>
                <p:spPr bwMode="auto">
                  <a:xfrm>
                    <a:off x="1204"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35" name="Rectangle 1005">
                    <a:extLst>
                      <a:ext uri="{FF2B5EF4-FFF2-40B4-BE49-F238E27FC236}">
                        <a16:creationId xmlns:a16="http://schemas.microsoft.com/office/drawing/2014/main" id="{7AEF0299-FF2E-7B40-A0C3-BBDAB9D1B01D}"/>
                      </a:ext>
                    </a:extLst>
                  </p:cNvPr>
                  <p:cNvSpPr>
                    <a:spLocks noChangeArrowheads="1"/>
                  </p:cNvSpPr>
                  <p:nvPr/>
                </p:nvSpPr>
                <p:spPr bwMode="auto">
                  <a:xfrm>
                    <a:off x="1204"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36" name="Rectangle 1006">
                    <a:extLst>
                      <a:ext uri="{FF2B5EF4-FFF2-40B4-BE49-F238E27FC236}">
                        <a16:creationId xmlns:a16="http://schemas.microsoft.com/office/drawing/2014/main" id="{C8D08C40-E5DE-CE4E-955C-2DF90D90FA4F}"/>
                      </a:ext>
                    </a:extLst>
                  </p:cNvPr>
                  <p:cNvSpPr>
                    <a:spLocks noChangeArrowheads="1"/>
                  </p:cNvSpPr>
                  <p:nvPr/>
                </p:nvSpPr>
                <p:spPr bwMode="auto">
                  <a:xfrm>
                    <a:off x="1204"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37" name="Rectangle 1007">
                    <a:extLst>
                      <a:ext uri="{FF2B5EF4-FFF2-40B4-BE49-F238E27FC236}">
                        <a16:creationId xmlns:a16="http://schemas.microsoft.com/office/drawing/2014/main" id="{8DEF6545-3E3B-DA42-9B4B-7AB0F1793C28}"/>
                      </a:ext>
                    </a:extLst>
                  </p:cNvPr>
                  <p:cNvSpPr>
                    <a:spLocks noChangeArrowheads="1"/>
                  </p:cNvSpPr>
                  <p:nvPr/>
                </p:nvSpPr>
                <p:spPr bwMode="auto">
                  <a:xfrm>
                    <a:off x="1204"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38" name="Rectangle 1008">
                    <a:extLst>
                      <a:ext uri="{FF2B5EF4-FFF2-40B4-BE49-F238E27FC236}">
                        <a16:creationId xmlns:a16="http://schemas.microsoft.com/office/drawing/2014/main" id="{AC250484-DF78-5B4B-955B-57737D6BFF2A}"/>
                      </a:ext>
                    </a:extLst>
                  </p:cNvPr>
                  <p:cNvSpPr>
                    <a:spLocks noChangeArrowheads="1"/>
                  </p:cNvSpPr>
                  <p:nvPr/>
                </p:nvSpPr>
                <p:spPr bwMode="auto">
                  <a:xfrm>
                    <a:off x="1204"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39" name="Rectangle 1009">
                    <a:extLst>
                      <a:ext uri="{FF2B5EF4-FFF2-40B4-BE49-F238E27FC236}">
                        <a16:creationId xmlns:a16="http://schemas.microsoft.com/office/drawing/2014/main" id="{00EC6C38-359E-A549-BACB-3AED9465D53E}"/>
                      </a:ext>
                    </a:extLst>
                  </p:cNvPr>
                  <p:cNvSpPr>
                    <a:spLocks noChangeArrowheads="1"/>
                  </p:cNvSpPr>
                  <p:nvPr/>
                </p:nvSpPr>
                <p:spPr bwMode="auto">
                  <a:xfrm>
                    <a:off x="1204"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0" name="Rectangle 1010">
                    <a:extLst>
                      <a:ext uri="{FF2B5EF4-FFF2-40B4-BE49-F238E27FC236}">
                        <a16:creationId xmlns:a16="http://schemas.microsoft.com/office/drawing/2014/main" id="{E6C7C331-6C02-A641-B374-46C75D26C604}"/>
                      </a:ext>
                    </a:extLst>
                  </p:cNvPr>
                  <p:cNvSpPr>
                    <a:spLocks noChangeArrowheads="1"/>
                  </p:cNvSpPr>
                  <p:nvPr/>
                </p:nvSpPr>
                <p:spPr bwMode="auto">
                  <a:xfrm>
                    <a:off x="1204"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1" name="Rectangle 1011">
                    <a:extLst>
                      <a:ext uri="{FF2B5EF4-FFF2-40B4-BE49-F238E27FC236}">
                        <a16:creationId xmlns:a16="http://schemas.microsoft.com/office/drawing/2014/main" id="{B4C58C82-2D53-8E4B-BAED-E6F812401D8E}"/>
                      </a:ext>
                    </a:extLst>
                  </p:cNvPr>
                  <p:cNvSpPr>
                    <a:spLocks noChangeArrowheads="1"/>
                  </p:cNvSpPr>
                  <p:nvPr/>
                </p:nvSpPr>
                <p:spPr bwMode="auto">
                  <a:xfrm>
                    <a:off x="1204"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2" name="Rectangle 1012">
                    <a:extLst>
                      <a:ext uri="{FF2B5EF4-FFF2-40B4-BE49-F238E27FC236}">
                        <a16:creationId xmlns:a16="http://schemas.microsoft.com/office/drawing/2014/main" id="{6750BB05-0248-D04D-9CC6-1E21D53D8E1B}"/>
                      </a:ext>
                    </a:extLst>
                  </p:cNvPr>
                  <p:cNvSpPr>
                    <a:spLocks noChangeArrowheads="1"/>
                  </p:cNvSpPr>
                  <p:nvPr/>
                </p:nvSpPr>
                <p:spPr bwMode="auto">
                  <a:xfrm>
                    <a:off x="1204"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3" name="Rectangle 1013">
                    <a:extLst>
                      <a:ext uri="{FF2B5EF4-FFF2-40B4-BE49-F238E27FC236}">
                        <a16:creationId xmlns:a16="http://schemas.microsoft.com/office/drawing/2014/main" id="{1D1720D6-6433-B647-A9A7-FD469F0C2D48}"/>
                      </a:ext>
                    </a:extLst>
                  </p:cNvPr>
                  <p:cNvSpPr>
                    <a:spLocks noChangeArrowheads="1"/>
                  </p:cNvSpPr>
                  <p:nvPr/>
                </p:nvSpPr>
                <p:spPr bwMode="auto">
                  <a:xfrm>
                    <a:off x="1204"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44" name="Rectangle 1014">
                    <a:extLst>
                      <a:ext uri="{FF2B5EF4-FFF2-40B4-BE49-F238E27FC236}">
                        <a16:creationId xmlns:a16="http://schemas.microsoft.com/office/drawing/2014/main" id="{08072939-9DAF-FF46-9064-1A910616CE68}"/>
                      </a:ext>
                    </a:extLst>
                  </p:cNvPr>
                  <p:cNvSpPr>
                    <a:spLocks noChangeArrowheads="1"/>
                  </p:cNvSpPr>
                  <p:nvPr/>
                </p:nvSpPr>
                <p:spPr bwMode="auto">
                  <a:xfrm>
                    <a:off x="1204"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528" name="Rectangle 1015">
                  <a:extLst>
                    <a:ext uri="{FF2B5EF4-FFF2-40B4-BE49-F238E27FC236}">
                      <a16:creationId xmlns:a16="http://schemas.microsoft.com/office/drawing/2014/main" id="{700645E6-A517-B24F-8684-4027CFECB0F3}"/>
                    </a:ext>
                  </a:extLst>
                </p:cNvPr>
                <p:cNvSpPr>
                  <a:spLocks noChangeArrowheads="1"/>
                </p:cNvSpPr>
                <p:nvPr/>
              </p:nvSpPr>
              <p:spPr bwMode="auto">
                <a:xfrm rot="-3540000">
                  <a:off x="1270" y="1714"/>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29" name="Freeform 1016">
                  <a:extLst>
                    <a:ext uri="{FF2B5EF4-FFF2-40B4-BE49-F238E27FC236}">
                      <a16:creationId xmlns:a16="http://schemas.microsoft.com/office/drawing/2014/main" id="{3B3E188E-8CF8-C34C-8E07-FA1730E76B7D}"/>
                    </a:ext>
                  </a:extLst>
                </p:cNvPr>
                <p:cNvSpPr>
                  <a:spLocks/>
                </p:cNvSpPr>
                <p:nvPr/>
              </p:nvSpPr>
              <p:spPr bwMode="auto">
                <a:xfrm>
                  <a:off x="1170" y="1662"/>
                  <a:ext cx="97" cy="49"/>
                </a:xfrm>
                <a:custGeom>
                  <a:avLst/>
                  <a:gdLst>
                    <a:gd name="T0" fmla="*/ 0 w 97"/>
                    <a:gd name="T1" fmla="*/ 0 h 49"/>
                    <a:gd name="T2" fmla="*/ 48 w 97"/>
                    <a:gd name="T3" fmla="*/ 0 h 49"/>
                    <a:gd name="T4" fmla="*/ 96 w 97"/>
                    <a:gd name="T5" fmla="*/ 48 h 49"/>
                    <a:gd name="T6" fmla="*/ 0 60000 65536"/>
                    <a:gd name="T7" fmla="*/ 0 60000 65536"/>
                    <a:gd name="T8" fmla="*/ 0 60000 65536"/>
                  </a:gdLst>
                  <a:ahLst/>
                  <a:cxnLst>
                    <a:cxn ang="T6">
                      <a:pos x="T0" y="T1"/>
                    </a:cxn>
                    <a:cxn ang="T7">
                      <a:pos x="T2" y="T3"/>
                    </a:cxn>
                    <a:cxn ang="T8">
                      <a:pos x="T4" y="T5"/>
                    </a:cxn>
                  </a:cxnLst>
                  <a:rect l="0" t="0" r="r" b="b"/>
                  <a:pathLst>
                    <a:path w="97" h="49">
                      <a:moveTo>
                        <a:pt x="0" y="0"/>
                      </a:moveTo>
                      <a:lnTo>
                        <a:pt x="48" y="0"/>
                      </a:lnTo>
                      <a:lnTo>
                        <a:pt x="96" y="48"/>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30" name="Freeform 1017">
                  <a:extLst>
                    <a:ext uri="{FF2B5EF4-FFF2-40B4-BE49-F238E27FC236}">
                      <a16:creationId xmlns:a16="http://schemas.microsoft.com/office/drawing/2014/main" id="{B37E55B5-4707-1340-8539-45E3CDFFC313}"/>
                    </a:ext>
                  </a:extLst>
                </p:cNvPr>
                <p:cNvSpPr>
                  <a:spLocks/>
                </p:cNvSpPr>
                <p:nvPr/>
              </p:nvSpPr>
              <p:spPr bwMode="auto">
                <a:xfrm>
                  <a:off x="1170" y="1806"/>
                  <a:ext cx="97" cy="49"/>
                </a:xfrm>
                <a:custGeom>
                  <a:avLst/>
                  <a:gdLst>
                    <a:gd name="T0" fmla="*/ 0 w 97"/>
                    <a:gd name="T1" fmla="*/ 48 h 49"/>
                    <a:gd name="T2" fmla="*/ 48 w 97"/>
                    <a:gd name="T3" fmla="*/ 48 h 49"/>
                    <a:gd name="T4" fmla="*/ 96 w 97"/>
                    <a:gd name="T5" fmla="*/ 0 h 49"/>
                    <a:gd name="T6" fmla="*/ 0 60000 65536"/>
                    <a:gd name="T7" fmla="*/ 0 60000 65536"/>
                    <a:gd name="T8" fmla="*/ 0 60000 65536"/>
                  </a:gdLst>
                  <a:ahLst/>
                  <a:cxnLst>
                    <a:cxn ang="T6">
                      <a:pos x="T0" y="T1"/>
                    </a:cxn>
                    <a:cxn ang="T7">
                      <a:pos x="T2" y="T3"/>
                    </a:cxn>
                    <a:cxn ang="T8">
                      <a:pos x="T4" y="T5"/>
                    </a:cxn>
                  </a:cxnLst>
                  <a:rect l="0" t="0" r="r" b="b"/>
                  <a:pathLst>
                    <a:path w="97" h="49">
                      <a:moveTo>
                        <a:pt x="0" y="48"/>
                      </a:moveTo>
                      <a:lnTo>
                        <a:pt x="48" y="48"/>
                      </a:lnTo>
                      <a:lnTo>
                        <a:pt x="96" y="0"/>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531" name="Line 1018">
                  <a:extLst>
                    <a:ext uri="{FF2B5EF4-FFF2-40B4-BE49-F238E27FC236}">
                      <a16:creationId xmlns:a16="http://schemas.microsoft.com/office/drawing/2014/main" id="{A3701A18-2568-9248-BAD7-D5D703BBA224}"/>
                    </a:ext>
                  </a:extLst>
                </p:cNvPr>
                <p:cNvSpPr>
                  <a:spLocks noChangeShapeType="1"/>
                </p:cNvSpPr>
                <p:nvPr/>
              </p:nvSpPr>
              <p:spPr bwMode="auto">
                <a:xfrm>
                  <a:off x="1177" y="1728"/>
                  <a:ext cx="3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32" name="Line 1019">
                  <a:extLst>
                    <a:ext uri="{FF2B5EF4-FFF2-40B4-BE49-F238E27FC236}">
                      <a16:creationId xmlns:a16="http://schemas.microsoft.com/office/drawing/2014/main" id="{529CBEFB-ECD0-754F-8347-030D686F3771}"/>
                    </a:ext>
                  </a:extLst>
                </p:cNvPr>
                <p:cNvSpPr>
                  <a:spLocks noChangeShapeType="1"/>
                </p:cNvSpPr>
                <p:nvPr/>
              </p:nvSpPr>
              <p:spPr bwMode="auto">
                <a:xfrm>
                  <a:off x="1180" y="1794"/>
                  <a:ext cx="3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533" name="Oval 1020">
                  <a:extLst>
                    <a:ext uri="{FF2B5EF4-FFF2-40B4-BE49-F238E27FC236}">
                      <a16:creationId xmlns:a16="http://schemas.microsoft.com/office/drawing/2014/main" id="{483245C5-BB04-DA41-83BD-5108DB0A80A3}"/>
                    </a:ext>
                  </a:extLst>
                </p:cNvPr>
                <p:cNvSpPr>
                  <a:spLocks noChangeArrowheads="1"/>
                </p:cNvSpPr>
                <p:nvPr/>
              </p:nvSpPr>
              <p:spPr bwMode="auto">
                <a:xfrm>
                  <a:off x="1270" y="1762"/>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149" name="Group 1021">
                <a:extLst>
                  <a:ext uri="{FF2B5EF4-FFF2-40B4-BE49-F238E27FC236}">
                    <a16:creationId xmlns:a16="http://schemas.microsoft.com/office/drawing/2014/main" id="{702BF481-541F-4A4A-8046-DC2981F72678}"/>
                  </a:ext>
                </a:extLst>
              </p:cNvPr>
              <p:cNvGrpSpPr>
                <a:grpSpLocks/>
              </p:cNvGrpSpPr>
              <p:nvPr/>
            </p:nvGrpSpPr>
            <p:grpSpPr bwMode="auto">
              <a:xfrm>
                <a:off x="1728" y="768"/>
                <a:ext cx="817" cy="2209"/>
                <a:chOff x="1728" y="768"/>
                <a:chExt cx="817" cy="2209"/>
              </a:xfrm>
            </p:grpSpPr>
            <p:sp>
              <p:nvSpPr>
                <p:cNvPr id="7453" name="Freeform 1022">
                  <a:extLst>
                    <a:ext uri="{FF2B5EF4-FFF2-40B4-BE49-F238E27FC236}">
                      <a16:creationId xmlns:a16="http://schemas.microsoft.com/office/drawing/2014/main" id="{94921DD0-F3C5-F64F-8C15-3DE28BE28F87}"/>
                    </a:ext>
                  </a:extLst>
                </p:cNvPr>
                <p:cNvSpPr>
                  <a:spLocks/>
                </p:cNvSpPr>
                <p:nvPr/>
              </p:nvSpPr>
              <p:spPr bwMode="auto">
                <a:xfrm>
                  <a:off x="1728"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54" name="Rectangle 1023">
                  <a:extLst>
                    <a:ext uri="{FF2B5EF4-FFF2-40B4-BE49-F238E27FC236}">
                      <a16:creationId xmlns:a16="http://schemas.microsoft.com/office/drawing/2014/main" id="{6EF63D7F-46F3-7344-BE58-0EBB2D54B0D6}"/>
                    </a:ext>
                  </a:extLst>
                </p:cNvPr>
                <p:cNvSpPr>
                  <a:spLocks noChangeArrowheads="1"/>
                </p:cNvSpPr>
                <p:nvPr/>
              </p:nvSpPr>
              <p:spPr bwMode="auto">
                <a:xfrm>
                  <a:off x="1732"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55" name="Rectangle 1024">
                  <a:extLst>
                    <a:ext uri="{FF2B5EF4-FFF2-40B4-BE49-F238E27FC236}">
                      <a16:creationId xmlns:a16="http://schemas.microsoft.com/office/drawing/2014/main" id="{5311315D-CDED-F34D-9AF2-135E4EB8AFEF}"/>
                    </a:ext>
                  </a:extLst>
                </p:cNvPr>
                <p:cNvSpPr>
                  <a:spLocks noChangeArrowheads="1"/>
                </p:cNvSpPr>
                <p:nvPr/>
              </p:nvSpPr>
              <p:spPr bwMode="auto">
                <a:xfrm>
                  <a:off x="1788"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456" name="Group 1025">
                  <a:extLst>
                    <a:ext uri="{FF2B5EF4-FFF2-40B4-BE49-F238E27FC236}">
                      <a16:creationId xmlns:a16="http://schemas.microsoft.com/office/drawing/2014/main" id="{DC02307A-92CB-5F47-918B-1370FF84302F}"/>
                    </a:ext>
                  </a:extLst>
                </p:cNvPr>
                <p:cNvGrpSpPr>
                  <a:grpSpLocks/>
                </p:cNvGrpSpPr>
                <p:nvPr/>
              </p:nvGrpSpPr>
              <p:grpSpPr bwMode="auto">
                <a:xfrm>
                  <a:off x="1744" y="1270"/>
                  <a:ext cx="28" cy="1654"/>
                  <a:chOff x="1744" y="1270"/>
                  <a:chExt cx="28" cy="1654"/>
                </a:xfrm>
              </p:grpSpPr>
              <p:grpSp>
                <p:nvGrpSpPr>
                  <p:cNvPr id="7466" name="Group 1026">
                    <a:extLst>
                      <a:ext uri="{FF2B5EF4-FFF2-40B4-BE49-F238E27FC236}">
                        <a16:creationId xmlns:a16="http://schemas.microsoft.com/office/drawing/2014/main" id="{D4ADAED9-5BFD-2D42-934A-DA1FA266E2F2}"/>
                      </a:ext>
                    </a:extLst>
                  </p:cNvPr>
                  <p:cNvGrpSpPr>
                    <a:grpSpLocks/>
                  </p:cNvGrpSpPr>
                  <p:nvPr/>
                </p:nvGrpSpPr>
                <p:grpSpPr bwMode="auto">
                  <a:xfrm>
                    <a:off x="1744" y="2141"/>
                    <a:ext cx="28" cy="783"/>
                    <a:chOff x="1744" y="2141"/>
                    <a:chExt cx="28" cy="783"/>
                  </a:xfrm>
                </p:grpSpPr>
                <p:grpSp>
                  <p:nvGrpSpPr>
                    <p:cNvPr id="7486" name="Group 1027">
                      <a:extLst>
                        <a:ext uri="{FF2B5EF4-FFF2-40B4-BE49-F238E27FC236}">
                          <a16:creationId xmlns:a16="http://schemas.microsoft.com/office/drawing/2014/main" id="{DFCCA7B7-EE02-8F43-BAE0-0A1453C36DC9}"/>
                        </a:ext>
                      </a:extLst>
                    </p:cNvPr>
                    <p:cNvGrpSpPr>
                      <a:grpSpLocks/>
                    </p:cNvGrpSpPr>
                    <p:nvPr/>
                  </p:nvGrpSpPr>
                  <p:grpSpPr bwMode="auto">
                    <a:xfrm>
                      <a:off x="1744" y="2141"/>
                      <a:ext cx="28" cy="348"/>
                      <a:chOff x="1744" y="2141"/>
                      <a:chExt cx="28" cy="348"/>
                    </a:xfrm>
                  </p:grpSpPr>
                  <p:sp>
                    <p:nvSpPr>
                      <p:cNvPr id="7496" name="Rectangle 1028">
                        <a:extLst>
                          <a:ext uri="{FF2B5EF4-FFF2-40B4-BE49-F238E27FC236}">
                            <a16:creationId xmlns:a16="http://schemas.microsoft.com/office/drawing/2014/main" id="{588BFA93-85B5-2B4D-A8EB-12F2AFDC4820}"/>
                          </a:ext>
                        </a:extLst>
                      </p:cNvPr>
                      <p:cNvSpPr>
                        <a:spLocks noChangeArrowheads="1"/>
                      </p:cNvSpPr>
                      <p:nvPr/>
                    </p:nvSpPr>
                    <p:spPr bwMode="auto">
                      <a:xfrm>
                        <a:off x="1744"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7" name="Rectangle 1029">
                        <a:extLst>
                          <a:ext uri="{FF2B5EF4-FFF2-40B4-BE49-F238E27FC236}">
                            <a16:creationId xmlns:a16="http://schemas.microsoft.com/office/drawing/2014/main" id="{7EC470F6-696B-EA49-B3F6-F8C6FD436087}"/>
                          </a:ext>
                        </a:extLst>
                      </p:cNvPr>
                      <p:cNvSpPr>
                        <a:spLocks noChangeArrowheads="1"/>
                      </p:cNvSpPr>
                      <p:nvPr/>
                    </p:nvSpPr>
                    <p:spPr bwMode="auto">
                      <a:xfrm>
                        <a:off x="1744"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8" name="Rectangle 1030">
                        <a:extLst>
                          <a:ext uri="{FF2B5EF4-FFF2-40B4-BE49-F238E27FC236}">
                            <a16:creationId xmlns:a16="http://schemas.microsoft.com/office/drawing/2014/main" id="{6A7E4642-D8B9-9C48-A2CD-62F6A1F102A1}"/>
                          </a:ext>
                        </a:extLst>
                      </p:cNvPr>
                      <p:cNvSpPr>
                        <a:spLocks noChangeArrowheads="1"/>
                      </p:cNvSpPr>
                      <p:nvPr/>
                    </p:nvSpPr>
                    <p:spPr bwMode="auto">
                      <a:xfrm>
                        <a:off x="1744"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9" name="Rectangle 1031">
                        <a:extLst>
                          <a:ext uri="{FF2B5EF4-FFF2-40B4-BE49-F238E27FC236}">
                            <a16:creationId xmlns:a16="http://schemas.microsoft.com/office/drawing/2014/main" id="{F0E3C977-6265-874C-BBB4-D56E533F63C1}"/>
                          </a:ext>
                        </a:extLst>
                      </p:cNvPr>
                      <p:cNvSpPr>
                        <a:spLocks noChangeArrowheads="1"/>
                      </p:cNvSpPr>
                      <p:nvPr/>
                    </p:nvSpPr>
                    <p:spPr bwMode="auto">
                      <a:xfrm>
                        <a:off x="1744"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00" name="Rectangle 1032">
                        <a:extLst>
                          <a:ext uri="{FF2B5EF4-FFF2-40B4-BE49-F238E27FC236}">
                            <a16:creationId xmlns:a16="http://schemas.microsoft.com/office/drawing/2014/main" id="{552FFF29-87C9-6A4E-BA0A-198135F2A7CA}"/>
                          </a:ext>
                        </a:extLst>
                      </p:cNvPr>
                      <p:cNvSpPr>
                        <a:spLocks noChangeArrowheads="1"/>
                      </p:cNvSpPr>
                      <p:nvPr/>
                    </p:nvSpPr>
                    <p:spPr bwMode="auto">
                      <a:xfrm>
                        <a:off x="1744"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01" name="Rectangle 1033">
                        <a:extLst>
                          <a:ext uri="{FF2B5EF4-FFF2-40B4-BE49-F238E27FC236}">
                            <a16:creationId xmlns:a16="http://schemas.microsoft.com/office/drawing/2014/main" id="{90CE5275-BE0B-0B44-84BA-79FD1DD98EC5}"/>
                          </a:ext>
                        </a:extLst>
                      </p:cNvPr>
                      <p:cNvSpPr>
                        <a:spLocks noChangeArrowheads="1"/>
                      </p:cNvSpPr>
                      <p:nvPr/>
                    </p:nvSpPr>
                    <p:spPr bwMode="auto">
                      <a:xfrm>
                        <a:off x="1744"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02" name="Rectangle 1034">
                        <a:extLst>
                          <a:ext uri="{FF2B5EF4-FFF2-40B4-BE49-F238E27FC236}">
                            <a16:creationId xmlns:a16="http://schemas.microsoft.com/office/drawing/2014/main" id="{2925E377-B35A-6243-BA7D-BD090A7871B3}"/>
                          </a:ext>
                        </a:extLst>
                      </p:cNvPr>
                      <p:cNvSpPr>
                        <a:spLocks noChangeArrowheads="1"/>
                      </p:cNvSpPr>
                      <p:nvPr/>
                    </p:nvSpPr>
                    <p:spPr bwMode="auto">
                      <a:xfrm>
                        <a:off x="1744"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503" name="Rectangle 1035">
                        <a:extLst>
                          <a:ext uri="{FF2B5EF4-FFF2-40B4-BE49-F238E27FC236}">
                            <a16:creationId xmlns:a16="http://schemas.microsoft.com/office/drawing/2014/main" id="{8A777930-8DF7-CA40-A2B9-303544ADFAE6}"/>
                          </a:ext>
                        </a:extLst>
                      </p:cNvPr>
                      <p:cNvSpPr>
                        <a:spLocks noChangeArrowheads="1"/>
                      </p:cNvSpPr>
                      <p:nvPr/>
                    </p:nvSpPr>
                    <p:spPr bwMode="auto">
                      <a:xfrm>
                        <a:off x="1744"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487" name="Group 1036">
                      <a:extLst>
                        <a:ext uri="{FF2B5EF4-FFF2-40B4-BE49-F238E27FC236}">
                          <a16:creationId xmlns:a16="http://schemas.microsoft.com/office/drawing/2014/main" id="{C2094778-E7CC-0E45-AEAC-116F464328AB}"/>
                        </a:ext>
                      </a:extLst>
                    </p:cNvPr>
                    <p:cNvGrpSpPr>
                      <a:grpSpLocks/>
                    </p:cNvGrpSpPr>
                    <p:nvPr/>
                  </p:nvGrpSpPr>
                  <p:grpSpPr bwMode="auto">
                    <a:xfrm>
                      <a:off x="1744" y="2576"/>
                      <a:ext cx="28" cy="348"/>
                      <a:chOff x="1744" y="2576"/>
                      <a:chExt cx="28" cy="348"/>
                    </a:xfrm>
                  </p:grpSpPr>
                  <p:sp>
                    <p:nvSpPr>
                      <p:cNvPr id="7488" name="Rectangle 1037">
                        <a:extLst>
                          <a:ext uri="{FF2B5EF4-FFF2-40B4-BE49-F238E27FC236}">
                            <a16:creationId xmlns:a16="http://schemas.microsoft.com/office/drawing/2014/main" id="{E0F136BE-1E4D-294C-A680-74199CC604FF}"/>
                          </a:ext>
                        </a:extLst>
                      </p:cNvPr>
                      <p:cNvSpPr>
                        <a:spLocks noChangeArrowheads="1"/>
                      </p:cNvSpPr>
                      <p:nvPr/>
                    </p:nvSpPr>
                    <p:spPr bwMode="auto">
                      <a:xfrm>
                        <a:off x="1744"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9" name="Rectangle 1038">
                        <a:extLst>
                          <a:ext uri="{FF2B5EF4-FFF2-40B4-BE49-F238E27FC236}">
                            <a16:creationId xmlns:a16="http://schemas.microsoft.com/office/drawing/2014/main" id="{E3AAB6FC-EB45-774F-A0DA-28B311809D96}"/>
                          </a:ext>
                        </a:extLst>
                      </p:cNvPr>
                      <p:cNvSpPr>
                        <a:spLocks noChangeArrowheads="1"/>
                      </p:cNvSpPr>
                      <p:nvPr/>
                    </p:nvSpPr>
                    <p:spPr bwMode="auto">
                      <a:xfrm>
                        <a:off x="1744"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0" name="Rectangle 1039">
                        <a:extLst>
                          <a:ext uri="{FF2B5EF4-FFF2-40B4-BE49-F238E27FC236}">
                            <a16:creationId xmlns:a16="http://schemas.microsoft.com/office/drawing/2014/main" id="{F3D2FF41-50C9-AC45-82F2-004ABAD3E5B6}"/>
                          </a:ext>
                        </a:extLst>
                      </p:cNvPr>
                      <p:cNvSpPr>
                        <a:spLocks noChangeArrowheads="1"/>
                      </p:cNvSpPr>
                      <p:nvPr/>
                    </p:nvSpPr>
                    <p:spPr bwMode="auto">
                      <a:xfrm>
                        <a:off x="1744"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1" name="Rectangle 1040">
                        <a:extLst>
                          <a:ext uri="{FF2B5EF4-FFF2-40B4-BE49-F238E27FC236}">
                            <a16:creationId xmlns:a16="http://schemas.microsoft.com/office/drawing/2014/main" id="{53CAC8F1-6E8F-7842-8B54-F50EDDA0C066}"/>
                          </a:ext>
                        </a:extLst>
                      </p:cNvPr>
                      <p:cNvSpPr>
                        <a:spLocks noChangeArrowheads="1"/>
                      </p:cNvSpPr>
                      <p:nvPr/>
                    </p:nvSpPr>
                    <p:spPr bwMode="auto">
                      <a:xfrm>
                        <a:off x="1744"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2" name="Rectangle 1041">
                        <a:extLst>
                          <a:ext uri="{FF2B5EF4-FFF2-40B4-BE49-F238E27FC236}">
                            <a16:creationId xmlns:a16="http://schemas.microsoft.com/office/drawing/2014/main" id="{FDA67A2A-16B9-0C4E-B868-8137BCF1E035}"/>
                          </a:ext>
                        </a:extLst>
                      </p:cNvPr>
                      <p:cNvSpPr>
                        <a:spLocks noChangeArrowheads="1"/>
                      </p:cNvSpPr>
                      <p:nvPr/>
                    </p:nvSpPr>
                    <p:spPr bwMode="auto">
                      <a:xfrm>
                        <a:off x="1744"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3" name="Rectangle 1042">
                        <a:extLst>
                          <a:ext uri="{FF2B5EF4-FFF2-40B4-BE49-F238E27FC236}">
                            <a16:creationId xmlns:a16="http://schemas.microsoft.com/office/drawing/2014/main" id="{54F29ED0-E378-554E-8054-A25ED8297C2F}"/>
                          </a:ext>
                        </a:extLst>
                      </p:cNvPr>
                      <p:cNvSpPr>
                        <a:spLocks noChangeArrowheads="1"/>
                      </p:cNvSpPr>
                      <p:nvPr/>
                    </p:nvSpPr>
                    <p:spPr bwMode="auto">
                      <a:xfrm>
                        <a:off x="1744"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4" name="Rectangle 1043">
                        <a:extLst>
                          <a:ext uri="{FF2B5EF4-FFF2-40B4-BE49-F238E27FC236}">
                            <a16:creationId xmlns:a16="http://schemas.microsoft.com/office/drawing/2014/main" id="{7E44CF9B-97DA-4B49-B220-CA3FB52E7039}"/>
                          </a:ext>
                        </a:extLst>
                      </p:cNvPr>
                      <p:cNvSpPr>
                        <a:spLocks noChangeArrowheads="1"/>
                      </p:cNvSpPr>
                      <p:nvPr/>
                    </p:nvSpPr>
                    <p:spPr bwMode="auto">
                      <a:xfrm>
                        <a:off x="1744"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95" name="Rectangle 1044">
                        <a:extLst>
                          <a:ext uri="{FF2B5EF4-FFF2-40B4-BE49-F238E27FC236}">
                            <a16:creationId xmlns:a16="http://schemas.microsoft.com/office/drawing/2014/main" id="{02EB26E7-E544-ED47-8CC6-0F6B0B236D41}"/>
                          </a:ext>
                        </a:extLst>
                      </p:cNvPr>
                      <p:cNvSpPr>
                        <a:spLocks noChangeArrowheads="1"/>
                      </p:cNvSpPr>
                      <p:nvPr/>
                    </p:nvSpPr>
                    <p:spPr bwMode="auto">
                      <a:xfrm>
                        <a:off x="1744"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467" name="Group 1045">
                    <a:extLst>
                      <a:ext uri="{FF2B5EF4-FFF2-40B4-BE49-F238E27FC236}">
                        <a16:creationId xmlns:a16="http://schemas.microsoft.com/office/drawing/2014/main" id="{1702B9FA-6DA3-354F-AB40-B7E9B2CFED57}"/>
                      </a:ext>
                    </a:extLst>
                  </p:cNvPr>
                  <p:cNvGrpSpPr>
                    <a:grpSpLocks/>
                  </p:cNvGrpSpPr>
                  <p:nvPr/>
                </p:nvGrpSpPr>
                <p:grpSpPr bwMode="auto">
                  <a:xfrm>
                    <a:off x="1744" y="1270"/>
                    <a:ext cx="28" cy="783"/>
                    <a:chOff x="1744" y="1270"/>
                    <a:chExt cx="28" cy="783"/>
                  </a:xfrm>
                </p:grpSpPr>
                <p:grpSp>
                  <p:nvGrpSpPr>
                    <p:cNvPr id="7468" name="Group 1046">
                      <a:extLst>
                        <a:ext uri="{FF2B5EF4-FFF2-40B4-BE49-F238E27FC236}">
                          <a16:creationId xmlns:a16="http://schemas.microsoft.com/office/drawing/2014/main" id="{2F3083F2-8B40-C24C-98D6-7996DA4208B0}"/>
                        </a:ext>
                      </a:extLst>
                    </p:cNvPr>
                    <p:cNvGrpSpPr>
                      <a:grpSpLocks/>
                    </p:cNvGrpSpPr>
                    <p:nvPr/>
                  </p:nvGrpSpPr>
                  <p:grpSpPr bwMode="auto">
                    <a:xfrm>
                      <a:off x="1744" y="1270"/>
                      <a:ext cx="28" cy="348"/>
                      <a:chOff x="1744" y="1270"/>
                      <a:chExt cx="28" cy="348"/>
                    </a:xfrm>
                  </p:grpSpPr>
                  <p:sp>
                    <p:nvSpPr>
                      <p:cNvPr id="7478" name="Rectangle 1047">
                        <a:extLst>
                          <a:ext uri="{FF2B5EF4-FFF2-40B4-BE49-F238E27FC236}">
                            <a16:creationId xmlns:a16="http://schemas.microsoft.com/office/drawing/2014/main" id="{9CA5CBB9-9F36-3747-BE2E-347D2EC5A827}"/>
                          </a:ext>
                        </a:extLst>
                      </p:cNvPr>
                      <p:cNvSpPr>
                        <a:spLocks noChangeArrowheads="1"/>
                      </p:cNvSpPr>
                      <p:nvPr/>
                    </p:nvSpPr>
                    <p:spPr bwMode="auto">
                      <a:xfrm>
                        <a:off x="1744"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9" name="Rectangle 1048">
                        <a:extLst>
                          <a:ext uri="{FF2B5EF4-FFF2-40B4-BE49-F238E27FC236}">
                            <a16:creationId xmlns:a16="http://schemas.microsoft.com/office/drawing/2014/main" id="{B093E23C-7AA3-314E-A310-05822B153514}"/>
                          </a:ext>
                        </a:extLst>
                      </p:cNvPr>
                      <p:cNvSpPr>
                        <a:spLocks noChangeArrowheads="1"/>
                      </p:cNvSpPr>
                      <p:nvPr/>
                    </p:nvSpPr>
                    <p:spPr bwMode="auto">
                      <a:xfrm>
                        <a:off x="1744"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0" name="Rectangle 1049">
                        <a:extLst>
                          <a:ext uri="{FF2B5EF4-FFF2-40B4-BE49-F238E27FC236}">
                            <a16:creationId xmlns:a16="http://schemas.microsoft.com/office/drawing/2014/main" id="{23CC47C8-132D-7344-A612-0CA7113B2287}"/>
                          </a:ext>
                        </a:extLst>
                      </p:cNvPr>
                      <p:cNvSpPr>
                        <a:spLocks noChangeArrowheads="1"/>
                      </p:cNvSpPr>
                      <p:nvPr/>
                    </p:nvSpPr>
                    <p:spPr bwMode="auto">
                      <a:xfrm>
                        <a:off x="1744"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1" name="Rectangle 1050">
                        <a:extLst>
                          <a:ext uri="{FF2B5EF4-FFF2-40B4-BE49-F238E27FC236}">
                            <a16:creationId xmlns:a16="http://schemas.microsoft.com/office/drawing/2014/main" id="{CB895D81-813B-B948-B547-3D1B159723F6}"/>
                          </a:ext>
                        </a:extLst>
                      </p:cNvPr>
                      <p:cNvSpPr>
                        <a:spLocks noChangeArrowheads="1"/>
                      </p:cNvSpPr>
                      <p:nvPr/>
                    </p:nvSpPr>
                    <p:spPr bwMode="auto">
                      <a:xfrm>
                        <a:off x="1744"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2" name="Rectangle 1051">
                        <a:extLst>
                          <a:ext uri="{FF2B5EF4-FFF2-40B4-BE49-F238E27FC236}">
                            <a16:creationId xmlns:a16="http://schemas.microsoft.com/office/drawing/2014/main" id="{4FF6C040-EFA9-024E-8C61-913884A57239}"/>
                          </a:ext>
                        </a:extLst>
                      </p:cNvPr>
                      <p:cNvSpPr>
                        <a:spLocks noChangeArrowheads="1"/>
                      </p:cNvSpPr>
                      <p:nvPr/>
                    </p:nvSpPr>
                    <p:spPr bwMode="auto">
                      <a:xfrm>
                        <a:off x="1744"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3" name="Rectangle 1052">
                        <a:extLst>
                          <a:ext uri="{FF2B5EF4-FFF2-40B4-BE49-F238E27FC236}">
                            <a16:creationId xmlns:a16="http://schemas.microsoft.com/office/drawing/2014/main" id="{607964B5-ED8F-CA40-9E4A-1E86F920B3B6}"/>
                          </a:ext>
                        </a:extLst>
                      </p:cNvPr>
                      <p:cNvSpPr>
                        <a:spLocks noChangeArrowheads="1"/>
                      </p:cNvSpPr>
                      <p:nvPr/>
                    </p:nvSpPr>
                    <p:spPr bwMode="auto">
                      <a:xfrm>
                        <a:off x="1744"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4" name="Rectangle 1053">
                        <a:extLst>
                          <a:ext uri="{FF2B5EF4-FFF2-40B4-BE49-F238E27FC236}">
                            <a16:creationId xmlns:a16="http://schemas.microsoft.com/office/drawing/2014/main" id="{31349FC9-5C31-2543-966E-519B4389528A}"/>
                          </a:ext>
                        </a:extLst>
                      </p:cNvPr>
                      <p:cNvSpPr>
                        <a:spLocks noChangeArrowheads="1"/>
                      </p:cNvSpPr>
                      <p:nvPr/>
                    </p:nvSpPr>
                    <p:spPr bwMode="auto">
                      <a:xfrm>
                        <a:off x="1744"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85" name="Rectangle 1054">
                        <a:extLst>
                          <a:ext uri="{FF2B5EF4-FFF2-40B4-BE49-F238E27FC236}">
                            <a16:creationId xmlns:a16="http://schemas.microsoft.com/office/drawing/2014/main" id="{CB4E1336-4BDA-2D40-8419-015AD10372F8}"/>
                          </a:ext>
                        </a:extLst>
                      </p:cNvPr>
                      <p:cNvSpPr>
                        <a:spLocks noChangeArrowheads="1"/>
                      </p:cNvSpPr>
                      <p:nvPr/>
                    </p:nvSpPr>
                    <p:spPr bwMode="auto">
                      <a:xfrm>
                        <a:off x="1744"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469" name="Group 1055">
                      <a:extLst>
                        <a:ext uri="{FF2B5EF4-FFF2-40B4-BE49-F238E27FC236}">
                          <a16:creationId xmlns:a16="http://schemas.microsoft.com/office/drawing/2014/main" id="{13AE879F-581F-6746-A7ED-3E970948E32D}"/>
                        </a:ext>
                      </a:extLst>
                    </p:cNvPr>
                    <p:cNvGrpSpPr>
                      <a:grpSpLocks/>
                    </p:cNvGrpSpPr>
                    <p:nvPr/>
                  </p:nvGrpSpPr>
                  <p:grpSpPr bwMode="auto">
                    <a:xfrm>
                      <a:off x="1744" y="1705"/>
                      <a:ext cx="28" cy="348"/>
                      <a:chOff x="1744" y="1705"/>
                      <a:chExt cx="28" cy="348"/>
                    </a:xfrm>
                  </p:grpSpPr>
                  <p:sp>
                    <p:nvSpPr>
                      <p:cNvPr id="7470" name="Rectangle 1056">
                        <a:extLst>
                          <a:ext uri="{FF2B5EF4-FFF2-40B4-BE49-F238E27FC236}">
                            <a16:creationId xmlns:a16="http://schemas.microsoft.com/office/drawing/2014/main" id="{6DA69DC8-F94C-B44F-BD4B-8E2CEDE1562A}"/>
                          </a:ext>
                        </a:extLst>
                      </p:cNvPr>
                      <p:cNvSpPr>
                        <a:spLocks noChangeArrowheads="1"/>
                      </p:cNvSpPr>
                      <p:nvPr/>
                    </p:nvSpPr>
                    <p:spPr bwMode="auto">
                      <a:xfrm>
                        <a:off x="1744"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1" name="Rectangle 1057">
                        <a:extLst>
                          <a:ext uri="{FF2B5EF4-FFF2-40B4-BE49-F238E27FC236}">
                            <a16:creationId xmlns:a16="http://schemas.microsoft.com/office/drawing/2014/main" id="{51521D92-CC48-E44D-BDE6-DECA87AD711C}"/>
                          </a:ext>
                        </a:extLst>
                      </p:cNvPr>
                      <p:cNvSpPr>
                        <a:spLocks noChangeArrowheads="1"/>
                      </p:cNvSpPr>
                      <p:nvPr/>
                    </p:nvSpPr>
                    <p:spPr bwMode="auto">
                      <a:xfrm>
                        <a:off x="1744"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2" name="Rectangle 1058">
                        <a:extLst>
                          <a:ext uri="{FF2B5EF4-FFF2-40B4-BE49-F238E27FC236}">
                            <a16:creationId xmlns:a16="http://schemas.microsoft.com/office/drawing/2014/main" id="{B51C8A47-5CCE-FE4A-A2EB-F0670E08FEFB}"/>
                          </a:ext>
                        </a:extLst>
                      </p:cNvPr>
                      <p:cNvSpPr>
                        <a:spLocks noChangeArrowheads="1"/>
                      </p:cNvSpPr>
                      <p:nvPr/>
                    </p:nvSpPr>
                    <p:spPr bwMode="auto">
                      <a:xfrm>
                        <a:off x="1744"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3" name="Rectangle 1059">
                        <a:extLst>
                          <a:ext uri="{FF2B5EF4-FFF2-40B4-BE49-F238E27FC236}">
                            <a16:creationId xmlns:a16="http://schemas.microsoft.com/office/drawing/2014/main" id="{90E32540-07FE-B344-A27D-30DE05FCF61F}"/>
                          </a:ext>
                        </a:extLst>
                      </p:cNvPr>
                      <p:cNvSpPr>
                        <a:spLocks noChangeArrowheads="1"/>
                      </p:cNvSpPr>
                      <p:nvPr/>
                    </p:nvSpPr>
                    <p:spPr bwMode="auto">
                      <a:xfrm>
                        <a:off x="1744"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4" name="Rectangle 1060">
                        <a:extLst>
                          <a:ext uri="{FF2B5EF4-FFF2-40B4-BE49-F238E27FC236}">
                            <a16:creationId xmlns:a16="http://schemas.microsoft.com/office/drawing/2014/main" id="{BF04EAC9-D8FA-E24D-A207-93D662D0145B}"/>
                          </a:ext>
                        </a:extLst>
                      </p:cNvPr>
                      <p:cNvSpPr>
                        <a:spLocks noChangeArrowheads="1"/>
                      </p:cNvSpPr>
                      <p:nvPr/>
                    </p:nvSpPr>
                    <p:spPr bwMode="auto">
                      <a:xfrm>
                        <a:off x="1744"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5" name="Rectangle 1061">
                        <a:extLst>
                          <a:ext uri="{FF2B5EF4-FFF2-40B4-BE49-F238E27FC236}">
                            <a16:creationId xmlns:a16="http://schemas.microsoft.com/office/drawing/2014/main" id="{ADB36A94-764F-9A42-B1BD-64CD9AAA5EEF}"/>
                          </a:ext>
                        </a:extLst>
                      </p:cNvPr>
                      <p:cNvSpPr>
                        <a:spLocks noChangeArrowheads="1"/>
                      </p:cNvSpPr>
                      <p:nvPr/>
                    </p:nvSpPr>
                    <p:spPr bwMode="auto">
                      <a:xfrm>
                        <a:off x="1744"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6" name="Rectangle 1062">
                        <a:extLst>
                          <a:ext uri="{FF2B5EF4-FFF2-40B4-BE49-F238E27FC236}">
                            <a16:creationId xmlns:a16="http://schemas.microsoft.com/office/drawing/2014/main" id="{24C0757C-EB93-6F48-9E4F-A223A4C4B962}"/>
                          </a:ext>
                        </a:extLst>
                      </p:cNvPr>
                      <p:cNvSpPr>
                        <a:spLocks noChangeArrowheads="1"/>
                      </p:cNvSpPr>
                      <p:nvPr/>
                    </p:nvSpPr>
                    <p:spPr bwMode="auto">
                      <a:xfrm>
                        <a:off x="1744"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77" name="Rectangle 1063">
                        <a:extLst>
                          <a:ext uri="{FF2B5EF4-FFF2-40B4-BE49-F238E27FC236}">
                            <a16:creationId xmlns:a16="http://schemas.microsoft.com/office/drawing/2014/main" id="{43E48A86-536E-8543-B96F-ACDADA3BB895}"/>
                          </a:ext>
                        </a:extLst>
                      </p:cNvPr>
                      <p:cNvSpPr>
                        <a:spLocks noChangeArrowheads="1"/>
                      </p:cNvSpPr>
                      <p:nvPr/>
                    </p:nvSpPr>
                    <p:spPr bwMode="auto">
                      <a:xfrm>
                        <a:off x="1744"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7457" name="Group 1064">
                  <a:extLst>
                    <a:ext uri="{FF2B5EF4-FFF2-40B4-BE49-F238E27FC236}">
                      <a16:creationId xmlns:a16="http://schemas.microsoft.com/office/drawing/2014/main" id="{8AA6C4AB-B289-8C4A-A702-C39895D30541}"/>
                    </a:ext>
                  </a:extLst>
                </p:cNvPr>
                <p:cNvGrpSpPr>
                  <a:grpSpLocks/>
                </p:cNvGrpSpPr>
                <p:nvPr/>
              </p:nvGrpSpPr>
              <p:grpSpPr bwMode="auto">
                <a:xfrm>
                  <a:off x="1822" y="1084"/>
                  <a:ext cx="40" cy="136"/>
                  <a:chOff x="1822" y="1084"/>
                  <a:chExt cx="40" cy="136"/>
                </a:xfrm>
              </p:grpSpPr>
              <p:sp>
                <p:nvSpPr>
                  <p:cNvPr id="7464" name="Oval 1065">
                    <a:extLst>
                      <a:ext uri="{FF2B5EF4-FFF2-40B4-BE49-F238E27FC236}">
                        <a16:creationId xmlns:a16="http://schemas.microsoft.com/office/drawing/2014/main" id="{ED8F92F1-AA67-F14A-A105-4F397DA64297}"/>
                      </a:ext>
                    </a:extLst>
                  </p:cNvPr>
                  <p:cNvSpPr>
                    <a:spLocks noChangeArrowheads="1"/>
                  </p:cNvSpPr>
                  <p:nvPr/>
                </p:nvSpPr>
                <p:spPr bwMode="auto">
                  <a:xfrm>
                    <a:off x="182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65" name="Oval 1066">
                    <a:extLst>
                      <a:ext uri="{FF2B5EF4-FFF2-40B4-BE49-F238E27FC236}">
                        <a16:creationId xmlns:a16="http://schemas.microsoft.com/office/drawing/2014/main" id="{C7486BFF-1A29-354E-9E98-B6AC949D89D1}"/>
                      </a:ext>
                    </a:extLst>
                  </p:cNvPr>
                  <p:cNvSpPr>
                    <a:spLocks noChangeArrowheads="1"/>
                  </p:cNvSpPr>
                  <p:nvPr/>
                </p:nvSpPr>
                <p:spPr bwMode="auto">
                  <a:xfrm>
                    <a:off x="1822"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458" name="Rectangle 1067">
                  <a:extLst>
                    <a:ext uri="{FF2B5EF4-FFF2-40B4-BE49-F238E27FC236}">
                      <a16:creationId xmlns:a16="http://schemas.microsoft.com/office/drawing/2014/main" id="{AB90F2C6-3729-5049-B812-ED3A8908D7C7}"/>
                    </a:ext>
                  </a:extLst>
                </p:cNvPr>
                <p:cNvSpPr>
                  <a:spLocks noChangeArrowheads="1"/>
                </p:cNvSpPr>
                <p:nvPr/>
              </p:nvSpPr>
              <p:spPr bwMode="auto">
                <a:xfrm>
                  <a:off x="1812"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59" name="Freeform 1068">
                  <a:extLst>
                    <a:ext uri="{FF2B5EF4-FFF2-40B4-BE49-F238E27FC236}">
                      <a16:creationId xmlns:a16="http://schemas.microsoft.com/office/drawing/2014/main" id="{6675F544-56BF-C54E-8A2B-00E8FDEBC538}"/>
                    </a:ext>
                  </a:extLst>
                </p:cNvPr>
                <p:cNvSpPr>
                  <a:spLocks/>
                </p:cNvSpPr>
                <p:nvPr/>
              </p:nvSpPr>
              <p:spPr bwMode="auto">
                <a:xfrm>
                  <a:off x="1968"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60" name="Freeform 1069">
                  <a:extLst>
                    <a:ext uri="{FF2B5EF4-FFF2-40B4-BE49-F238E27FC236}">
                      <a16:creationId xmlns:a16="http://schemas.microsoft.com/office/drawing/2014/main" id="{969FEBE3-2D80-7D4D-A1ED-4E0DCB3776FF}"/>
                    </a:ext>
                  </a:extLst>
                </p:cNvPr>
                <p:cNvSpPr>
                  <a:spLocks/>
                </p:cNvSpPr>
                <p:nvPr/>
              </p:nvSpPr>
              <p:spPr bwMode="auto">
                <a:xfrm>
                  <a:off x="187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61" name="Freeform 1070">
                  <a:extLst>
                    <a:ext uri="{FF2B5EF4-FFF2-40B4-BE49-F238E27FC236}">
                      <a16:creationId xmlns:a16="http://schemas.microsoft.com/office/drawing/2014/main" id="{0594150E-AFB2-E241-A1AB-E745E70D0DDD}"/>
                    </a:ext>
                  </a:extLst>
                </p:cNvPr>
                <p:cNvSpPr>
                  <a:spLocks/>
                </p:cNvSpPr>
                <p:nvPr/>
              </p:nvSpPr>
              <p:spPr bwMode="auto">
                <a:xfrm>
                  <a:off x="196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62" name="Freeform 1071">
                  <a:extLst>
                    <a:ext uri="{FF2B5EF4-FFF2-40B4-BE49-F238E27FC236}">
                      <a16:creationId xmlns:a16="http://schemas.microsoft.com/office/drawing/2014/main" id="{B6E16354-D0CD-E649-A7DC-A1D927C8A325}"/>
                    </a:ext>
                  </a:extLst>
                </p:cNvPr>
                <p:cNvSpPr>
                  <a:spLocks/>
                </p:cNvSpPr>
                <p:nvPr/>
              </p:nvSpPr>
              <p:spPr bwMode="auto">
                <a:xfrm>
                  <a:off x="206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63" name="Freeform 1072">
                  <a:extLst>
                    <a:ext uri="{FF2B5EF4-FFF2-40B4-BE49-F238E27FC236}">
                      <a16:creationId xmlns:a16="http://schemas.microsoft.com/office/drawing/2014/main" id="{A3772D90-09FF-CC4D-890B-A37E53E4243C}"/>
                    </a:ext>
                  </a:extLst>
                </p:cNvPr>
                <p:cNvSpPr>
                  <a:spLocks/>
                </p:cNvSpPr>
                <p:nvPr/>
              </p:nvSpPr>
              <p:spPr bwMode="auto">
                <a:xfrm>
                  <a:off x="216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50" name="Group 1073">
                <a:extLst>
                  <a:ext uri="{FF2B5EF4-FFF2-40B4-BE49-F238E27FC236}">
                    <a16:creationId xmlns:a16="http://schemas.microsoft.com/office/drawing/2014/main" id="{332AB446-45EA-9545-AB8E-B0B342818148}"/>
                  </a:ext>
                </a:extLst>
              </p:cNvPr>
              <p:cNvGrpSpPr>
                <a:grpSpLocks/>
              </p:cNvGrpSpPr>
              <p:nvPr/>
            </p:nvGrpSpPr>
            <p:grpSpPr bwMode="auto">
              <a:xfrm>
                <a:off x="2112" y="768"/>
                <a:ext cx="817" cy="2209"/>
                <a:chOff x="2112" y="768"/>
                <a:chExt cx="817" cy="2209"/>
              </a:xfrm>
            </p:grpSpPr>
            <p:sp>
              <p:nvSpPr>
                <p:cNvPr id="7402" name="Freeform 1074">
                  <a:extLst>
                    <a:ext uri="{FF2B5EF4-FFF2-40B4-BE49-F238E27FC236}">
                      <a16:creationId xmlns:a16="http://schemas.microsoft.com/office/drawing/2014/main" id="{4CD4A5D5-476D-3A4F-9092-C0E7CA9AF3B9}"/>
                    </a:ext>
                  </a:extLst>
                </p:cNvPr>
                <p:cNvSpPr>
                  <a:spLocks/>
                </p:cNvSpPr>
                <p:nvPr/>
              </p:nvSpPr>
              <p:spPr bwMode="auto">
                <a:xfrm>
                  <a:off x="2112"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03" name="Rectangle 1075">
                  <a:extLst>
                    <a:ext uri="{FF2B5EF4-FFF2-40B4-BE49-F238E27FC236}">
                      <a16:creationId xmlns:a16="http://schemas.microsoft.com/office/drawing/2014/main" id="{9BB6CC44-2291-7648-8280-7403EF2D5107}"/>
                    </a:ext>
                  </a:extLst>
                </p:cNvPr>
                <p:cNvSpPr>
                  <a:spLocks noChangeArrowheads="1"/>
                </p:cNvSpPr>
                <p:nvPr/>
              </p:nvSpPr>
              <p:spPr bwMode="auto">
                <a:xfrm>
                  <a:off x="2116"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04" name="Rectangle 1076">
                  <a:extLst>
                    <a:ext uri="{FF2B5EF4-FFF2-40B4-BE49-F238E27FC236}">
                      <a16:creationId xmlns:a16="http://schemas.microsoft.com/office/drawing/2014/main" id="{1D69058E-416D-944B-9559-FFD1A7349B5C}"/>
                    </a:ext>
                  </a:extLst>
                </p:cNvPr>
                <p:cNvSpPr>
                  <a:spLocks noChangeArrowheads="1"/>
                </p:cNvSpPr>
                <p:nvPr/>
              </p:nvSpPr>
              <p:spPr bwMode="auto">
                <a:xfrm>
                  <a:off x="2172"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405" name="Group 1077">
                  <a:extLst>
                    <a:ext uri="{FF2B5EF4-FFF2-40B4-BE49-F238E27FC236}">
                      <a16:creationId xmlns:a16="http://schemas.microsoft.com/office/drawing/2014/main" id="{682DCACA-CA1B-6645-9AA2-F49FE5F46923}"/>
                    </a:ext>
                  </a:extLst>
                </p:cNvPr>
                <p:cNvGrpSpPr>
                  <a:grpSpLocks/>
                </p:cNvGrpSpPr>
                <p:nvPr/>
              </p:nvGrpSpPr>
              <p:grpSpPr bwMode="auto">
                <a:xfrm>
                  <a:off x="2128" y="1270"/>
                  <a:ext cx="28" cy="1654"/>
                  <a:chOff x="2128" y="1270"/>
                  <a:chExt cx="28" cy="1654"/>
                </a:xfrm>
              </p:grpSpPr>
              <p:grpSp>
                <p:nvGrpSpPr>
                  <p:cNvPr id="7415" name="Group 1078">
                    <a:extLst>
                      <a:ext uri="{FF2B5EF4-FFF2-40B4-BE49-F238E27FC236}">
                        <a16:creationId xmlns:a16="http://schemas.microsoft.com/office/drawing/2014/main" id="{AE0BB18E-A4DC-B940-8641-281C636993D8}"/>
                      </a:ext>
                    </a:extLst>
                  </p:cNvPr>
                  <p:cNvGrpSpPr>
                    <a:grpSpLocks/>
                  </p:cNvGrpSpPr>
                  <p:nvPr/>
                </p:nvGrpSpPr>
                <p:grpSpPr bwMode="auto">
                  <a:xfrm>
                    <a:off x="2128" y="2141"/>
                    <a:ext cx="28" cy="783"/>
                    <a:chOff x="2128" y="2141"/>
                    <a:chExt cx="28" cy="783"/>
                  </a:xfrm>
                </p:grpSpPr>
                <p:grpSp>
                  <p:nvGrpSpPr>
                    <p:cNvPr id="7435" name="Group 1079">
                      <a:extLst>
                        <a:ext uri="{FF2B5EF4-FFF2-40B4-BE49-F238E27FC236}">
                          <a16:creationId xmlns:a16="http://schemas.microsoft.com/office/drawing/2014/main" id="{3AA506AD-72F8-A243-AF3C-0C0B78307216}"/>
                        </a:ext>
                      </a:extLst>
                    </p:cNvPr>
                    <p:cNvGrpSpPr>
                      <a:grpSpLocks/>
                    </p:cNvGrpSpPr>
                    <p:nvPr/>
                  </p:nvGrpSpPr>
                  <p:grpSpPr bwMode="auto">
                    <a:xfrm>
                      <a:off x="2128" y="2141"/>
                      <a:ext cx="28" cy="348"/>
                      <a:chOff x="2128" y="2141"/>
                      <a:chExt cx="28" cy="348"/>
                    </a:xfrm>
                  </p:grpSpPr>
                  <p:sp>
                    <p:nvSpPr>
                      <p:cNvPr id="7445" name="Rectangle 1080">
                        <a:extLst>
                          <a:ext uri="{FF2B5EF4-FFF2-40B4-BE49-F238E27FC236}">
                            <a16:creationId xmlns:a16="http://schemas.microsoft.com/office/drawing/2014/main" id="{02D15F2B-8376-7947-AD6F-1C995BBD60A7}"/>
                          </a:ext>
                        </a:extLst>
                      </p:cNvPr>
                      <p:cNvSpPr>
                        <a:spLocks noChangeArrowheads="1"/>
                      </p:cNvSpPr>
                      <p:nvPr/>
                    </p:nvSpPr>
                    <p:spPr bwMode="auto">
                      <a:xfrm>
                        <a:off x="2128"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6" name="Rectangle 1081">
                        <a:extLst>
                          <a:ext uri="{FF2B5EF4-FFF2-40B4-BE49-F238E27FC236}">
                            <a16:creationId xmlns:a16="http://schemas.microsoft.com/office/drawing/2014/main" id="{8B09CCA4-E27D-8447-8601-6A8D0A41059B}"/>
                          </a:ext>
                        </a:extLst>
                      </p:cNvPr>
                      <p:cNvSpPr>
                        <a:spLocks noChangeArrowheads="1"/>
                      </p:cNvSpPr>
                      <p:nvPr/>
                    </p:nvSpPr>
                    <p:spPr bwMode="auto">
                      <a:xfrm>
                        <a:off x="2128"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7" name="Rectangle 1082">
                        <a:extLst>
                          <a:ext uri="{FF2B5EF4-FFF2-40B4-BE49-F238E27FC236}">
                            <a16:creationId xmlns:a16="http://schemas.microsoft.com/office/drawing/2014/main" id="{5FF4995E-41CD-9F4D-B958-59E73A7D942C}"/>
                          </a:ext>
                        </a:extLst>
                      </p:cNvPr>
                      <p:cNvSpPr>
                        <a:spLocks noChangeArrowheads="1"/>
                      </p:cNvSpPr>
                      <p:nvPr/>
                    </p:nvSpPr>
                    <p:spPr bwMode="auto">
                      <a:xfrm>
                        <a:off x="2128"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8" name="Rectangle 1083">
                        <a:extLst>
                          <a:ext uri="{FF2B5EF4-FFF2-40B4-BE49-F238E27FC236}">
                            <a16:creationId xmlns:a16="http://schemas.microsoft.com/office/drawing/2014/main" id="{D7974898-CA2E-C444-A03D-FF13672E186A}"/>
                          </a:ext>
                        </a:extLst>
                      </p:cNvPr>
                      <p:cNvSpPr>
                        <a:spLocks noChangeArrowheads="1"/>
                      </p:cNvSpPr>
                      <p:nvPr/>
                    </p:nvSpPr>
                    <p:spPr bwMode="auto">
                      <a:xfrm>
                        <a:off x="2128"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9" name="Rectangle 1084">
                        <a:extLst>
                          <a:ext uri="{FF2B5EF4-FFF2-40B4-BE49-F238E27FC236}">
                            <a16:creationId xmlns:a16="http://schemas.microsoft.com/office/drawing/2014/main" id="{96064D8A-B618-B04E-9F16-7AB787905EAD}"/>
                          </a:ext>
                        </a:extLst>
                      </p:cNvPr>
                      <p:cNvSpPr>
                        <a:spLocks noChangeArrowheads="1"/>
                      </p:cNvSpPr>
                      <p:nvPr/>
                    </p:nvSpPr>
                    <p:spPr bwMode="auto">
                      <a:xfrm>
                        <a:off x="2128"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50" name="Rectangle 1085">
                        <a:extLst>
                          <a:ext uri="{FF2B5EF4-FFF2-40B4-BE49-F238E27FC236}">
                            <a16:creationId xmlns:a16="http://schemas.microsoft.com/office/drawing/2014/main" id="{3A72D493-07D5-0042-AEEC-B92F8DA779AA}"/>
                          </a:ext>
                        </a:extLst>
                      </p:cNvPr>
                      <p:cNvSpPr>
                        <a:spLocks noChangeArrowheads="1"/>
                      </p:cNvSpPr>
                      <p:nvPr/>
                    </p:nvSpPr>
                    <p:spPr bwMode="auto">
                      <a:xfrm>
                        <a:off x="2128"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51" name="Rectangle 1086">
                        <a:extLst>
                          <a:ext uri="{FF2B5EF4-FFF2-40B4-BE49-F238E27FC236}">
                            <a16:creationId xmlns:a16="http://schemas.microsoft.com/office/drawing/2014/main" id="{B9CD7F97-903E-C047-BA0B-EB13B4CAB8F3}"/>
                          </a:ext>
                        </a:extLst>
                      </p:cNvPr>
                      <p:cNvSpPr>
                        <a:spLocks noChangeArrowheads="1"/>
                      </p:cNvSpPr>
                      <p:nvPr/>
                    </p:nvSpPr>
                    <p:spPr bwMode="auto">
                      <a:xfrm>
                        <a:off x="2128"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52" name="Rectangle 1087">
                        <a:extLst>
                          <a:ext uri="{FF2B5EF4-FFF2-40B4-BE49-F238E27FC236}">
                            <a16:creationId xmlns:a16="http://schemas.microsoft.com/office/drawing/2014/main" id="{A1439D4D-D87B-E84D-8220-1CEB5176AC12}"/>
                          </a:ext>
                        </a:extLst>
                      </p:cNvPr>
                      <p:cNvSpPr>
                        <a:spLocks noChangeArrowheads="1"/>
                      </p:cNvSpPr>
                      <p:nvPr/>
                    </p:nvSpPr>
                    <p:spPr bwMode="auto">
                      <a:xfrm>
                        <a:off x="2128"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436" name="Group 1088">
                      <a:extLst>
                        <a:ext uri="{FF2B5EF4-FFF2-40B4-BE49-F238E27FC236}">
                          <a16:creationId xmlns:a16="http://schemas.microsoft.com/office/drawing/2014/main" id="{99612D4B-7C66-FB44-B843-B0629AA9FDE3}"/>
                        </a:ext>
                      </a:extLst>
                    </p:cNvPr>
                    <p:cNvGrpSpPr>
                      <a:grpSpLocks/>
                    </p:cNvGrpSpPr>
                    <p:nvPr/>
                  </p:nvGrpSpPr>
                  <p:grpSpPr bwMode="auto">
                    <a:xfrm>
                      <a:off x="2128" y="2576"/>
                      <a:ext cx="28" cy="348"/>
                      <a:chOff x="2128" y="2576"/>
                      <a:chExt cx="28" cy="348"/>
                    </a:xfrm>
                  </p:grpSpPr>
                  <p:sp>
                    <p:nvSpPr>
                      <p:cNvPr id="7437" name="Rectangle 1089">
                        <a:extLst>
                          <a:ext uri="{FF2B5EF4-FFF2-40B4-BE49-F238E27FC236}">
                            <a16:creationId xmlns:a16="http://schemas.microsoft.com/office/drawing/2014/main" id="{224C40B4-84B2-5548-9241-ED609DC95249}"/>
                          </a:ext>
                        </a:extLst>
                      </p:cNvPr>
                      <p:cNvSpPr>
                        <a:spLocks noChangeArrowheads="1"/>
                      </p:cNvSpPr>
                      <p:nvPr/>
                    </p:nvSpPr>
                    <p:spPr bwMode="auto">
                      <a:xfrm>
                        <a:off x="2128"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8" name="Rectangle 1090">
                        <a:extLst>
                          <a:ext uri="{FF2B5EF4-FFF2-40B4-BE49-F238E27FC236}">
                            <a16:creationId xmlns:a16="http://schemas.microsoft.com/office/drawing/2014/main" id="{C0D59F19-5ACE-2F45-82D8-E16DD4489EE4}"/>
                          </a:ext>
                        </a:extLst>
                      </p:cNvPr>
                      <p:cNvSpPr>
                        <a:spLocks noChangeArrowheads="1"/>
                      </p:cNvSpPr>
                      <p:nvPr/>
                    </p:nvSpPr>
                    <p:spPr bwMode="auto">
                      <a:xfrm>
                        <a:off x="2128"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9" name="Rectangle 1091">
                        <a:extLst>
                          <a:ext uri="{FF2B5EF4-FFF2-40B4-BE49-F238E27FC236}">
                            <a16:creationId xmlns:a16="http://schemas.microsoft.com/office/drawing/2014/main" id="{88943965-9D00-BE47-AB24-27BF5FB0C021}"/>
                          </a:ext>
                        </a:extLst>
                      </p:cNvPr>
                      <p:cNvSpPr>
                        <a:spLocks noChangeArrowheads="1"/>
                      </p:cNvSpPr>
                      <p:nvPr/>
                    </p:nvSpPr>
                    <p:spPr bwMode="auto">
                      <a:xfrm>
                        <a:off x="2128"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0" name="Rectangle 1092">
                        <a:extLst>
                          <a:ext uri="{FF2B5EF4-FFF2-40B4-BE49-F238E27FC236}">
                            <a16:creationId xmlns:a16="http://schemas.microsoft.com/office/drawing/2014/main" id="{5B56310D-2661-734B-B134-1A319D09D1CC}"/>
                          </a:ext>
                        </a:extLst>
                      </p:cNvPr>
                      <p:cNvSpPr>
                        <a:spLocks noChangeArrowheads="1"/>
                      </p:cNvSpPr>
                      <p:nvPr/>
                    </p:nvSpPr>
                    <p:spPr bwMode="auto">
                      <a:xfrm>
                        <a:off x="2128"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1" name="Rectangle 1093">
                        <a:extLst>
                          <a:ext uri="{FF2B5EF4-FFF2-40B4-BE49-F238E27FC236}">
                            <a16:creationId xmlns:a16="http://schemas.microsoft.com/office/drawing/2014/main" id="{C5B9E7DF-5F6B-C24F-AAA0-3D3E4E236395}"/>
                          </a:ext>
                        </a:extLst>
                      </p:cNvPr>
                      <p:cNvSpPr>
                        <a:spLocks noChangeArrowheads="1"/>
                      </p:cNvSpPr>
                      <p:nvPr/>
                    </p:nvSpPr>
                    <p:spPr bwMode="auto">
                      <a:xfrm>
                        <a:off x="2128"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2" name="Rectangle 1094">
                        <a:extLst>
                          <a:ext uri="{FF2B5EF4-FFF2-40B4-BE49-F238E27FC236}">
                            <a16:creationId xmlns:a16="http://schemas.microsoft.com/office/drawing/2014/main" id="{E24BA481-04EF-0E44-9C9D-D00367703956}"/>
                          </a:ext>
                        </a:extLst>
                      </p:cNvPr>
                      <p:cNvSpPr>
                        <a:spLocks noChangeArrowheads="1"/>
                      </p:cNvSpPr>
                      <p:nvPr/>
                    </p:nvSpPr>
                    <p:spPr bwMode="auto">
                      <a:xfrm>
                        <a:off x="2128"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3" name="Rectangle 1095">
                        <a:extLst>
                          <a:ext uri="{FF2B5EF4-FFF2-40B4-BE49-F238E27FC236}">
                            <a16:creationId xmlns:a16="http://schemas.microsoft.com/office/drawing/2014/main" id="{048D625F-8212-E341-8D8A-DDAAFF598CBC}"/>
                          </a:ext>
                        </a:extLst>
                      </p:cNvPr>
                      <p:cNvSpPr>
                        <a:spLocks noChangeArrowheads="1"/>
                      </p:cNvSpPr>
                      <p:nvPr/>
                    </p:nvSpPr>
                    <p:spPr bwMode="auto">
                      <a:xfrm>
                        <a:off x="2128"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44" name="Rectangle 1096">
                        <a:extLst>
                          <a:ext uri="{FF2B5EF4-FFF2-40B4-BE49-F238E27FC236}">
                            <a16:creationId xmlns:a16="http://schemas.microsoft.com/office/drawing/2014/main" id="{D36630C0-D635-554A-BBC0-1D2A5D166BD6}"/>
                          </a:ext>
                        </a:extLst>
                      </p:cNvPr>
                      <p:cNvSpPr>
                        <a:spLocks noChangeArrowheads="1"/>
                      </p:cNvSpPr>
                      <p:nvPr/>
                    </p:nvSpPr>
                    <p:spPr bwMode="auto">
                      <a:xfrm>
                        <a:off x="2128"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416" name="Group 1097">
                    <a:extLst>
                      <a:ext uri="{FF2B5EF4-FFF2-40B4-BE49-F238E27FC236}">
                        <a16:creationId xmlns:a16="http://schemas.microsoft.com/office/drawing/2014/main" id="{910BABD0-6653-B24F-8932-21DB5A328DEF}"/>
                      </a:ext>
                    </a:extLst>
                  </p:cNvPr>
                  <p:cNvGrpSpPr>
                    <a:grpSpLocks/>
                  </p:cNvGrpSpPr>
                  <p:nvPr/>
                </p:nvGrpSpPr>
                <p:grpSpPr bwMode="auto">
                  <a:xfrm>
                    <a:off x="2128" y="1270"/>
                    <a:ext cx="28" cy="783"/>
                    <a:chOff x="2128" y="1270"/>
                    <a:chExt cx="28" cy="783"/>
                  </a:xfrm>
                </p:grpSpPr>
                <p:grpSp>
                  <p:nvGrpSpPr>
                    <p:cNvPr id="7417" name="Group 1098">
                      <a:extLst>
                        <a:ext uri="{FF2B5EF4-FFF2-40B4-BE49-F238E27FC236}">
                          <a16:creationId xmlns:a16="http://schemas.microsoft.com/office/drawing/2014/main" id="{DB1F6651-B27B-C346-9181-C79B29993F8A}"/>
                        </a:ext>
                      </a:extLst>
                    </p:cNvPr>
                    <p:cNvGrpSpPr>
                      <a:grpSpLocks/>
                    </p:cNvGrpSpPr>
                    <p:nvPr/>
                  </p:nvGrpSpPr>
                  <p:grpSpPr bwMode="auto">
                    <a:xfrm>
                      <a:off x="2128" y="1270"/>
                      <a:ext cx="28" cy="348"/>
                      <a:chOff x="2128" y="1270"/>
                      <a:chExt cx="28" cy="348"/>
                    </a:xfrm>
                  </p:grpSpPr>
                  <p:sp>
                    <p:nvSpPr>
                      <p:cNvPr id="7427" name="Rectangle 1099">
                        <a:extLst>
                          <a:ext uri="{FF2B5EF4-FFF2-40B4-BE49-F238E27FC236}">
                            <a16:creationId xmlns:a16="http://schemas.microsoft.com/office/drawing/2014/main" id="{4967039F-D173-B946-A9CB-2D50B2CFA208}"/>
                          </a:ext>
                        </a:extLst>
                      </p:cNvPr>
                      <p:cNvSpPr>
                        <a:spLocks noChangeArrowheads="1"/>
                      </p:cNvSpPr>
                      <p:nvPr/>
                    </p:nvSpPr>
                    <p:spPr bwMode="auto">
                      <a:xfrm>
                        <a:off x="2128"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8" name="Rectangle 1100">
                        <a:extLst>
                          <a:ext uri="{FF2B5EF4-FFF2-40B4-BE49-F238E27FC236}">
                            <a16:creationId xmlns:a16="http://schemas.microsoft.com/office/drawing/2014/main" id="{B995F8F4-B788-6247-A1CD-95113D8DD151}"/>
                          </a:ext>
                        </a:extLst>
                      </p:cNvPr>
                      <p:cNvSpPr>
                        <a:spLocks noChangeArrowheads="1"/>
                      </p:cNvSpPr>
                      <p:nvPr/>
                    </p:nvSpPr>
                    <p:spPr bwMode="auto">
                      <a:xfrm>
                        <a:off x="2128"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9" name="Rectangle 1101">
                        <a:extLst>
                          <a:ext uri="{FF2B5EF4-FFF2-40B4-BE49-F238E27FC236}">
                            <a16:creationId xmlns:a16="http://schemas.microsoft.com/office/drawing/2014/main" id="{2CADD970-CC5F-0842-8E7D-0B4337568DD1}"/>
                          </a:ext>
                        </a:extLst>
                      </p:cNvPr>
                      <p:cNvSpPr>
                        <a:spLocks noChangeArrowheads="1"/>
                      </p:cNvSpPr>
                      <p:nvPr/>
                    </p:nvSpPr>
                    <p:spPr bwMode="auto">
                      <a:xfrm>
                        <a:off x="2128"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0" name="Rectangle 1102">
                        <a:extLst>
                          <a:ext uri="{FF2B5EF4-FFF2-40B4-BE49-F238E27FC236}">
                            <a16:creationId xmlns:a16="http://schemas.microsoft.com/office/drawing/2014/main" id="{363C5E69-7729-F34B-960E-C1D112EAE077}"/>
                          </a:ext>
                        </a:extLst>
                      </p:cNvPr>
                      <p:cNvSpPr>
                        <a:spLocks noChangeArrowheads="1"/>
                      </p:cNvSpPr>
                      <p:nvPr/>
                    </p:nvSpPr>
                    <p:spPr bwMode="auto">
                      <a:xfrm>
                        <a:off x="2128"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1" name="Rectangle 1103">
                        <a:extLst>
                          <a:ext uri="{FF2B5EF4-FFF2-40B4-BE49-F238E27FC236}">
                            <a16:creationId xmlns:a16="http://schemas.microsoft.com/office/drawing/2014/main" id="{2A5473B0-DEC9-BD49-B50A-BCFD5917D017}"/>
                          </a:ext>
                        </a:extLst>
                      </p:cNvPr>
                      <p:cNvSpPr>
                        <a:spLocks noChangeArrowheads="1"/>
                      </p:cNvSpPr>
                      <p:nvPr/>
                    </p:nvSpPr>
                    <p:spPr bwMode="auto">
                      <a:xfrm>
                        <a:off x="2128"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2" name="Rectangle 1104">
                        <a:extLst>
                          <a:ext uri="{FF2B5EF4-FFF2-40B4-BE49-F238E27FC236}">
                            <a16:creationId xmlns:a16="http://schemas.microsoft.com/office/drawing/2014/main" id="{5B0731B1-6592-544C-9DA1-A37791E8937C}"/>
                          </a:ext>
                        </a:extLst>
                      </p:cNvPr>
                      <p:cNvSpPr>
                        <a:spLocks noChangeArrowheads="1"/>
                      </p:cNvSpPr>
                      <p:nvPr/>
                    </p:nvSpPr>
                    <p:spPr bwMode="auto">
                      <a:xfrm>
                        <a:off x="2128"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3" name="Rectangle 1105">
                        <a:extLst>
                          <a:ext uri="{FF2B5EF4-FFF2-40B4-BE49-F238E27FC236}">
                            <a16:creationId xmlns:a16="http://schemas.microsoft.com/office/drawing/2014/main" id="{23CAEA5E-711F-8D49-B326-56B1E3A1FEA9}"/>
                          </a:ext>
                        </a:extLst>
                      </p:cNvPr>
                      <p:cNvSpPr>
                        <a:spLocks noChangeArrowheads="1"/>
                      </p:cNvSpPr>
                      <p:nvPr/>
                    </p:nvSpPr>
                    <p:spPr bwMode="auto">
                      <a:xfrm>
                        <a:off x="2128"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34" name="Rectangle 1106">
                        <a:extLst>
                          <a:ext uri="{FF2B5EF4-FFF2-40B4-BE49-F238E27FC236}">
                            <a16:creationId xmlns:a16="http://schemas.microsoft.com/office/drawing/2014/main" id="{C90F8432-AC6C-F74B-B40A-14D6E52255DD}"/>
                          </a:ext>
                        </a:extLst>
                      </p:cNvPr>
                      <p:cNvSpPr>
                        <a:spLocks noChangeArrowheads="1"/>
                      </p:cNvSpPr>
                      <p:nvPr/>
                    </p:nvSpPr>
                    <p:spPr bwMode="auto">
                      <a:xfrm>
                        <a:off x="2128"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418" name="Group 1107">
                      <a:extLst>
                        <a:ext uri="{FF2B5EF4-FFF2-40B4-BE49-F238E27FC236}">
                          <a16:creationId xmlns:a16="http://schemas.microsoft.com/office/drawing/2014/main" id="{51103351-DAA4-604D-8CDD-14F26294626E}"/>
                        </a:ext>
                      </a:extLst>
                    </p:cNvPr>
                    <p:cNvGrpSpPr>
                      <a:grpSpLocks/>
                    </p:cNvGrpSpPr>
                    <p:nvPr/>
                  </p:nvGrpSpPr>
                  <p:grpSpPr bwMode="auto">
                    <a:xfrm>
                      <a:off x="2128" y="1705"/>
                      <a:ext cx="28" cy="348"/>
                      <a:chOff x="2128" y="1705"/>
                      <a:chExt cx="28" cy="348"/>
                    </a:xfrm>
                  </p:grpSpPr>
                  <p:sp>
                    <p:nvSpPr>
                      <p:cNvPr id="7419" name="Rectangle 1108">
                        <a:extLst>
                          <a:ext uri="{FF2B5EF4-FFF2-40B4-BE49-F238E27FC236}">
                            <a16:creationId xmlns:a16="http://schemas.microsoft.com/office/drawing/2014/main" id="{03D66BEE-DB78-4A42-8AC1-CF359666AF14}"/>
                          </a:ext>
                        </a:extLst>
                      </p:cNvPr>
                      <p:cNvSpPr>
                        <a:spLocks noChangeArrowheads="1"/>
                      </p:cNvSpPr>
                      <p:nvPr/>
                    </p:nvSpPr>
                    <p:spPr bwMode="auto">
                      <a:xfrm>
                        <a:off x="2128"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0" name="Rectangle 1109">
                        <a:extLst>
                          <a:ext uri="{FF2B5EF4-FFF2-40B4-BE49-F238E27FC236}">
                            <a16:creationId xmlns:a16="http://schemas.microsoft.com/office/drawing/2014/main" id="{C989E11F-5B6E-DD4B-9B5C-2DDE457A888B}"/>
                          </a:ext>
                        </a:extLst>
                      </p:cNvPr>
                      <p:cNvSpPr>
                        <a:spLocks noChangeArrowheads="1"/>
                      </p:cNvSpPr>
                      <p:nvPr/>
                    </p:nvSpPr>
                    <p:spPr bwMode="auto">
                      <a:xfrm>
                        <a:off x="2128"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1" name="Rectangle 1110">
                        <a:extLst>
                          <a:ext uri="{FF2B5EF4-FFF2-40B4-BE49-F238E27FC236}">
                            <a16:creationId xmlns:a16="http://schemas.microsoft.com/office/drawing/2014/main" id="{367A60DA-5B1E-A641-8AC3-697294877EF3}"/>
                          </a:ext>
                        </a:extLst>
                      </p:cNvPr>
                      <p:cNvSpPr>
                        <a:spLocks noChangeArrowheads="1"/>
                      </p:cNvSpPr>
                      <p:nvPr/>
                    </p:nvSpPr>
                    <p:spPr bwMode="auto">
                      <a:xfrm>
                        <a:off x="2128"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2" name="Rectangle 1111">
                        <a:extLst>
                          <a:ext uri="{FF2B5EF4-FFF2-40B4-BE49-F238E27FC236}">
                            <a16:creationId xmlns:a16="http://schemas.microsoft.com/office/drawing/2014/main" id="{1A1F5839-7C1A-1C49-BAE9-0439122FD1BC}"/>
                          </a:ext>
                        </a:extLst>
                      </p:cNvPr>
                      <p:cNvSpPr>
                        <a:spLocks noChangeArrowheads="1"/>
                      </p:cNvSpPr>
                      <p:nvPr/>
                    </p:nvSpPr>
                    <p:spPr bwMode="auto">
                      <a:xfrm>
                        <a:off x="2128"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3" name="Rectangle 1112">
                        <a:extLst>
                          <a:ext uri="{FF2B5EF4-FFF2-40B4-BE49-F238E27FC236}">
                            <a16:creationId xmlns:a16="http://schemas.microsoft.com/office/drawing/2014/main" id="{D1A37DA2-7256-8B4F-AC8A-349FDD40BFDD}"/>
                          </a:ext>
                        </a:extLst>
                      </p:cNvPr>
                      <p:cNvSpPr>
                        <a:spLocks noChangeArrowheads="1"/>
                      </p:cNvSpPr>
                      <p:nvPr/>
                    </p:nvSpPr>
                    <p:spPr bwMode="auto">
                      <a:xfrm>
                        <a:off x="2128"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4" name="Rectangle 1113">
                        <a:extLst>
                          <a:ext uri="{FF2B5EF4-FFF2-40B4-BE49-F238E27FC236}">
                            <a16:creationId xmlns:a16="http://schemas.microsoft.com/office/drawing/2014/main" id="{0930F669-FC5E-1747-AF00-DC5C57AC7F07}"/>
                          </a:ext>
                        </a:extLst>
                      </p:cNvPr>
                      <p:cNvSpPr>
                        <a:spLocks noChangeArrowheads="1"/>
                      </p:cNvSpPr>
                      <p:nvPr/>
                    </p:nvSpPr>
                    <p:spPr bwMode="auto">
                      <a:xfrm>
                        <a:off x="2128"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5" name="Rectangle 1114">
                        <a:extLst>
                          <a:ext uri="{FF2B5EF4-FFF2-40B4-BE49-F238E27FC236}">
                            <a16:creationId xmlns:a16="http://schemas.microsoft.com/office/drawing/2014/main" id="{381258F1-206D-7D43-9185-CDEB514F958D}"/>
                          </a:ext>
                        </a:extLst>
                      </p:cNvPr>
                      <p:cNvSpPr>
                        <a:spLocks noChangeArrowheads="1"/>
                      </p:cNvSpPr>
                      <p:nvPr/>
                    </p:nvSpPr>
                    <p:spPr bwMode="auto">
                      <a:xfrm>
                        <a:off x="2128"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26" name="Rectangle 1115">
                        <a:extLst>
                          <a:ext uri="{FF2B5EF4-FFF2-40B4-BE49-F238E27FC236}">
                            <a16:creationId xmlns:a16="http://schemas.microsoft.com/office/drawing/2014/main" id="{59DB5214-5233-094C-91B2-6D2D56B3812B}"/>
                          </a:ext>
                        </a:extLst>
                      </p:cNvPr>
                      <p:cNvSpPr>
                        <a:spLocks noChangeArrowheads="1"/>
                      </p:cNvSpPr>
                      <p:nvPr/>
                    </p:nvSpPr>
                    <p:spPr bwMode="auto">
                      <a:xfrm>
                        <a:off x="2128"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7406" name="Group 1116">
                  <a:extLst>
                    <a:ext uri="{FF2B5EF4-FFF2-40B4-BE49-F238E27FC236}">
                      <a16:creationId xmlns:a16="http://schemas.microsoft.com/office/drawing/2014/main" id="{8E94C000-CBDE-1244-A68A-1E67B83950CE}"/>
                    </a:ext>
                  </a:extLst>
                </p:cNvPr>
                <p:cNvGrpSpPr>
                  <a:grpSpLocks/>
                </p:cNvGrpSpPr>
                <p:nvPr/>
              </p:nvGrpSpPr>
              <p:grpSpPr bwMode="auto">
                <a:xfrm>
                  <a:off x="2206" y="1084"/>
                  <a:ext cx="40" cy="136"/>
                  <a:chOff x="2206" y="1084"/>
                  <a:chExt cx="40" cy="136"/>
                </a:xfrm>
              </p:grpSpPr>
              <p:sp>
                <p:nvSpPr>
                  <p:cNvPr id="7413" name="Oval 1117">
                    <a:extLst>
                      <a:ext uri="{FF2B5EF4-FFF2-40B4-BE49-F238E27FC236}">
                        <a16:creationId xmlns:a16="http://schemas.microsoft.com/office/drawing/2014/main" id="{D3A456F1-B90E-A341-AF1B-149143DF4919}"/>
                      </a:ext>
                    </a:extLst>
                  </p:cNvPr>
                  <p:cNvSpPr>
                    <a:spLocks noChangeArrowheads="1"/>
                  </p:cNvSpPr>
                  <p:nvPr/>
                </p:nvSpPr>
                <p:spPr bwMode="auto">
                  <a:xfrm>
                    <a:off x="2206"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14" name="Oval 1118">
                    <a:extLst>
                      <a:ext uri="{FF2B5EF4-FFF2-40B4-BE49-F238E27FC236}">
                        <a16:creationId xmlns:a16="http://schemas.microsoft.com/office/drawing/2014/main" id="{8FFA2C85-D49C-6348-84F6-77A89CF95FDD}"/>
                      </a:ext>
                    </a:extLst>
                  </p:cNvPr>
                  <p:cNvSpPr>
                    <a:spLocks noChangeArrowheads="1"/>
                  </p:cNvSpPr>
                  <p:nvPr/>
                </p:nvSpPr>
                <p:spPr bwMode="auto">
                  <a:xfrm>
                    <a:off x="2206"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407" name="Rectangle 1119">
                  <a:extLst>
                    <a:ext uri="{FF2B5EF4-FFF2-40B4-BE49-F238E27FC236}">
                      <a16:creationId xmlns:a16="http://schemas.microsoft.com/office/drawing/2014/main" id="{AFBE5C6D-7856-CF44-911C-507BF0C854F1}"/>
                    </a:ext>
                  </a:extLst>
                </p:cNvPr>
                <p:cNvSpPr>
                  <a:spLocks noChangeArrowheads="1"/>
                </p:cNvSpPr>
                <p:nvPr/>
              </p:nvSpPr>
              <p:spPr bwMode="auto">
                <a:xfrm>
                  <a:off x="2196"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08" name="Freeform 1120">
                  <a:extLst>
                    <a:ext uri="{FF2B5EF4-FFF2-40B4-BE49-F238E27FC236}">
                      <a16:creationId xmlns:a16="http://schemas.microsoft.com/office/drawing/2014/main" id="{43BC7D03-DEF7-4040-905C-2F6936677050}"/>
                    </a:ext>
                  </a:extLst>
                </p:cNvPr>
                <p:cNvSpPr>
                  <a:spLocks/>
                </p:cNvSpPr>
                <p:nvPr/>
              </p:nvSpPr>
              <p:spPr bwMode="auto">
                <a:xfrm>
                  <a:off x="2352"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09" name="Freeform 1121">
                  <a:extLst>
                    <a:ext uri="{FF2B5EF4-FFF2-40B4-BE49-F238E27FC236}">
                      <a16:creationId xmlns:a16="http://schemas.microsoft.com/office/drawing/2014/main" id="{1CE4C50C-C000-2845-9DFC-4EF4ADE03A79}"/>
                    </a:ext>
                  </a:extLst>
                </p:cNvPr>
                <p:cNvSpPr>
                  <a:spLocks/>
                </p:cNvSpPr>
                <p:nvPr/>
              </p:nvSpPr>
              <p:spPr bwMode="auto">
                <a:xfrm>
                  <a:off x="22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10" name="Freeform 1122">
                  <a:extLst>
                    <a:ext uri="{FF2B5EF4-FFF2-40B4-BE49-F238E27FC236}">
                      <a16:creationId xmlns:a16="http://schemas.microsoft.com/office/drawing/2014/main" id="{B7FC5448-3F36-5243-8DC5-B51A64C24A0D}"/>
                    </a:ext>
                  </a:extLst>
                </p:cNvPr>
                <p:cNvSpPr>
                  <a:spLocks/>
                </p:cNvSpPr>
                <p:nvPr/>
              </p:nvSpPr>
              <p:spPr bwMode="auto">
                <a:xfrm>
                  <a:off x="235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11" name="Freeform 1123">
                  <a:extLst>
                    <a:ext uri="{FF2B5EF4-FFF2-40B4-BE49-F238E27FC236}">
                      <a16:creationId xmlns:a16="http://schemas.microsoft.com/office/drawing/2014/main" id="{AEA40B7E-A3AE-B14D-A650-0A4399C55FF9}"/>
                    </a:ext>
                  </a:extLst>
                </p:cNvPr>
                <p:cNvSpPr>
                  <a:spLocks/>
                </p:cNvSpPr>
                <p:nvPr/>
              </p:nvSpPr>
              <p:spPr bwMode="auto">
                <a:xfrm>
                  <a:off x="24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412" name="Freeform 1124">
                  <a:extLst>
                    <a:ext uri="{FF2B5EF4-FFF2-40B4-BE49-F238E27FC236}">
                      <a16:creationId xmlns:a16="http://schemas.microsoft.com/office/drawing/2014/main" id="{A6705863-23AB-BB48-897A-16C889214F32}"/>
                    </a:ext>
                  </a:extLst>
                </p:cNvPr>
                <p:cNvSpPr>
                  <a:spLocks/>
                </p:cNvSpPr>
                <p:nvPr/>
              </p:nvSpPr>
              <p:spPr bwMode="auto">
                <a:xfrm>
                  <a:off x="254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51" name="Group 1125">
                <a:extLst>
                  <a:ext uri="{FF2B5EF4-FFF2-40B4-BE49-F238E27FC236}">
                    <a16:creationId xmlns:a16="http://schemas.microsoft.com/office/drawing/2014/main" id="{D19D84DF-56E9-D546-89C9-296325253F50}"/>
                  </a:ext>
                </a:extLst>
              </p:cNvPr>
              <p:cNvGrpSpPr>
                <a:grpSpLocks/>
              </p:cNvGrpSpPr>
              <p:nvPr/>
            </p:nvGrpSpPr>
            <p:grpSpPr bwMode="auto">
              <a:xfrm>
                <a:off x="2496" y="768"/>
                <a:ext cx="817" cy="2209"/>
                <a:chOff x="2496" y="768"/>
                <a:chExt cx="817" cy="2209"/>
              </a:xfrm>
            </p:grpSpPr>
            <p:sp>
              <p:nvSpPr>
                <p:cNvPr id="7351" name="Freeform 1126">
                  <a:extLst>
                    <a:ext uri="{FF2B5EF4-FFF2-40B4-BE49-F238E27FC236}">
                      <a16:creationId xmlns:a16="http://schemas.microsoft.com/office/drawing/2014/main" id="{FAC7A1C7-8B6D-0E47-BFAC-0EAF8F477EBC}"/>
                    </a:ext>
                  </a:extLst>
                </p:cNvPr>
                <p:cNvSpPr>
                  <a:spLocks/>
                </p:cNvSpPr>
                <p:nvPr/>
              </p:nvSpPr>
              <p:spPr bwMode="auto">
                <a:xfrm>
                  <a:off x="2496"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52" name="Rectangle 1127">
                  <a:extLst>
                    <a:ext uri="{FF2B5EF4-FFF2-40B4-BE49-F238E27FC236}">
                      <a16:creationId xmlns:a16="http://schemas.microsoft.com/office/drawing/2014/main" id="{79A05B58-5AF1-C74A-ACAD-47E51CE70B96}"/>
                    </a:ext>
                  </a:extLst>
                </p:cNvPr>
                <p:cNvSpPr>
                  <a:spLocks noChangeArrowheads="1"/>
                </p:cNvSpPr>
                <p:nvPr/>
              </p:nvSpPr>
              <p:spPr bwMode="auto">
                <a:xfrm>
                  <a:off x="2500"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53" name="Rectangle 1128">
                  <a:extLst>
                    <a:ext uri="{FF2B5EF4-FFF2-40B4-BE49-F238E27FC236}">
                      <a16:creationId xmlns:a16="http://schemas.microsoft.com/office/drawing/2014/main" id="{9C806FF8-68FF-9647-AC67-ECDB16A80048}"/>
                    </a:ext>
                  </a:extLst>
                </p:cNvPr>
                <p:cNvSpPr>
                  <a:spLocks noChangeArrowheads="1"/>
                </p:cNvSpPr>
                <p:nvPr/>
              </p:nvSpPr>
              <p:spPr bwMode="auto">
                <a:xfrm>
                  <a:off x="2556"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354" name="Group 1129">
                  <a:extLst>
                    <a:ext uri="{FF2B5EF4-FFF2-40B4-BE49-F238E27FC236}">
                      <a16:creationId xmlns:a16="http://schemas.microsoft.com/office/drawing/2014/main" id="{E91775D1-AAC9-E644-B07B-DD85FC22048B}"/>
                    </a:ext>
                  </a:extLst>
                </p:cNvPr>
                <p:cNvGrpSpPr>
                  <a:grpSpLocks/>
                </p:cNvGrpSpPr>
                <p:nvPr/>
              </p:nvGrpSpPr>
              <p:grpSpPr bwMode="auto">
                <a:xfrm>
                  <a:off x="2512" y="1270"/>
                  <a:ext cx="28" cy="1654"/>
                  <a:chOff x="2512" y="1270"/>
                  <a:chExt cx="28" cy="1654"/>
                </a:xfrm>
              </p:grpSpPr>
              <p:grpSp>
                <p:nvGrpSpPr>
                  <p:cNvPr id="7364" name="Group 1130">
                    <a:extLst>
                      <a:ext uri="{FF2B5EF4-FFF2-40B4-BE49-F238E27FC236}">
                        <a16:creationId xmlns:a16="http://schemas.microsoft.com/office/drawing/2014/main" id="{695CDC37-399F-A44A-BC03-B9B4FC37C201}"/>
                      </a:ext>
                    </a:extLst>
                  </p:cNvPr>
                  <p:cNvGrpSpPr>
                    <a:grpSpLocks/>
                  </p:cNvGrpSpPr>
                  <p:nvPr/>
                </p:nvGrpSpPr>
                <p:grpSpPr bwMode="auto">
                  <a:xfrm>
                    <a:off x="2512" y="2141"/>
                    <a:ext cx="28" cy="783"/>
                    <a:chOff x="2512" y="2141"/>
                    <a:chExt cx="28" cy="783"/>
                  </a:xfrm>
                </p:grpSpPr>
                <p:grpSp>
                  <p:nvGrpSpPr>
                    <p:cNvPr id="7384" name="Group 1131">
                      <a:extLst>
                        <a:ext uri="{FF2B5EF4-FFF2-40B4-BE49-F238E27FC236}">
                          <a16:creationId xmlns:a16="http://schemas.microsoft.com/office/drawing/2014/main" id="{EE6E27FF-4C15-FA41-9740-B8932939854D}"/>
                        </a:ext>
                      </a:extLst>
                    </p:cNvPr>
                    <p:cNvGrpSpPr>
                      <a:grpSpLocks/>
                    </p:cNvGrpSpPr>
                    <p:nvPr/>
                  </p:nvGrpSpPr>
                  <p:grpSpPr bwMode="auto">
                    <a:xfrm>
                      <a:off x="2512" y="2141"/>
                      <a:ext cx="28" cy="348"/>
                      <a:chOff x="2512" y="2141"/>
                      <a:chExt cx="28" cy="348"/>
                    </a:xfrm>
                  </p:grpSpPr>
                  <p:sp>
                    <p:nvSpPr>
                      <p:cNvPr id="7394" name="Rectangle 1132">
                        <a:extLst>
                          <a:ext uri="{FF2B5EF4-FFF2-40B4-BE49-F238E27FC236}">
                            <a16:creationId xmlns:a16="http://schemas.microsoft.com/office/drawing/2014/main" id="{9D7B80B1-AEA9-044C-B0EA-ECDC6E99CD59}"/>
                          </a:ext>
                        </a:extLst>
                      </p:cNvPr>
                      <p:cNvSpPr>
                        <a:spLocks noChangeArrowheads="1"/>
                      </p:cNvSpPr>
                      <p:nvPr/>
                    </p:nvSpPr>
                    <p:spPr bwMode="auto">
                      <a:xfrm>
                        <a:off x="2512"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5" name="Rectangle 1133">
                        <a:extLst>
                          <a:ext uri="{FF2B5EF4-FFF2-40B4-BE49-F238E27FC236}">
                            <a16:creationId xmlns:a16="http://schemas.microsoft.com/office/drawing/2014/main" id="{53D06C93-6B70-0F4C-A3DF-03FA9C08ABF3}"/>
                          </a:ext>
                        </a:extLst>
                      </p:cNvPr>
                      <p:cNvSpPr>
                        <a:spLocks noChangeArrowheads="1"/>
                      </p:cNvSpPr>
                      <p:nvPr/>
                    </p:nvSpPr>
                    <p:spPr bwMode="auto">
                      <a:xfrm>
                        <a:off x="2512"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6" name="Rectangle 1134">
                        <a:extLst>
                          <a:ext uri="{FF2B5EF4-FFF2-40B4-BE49-F238E27FC236}">
                            <a16:creationId xmlns:a16="http://schemas.microsoft.com/office/drawing/2014/main" id="{E677895F-ECF6-7948-85EA-1D7FA33110C3}"/>
                          </a:ext>
                        </a:extLst>
                      </p:cNvPr>
                      <p:cNvSpPr>
                        <a:spLocks noChangeArrowheads="1"/>
                      </p:cNvSpPr>
                      <p:nvPr/>
                    </p:nvSpPr>
                    <p:spPr bwMode="auto">
                      <a:xfrm>
                        <a:off x="2512"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7" name="Rectangle 1135">
                        <a:extLst>
                          <a:ext uri="{FF2B5EF4-FFF2-40B4-BE49-F238E27FC236}">
                            <a16:creationId xmlns:a16="http://schemas.microsoft.com/office/drawing/2014/main" id="{FDC97F15-328F-FB45-96D6-61325A6881C8}"/>
                          </a:ext>
                        </a:extLst>
                      </p:cNvPr>
                      <p:cNvSpPr>
                        <a:spLocks noChangeArrowheads="1"/>
                      </p:cNvSpPr>
                      <p:nvPr/>
                    </p:nvSpPr>
                    <p:spPr bwMode="auto">
                      <a:xfrm>
                        <a:off x="2512"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8" name="Rectangle 1136">
                        <a:extLst>
                          <a:ext uri="{FF2B5EF4-FFF2-40B4-BE49-F238E27FC236}">
                            <a16:creationId xmlns:a16="http://schemas.microsoft.com/office/drawing/2014/main" id="{C1E4AB16-4332-944F-8ACB-30F284ED5CA9}"/>
                          </a:ext>
                        </a:extLst>
                      </p:cNvPr>
                      <p:cNvSpPr>
                        <a:spLocks noChangeArrowheads="1"/>
                      </p:cNvSpPr>
                      <p:nvPr/>
                    </p:nvSpPr>
                    <p:spPr bwMode="auto">
                      <a:xfrm>
                        <a:off x="2512"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9" name="Rectangle 1137">
                        <a:extLst>
                          <a:ext uri="{FF2B5EF4-FFF2-40B4-BE49-F238E27FC236}">
                            <a16:creationId xmlns:a16="http://schemas.microsoft.com/office/drawing/2014/main" id="{6ED09A34-55A1-6B44-8311-62438666759C}"/>
                          </a:ext>
                        </a:extLst>
                      </p:cNvPr>
                      <p:cNvSpPr>
                        <a:spLocks noChangeArrowheads="1"/>
                      </p:cNvSpPr>
                      <p:nvPr/>
                    </p:nvSpPr>
                    <p:spPr bwMode="auto">
                      <a:xfrm>
                        <a:off x="2512"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00" name="Rectangle 1138">
                        <a:extLst>
                          <a:ext uri="{FF2B5EF4-FFF2-40B4-BE49-F238E27FC236}">
                            <a16:creationId xmlns:a16="http://schemas.microsoft.com/office/drawing/2014/main" id="{FB2EF6E3-62BA-6A41-A2AA-2D8ECB5F9D0B}"/>
                          </a:ext>
                        </a:extLst>
                      </p:cNvPr>
                      <p:cNvSpPr>
                        <a:spLocks noChangeArrowheads="1"/>
                      </p:cNvSpPr>
                      <p:nvPr/>
                    </p:nvSpPr>
                    <p:spPr bwMode="auto">
                      <a:xfrm>
                        <a:off x="2512"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401" name="Rectangle 1139">
                        <a:extLst>
                          <a:ext uri="{FF2B5EF4-FFF2-40B4-BE49-F238E27FC236}">
                            <a16:creationId xmlns:a16="http://schemas.microsoft.com/office/drawing/2014/main" id="{FD3C722C-736E-9C4B-87F7-12D5477EC604}"/>
                          </a:ext>
                        </a:extLst>
                      </p:cNvPr>
                      <p:cNvSpPr>
                        <a:spLocks noChangeArrowheads="1"/>
                      </p:cNvSpPr>
                      <p:nvPr/>
                    </p:nvSpPr>
                    <p:spPr bwMode="auto">
                      <a:xfrm>
                        <a:off x="2512"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385" name="Group 1140">
                      <a:extLst>
                        <a:ext uri="{FF2B5EF4-FFF2-40B4-BE49-F238E27FC236}">
                          <a16:creationId xmlns:a16="http://schemas.microsoft.com/office/drawing/2014/main" id="{EE6EAA3E-0D69-A146-B18E-2BF6A051A275}"/>
                        </a:ext>
                      </a:extLst>
                    </p:cNvPr>
                    <p:cNvGrpSpPr>
                      <a:grpSpLocks/>
                    </p:cNvGrpSpPr>
                    <p:nvPr/>
                  </p:nvGrpSpPr>
                  <p:grpSpPr bwMode="auto">
                    <a:xfrm>
                      <a:off x="2512" y="2576"/>
                      <a:ext cx="28" cy="348"/>
                      <a:chOff x="2512" y="2576"/>
                      <a:chExt cx="28" cy="348"/>
                    </a:xfrm>
                  </p:grpSpPr>
                  <p:sp>
                    <p:nvSpPr>
                      <p:cNvPr id="7386" name="Rectangle 1141">
                        <a:extLst>
                          <a:ext uri="{FF2B5EF4-FFF2-40B4-BE49-F238E27FC236}">
                            <a16:creationId xmlns:a16="http://schemas.microsoft.com/office/drawing/2014/main" id="{4661772E-923E-7445-ABD5-E311B701C6D2}"/>
                          </a:ext>
                        </a:extLst>
                      </p:cNvPr>
                      <p:cNvSpPr>
                        <a:spLocks noChangeArrowheads="1"/>
                      </p:cNvSpPr>
                      <p:nvPr/>
                    </p:nvSpPr>
                    <p:spPr bwMode="auto">
                      <a:xfrm>
                        <a:off x="2512"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7" name="Rectangle 1142">
                        <a:extLst>
                          <a:ext uri="{FF2B5EF4-FFF2-40B4-BE49-F238E27FC236}">
                            <a16:creationId xmlns:a16="http://schemas.microsoft.com/office/drawing/2014/main" id="{615CD5D0-75D9-4747-AB21-BB892D71B76B}"/>
                          </a:ext>
                        </a:extLst>
                      </p:cNvPr>
                      <p:cNvSpPr>
                        <a:spLocks noChangeArrowheads="1"/>
                      </p:cNvSpPr>
                      <p:nvPr/>
                    </p:nvSpPr>
                    <p:spPr bwMode="auto">
                      <a:xfrm>
                        <a:off x="2512"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8" name="Rectangle 1143">
                        <a:extLst>
                          <a:ext uri="{FF2B5EF4-FFF2-40B4-BE49-F238E27FC236}">
                            <a16:creationId xmlns:a16="http://schemas.microsoft.com/office/drawing/2014/main" id="{41DDBFDA-8CFA-814F-BE30-3E079ED13464}"/>
                          </a:ext>
                        </a:extLst>
                      </p:cNvPr>
                      <p:cNvSpPr>
                        <a:spLocks noChangeArrowheads="1"/>
                      </p:cNvSpPr>
                      <p:nvPr/>
                    </p:nvSpPr>
                    <p:spPr bwMode="auto">
                      <a:xfrm>
                        <a:off x="2512"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9" name="Rectangle 1144">
                        <a:extLst>
                          <a:ext uri="{FF2B5EF4-FFF2-40B4-BE49-F238E27FC236}">
                            <a16:creationId xmlns:a16="http://schemas.microsoft.com/office/drawing/2014/main" id="{FBC218B2-C1AF-A648-B5D1-22CDF33ED8EA}"/>
                          </a:ext>
                        </a:extLst>
                      </p:cNvPr>
                      <p:cNvSpPr>
                        <a:spLocks noChangeArrowheads="1"/>
                      </p:cNvSpPr>
                      <p:nvPr/>
                    </p:nvSpPr>
                    <p:spPr bwMode="auto">
                      <a:xfrm>
                        <a:off x="2512"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0" name="Rectangle 1145">
                        <a:extLst>
                          <a:ext uri="{FF2B5EF4-FFF2-40B4-BE49-F238E27FC236}">
                            <a16:creationId xmlns:a16="http://schemas.microsoft.com/office/drawing/2014/main" id="{5E3AB918-9053-FE4B-9530-3E858F64BF4A}"/>
                          </a:ext>
                        </a:extLst>
                      </p:cNvPr>
                      <p:cNvSpPr>
                        <a:spLocks noChangeArrowheads="1"/>
                      </p:cNvSpPr>
                      <p:nvPr/>
                    </p:nvSpPr>
                    <p:spPr bwMode="auto">
                      <a:xfrm>
                        <a:off x="2512"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1" name="Rectangle 1146">
                        <a:extLst>
                          <a:ext uri="{FF2B5EF4-FFF2-40B4-BE49-F238E27FC236}">
                            <a16:creationId xmlns:a16="http://schemas.microsoft.com/office/drawing/2014/main" id="{82D580AE-26C7-1943-81FE-9EEE17B70B3E}"/>
                          </a:ext>
                        </a:extLst>
                      </p:cNvPr>
                      <p:cNvSpPr>
                        <a:spLocks noChangeArrowheads="1"/>
                      </p:cNvSpPr>
                      <p:nvPr/>
                    </p:nvSpPr>
                    <p:spPr bwMode="auto">
                      <a:xfrm>
                        <a:off x="2512"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2" name="Rectangle 1147">
                        <a:extLst>
                          <a:ext uri="{FF2B5EF4-FFF2-40B4-BE49-F238E27FC236}">
                            <a16:creationId xmlns:a16="http://schemas.microsoft.com/office/drawing/2014/main" id="{48B5D8BD-2EEB-A241-88A5-35D4E93E09AE}"/>
                          </a:ext>
                        </a:extLst>
                      </p:cNvPr>
                      <p:cNvSpPr>
                        <a:spLocks noChangeArrowheads="1"/>
                      </p:cNvSpPr>
                      <p:nvPr/>
                    </p:nvSpPr>
                    <p:spPr bwMode="auto">
                      <a:xfrm>
                        <a:off x="2512"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93" name="Rectangle 1148">
                        <a:extLst>
                          <a:ext uri="{FF2B5EF4-FFF2-40B4-BE49-F238E27FC236}">
                            <a16:creationId xmlns:a16="http://schemas.microsoft.com/office/drawing/2014/main" id="{855773CD-DF2B-2240-A921-B8FD4752D435}"/>
                          </a:ext>
                        </a:extLst>
                      </p:cNvPr>
                      <p:cNvSpPr>
                        <a:spLocks noChangeArrowheads="1"/>
                      </p:cNvSpPr>
                      <p:nvPr/>
                    </p:nvSpPr>
                    <p:spPr bwMode="auto">
                      <a:xfrm>
                        <a:off x="2512"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365" name="Group 1149">
                    <a:extLst>
                      <a:ext uri="{FF2B5EF4-FFF2-40B4-BE49-F238E27FC236}">
                        <a16:creationId xmlns:a16="http://schemas.microsoft.com/office/drawing/2014/main" id="{92236633-16B3-7542-ABEF-97AEE5A1D66A}"/>
                      </a:ext>
                    </a:extLst>
                  </p:cNvPr>
                  <p:cNvGrpSpPr>
                    <a:grpSpLocks/>
                  </p:cNvGrpSpPr>
                  <p:nvPr/>
                </p:nvGrpSpPr>
                <p:grpSpPr bwMode="auto">
                  <a:xfrm>
                    <a:off x="2512" y="1270"/>
                    <a:ext cx="28" cy="783"/>
                    <a:chOff x="2512" y="1270"/>
                    <a:chExt cx="28" cy="783"/>
                  </a:xfrm>
                </p:grpSpPr>
                <p:grpSp>
                  <p:nvGrpSpPr>
                    <p:cNvPr id="7366" name="Group 1150">
                      <a:extLst>
                        <a:ext uri="{FF2B5EF4-FFF2-40B4-BE49-F238E27FC236}">
                          <a16:creationId xmlns:a16="http://schemas.microsoft.com/office/drawing/2014/main" id="{03B1B679-E5B3-8747-B045-A3988DC5B7C4}"/>
                        </a:ext>
                      </a:extLst>
                    </p:cNvPr>
                    <p:cNvGrpSpPr>
                      <a:grpSpLocks/>
                    </p:cNvGrpSpPr>
                    <p:nvPr/>
                  </p:nvGrpSpPr>
                  <p:grpSpPr bwMode="auto">
                    <a:xfrm>
                      <a:off x="2512" y="1270"/>
                      <a:ext cx="28" cy="348"/>
                      <a:chOff x="2512" y="1270"/>
                      <a:chExt cx="28" cy="348"/>
                    </a:xfrm>
                  </p:grpSpPr>
                  <p:sp>
                    <p:nvSpPr>
                      <p:cNvPr id="7376" name="Rectangle 1151">
                        <a:extLst>
                          <a:ext uri="{FF2B5EF4-FFF2-40B4-BE49-F238E27FC236}">
                            <a16:creationId xmlns:a16="http://schemas.microsoft.com/office/drawing/2014/main" id="{EB91E0EE-E12F-1946-AEAF-ADB3D5E5B857}"/>
                          </a:ext>
                        </a:extLst>
                      </p:cNvPr>
                      <p:cNvSpPr>
                        <a:spLocks noChangeArrowheads="1"/>
                      </p:cNvSpPr>
                      <p:nvPr/>
                    </p:nvSpPr>
                    <p:spPr bwMode="auto">
                      <a:xfrm>
                        <a:off x="2512"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7" name="Rectangle 1152">
                        <a:extLst>
                          <a:ext uri="{FF2B5EF4-FFF2-40B4-BE49-F238E27FC236}">
                            <a16:creationId xmlns:a16="http://schemas.microsoft.com/office/drawing/2014/main" id="{B2AA56FC-B63B-814F-A056-ADC568BFED40}"/>
                          </a:ext>
                        </a:extLst>
                      </p:cNvPr>
                      <p:cNvSpPr>
                        <a:spLocks noChangeArrowheads="1"/>
                      </p:cNvSpPr>
                      <p:nvPr/>
                    </p:nvSpPr>
                    <p:spPr bwMode="auto">
                      <a:xfrm>
                        <a:off x="2512"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8" name="Rectangle 1153">
                        <a:extLst>
                          <a:ext uri="{FF2B5EF4-FFF2-40B4-BE49-F238E27FC236}">
                            <a16:creationId xmlns:a16="http://schemas.microsoft.com/office/drawing/2014/main" id="{72577A0C-0B18-A44E-A014-42F158865F78}"/>
                          </a:ext>
                        </a:extLst>
                      </p:cNvPr>
                      <p:cNvSpPr>
                        <a:spLocks noChangeArrowheads="1"/>
                      </p:cNvSpPr>
                      <p:nvPr/>
                    </p:nvSpPr>
                    <p:spPr bwMode="auto">
                      <a:xfrm>
                        <a:off x="2512"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9" name="Rectangle 1154">
                        <a:extLst>
                          <a:ext uri="{FF2B5EF4-FFF2-40B4-BE49-F238E27FC236}">
                            <a16:creationId xmlns:a16="http://schemas.microsoft.com/office/drawing/2014/main" id="{4336ED3C-03AF-B34A-857B-773844B56E3F}"/>
                          </a:ext>
                        </a:extLst>
                      </p:cNvPr>
                      <p:cNvSpPr>
                        <a:spLocks noChangeArrowheads="1"/>
                      </p:cNvSpPr>
                      <p:nvPr/>
                    </p:nvSpPr>
                    <p:spPr bwMode="auto">
                      <a:xfrm>
                        <a:off x="2512"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0" name="Rectangle 1155">
                        <a:extLst>
                          <a:ext uri="{FF2B5EF4-FFF2-40B4-BE49-F238E27FC236}">
                            <a16:creationId xmlns:a16="http://schemas.microsoft.com/office/drawing/2014/main" id="{FEB4AC42-2303-E443-8C89-1877F624CD12}"/>
                          </a:ext>
                        </a:extLst>
                      </p:cNvPr>
                      <p:cNvSpPr>
                        <a:spLocks noChangeArrowheads="1"/>
                      </p:cNvSpPr>
                      <p:nvPr/>
                    </p:nvSpPr>
                    <p:spPr bwMode="auto">
                      <a:xfrm>
                        <a:off x="2512"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1" name="Rectangle 1156">
                        <a:extLst>
                          <a:ext uri="{FF2B5EF4-FFF2-40B4-BE49-F238E27FC236}">
                            <a16:creationId xmlns:a16="http://schemas.microsoft.com/office/drawing/2014/main" id="{847C6EB8-4925-1B46-91C1-F0799CA4DA27}"/>
                          </a:ext>
                        </a:extLst>
                      </p:cNvPr>
                      <p:cNvSpPr>
                        <a:spLocks noChangeArrowheads="1"/>
                      </p:cNvSpPr>
                      <p:nvPr/>
                    </p:nvSpPr>
                    <p:spPr bwMode="auto">
                      <a:xfrm>
                        <a:off x="2512"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2" name="Rectangle 1157">
                        <a:extLst>
                          <a:ext uri="{FF2B5EF4-FFF2-40B4-BE49-F238E27FC236}">
                            <a16:creationId xmlns:a16="http://schemas.microsoft.com/office/drawing/2014/main" id="{BD09BD5A-66B0-E54D-A520-717FADC9E9B4}"/>
                          </a:ext>
                        </a:extLst>
                      </p:cNvPr>
                      <p:cNvSpPr>
                        <a:spLocks noChangeArrowheads="1"/>
                      </p:cNvSpPr>
                      <p:nvPr/>
                    </p:nvSpPr>
                    <p:spPr bwMode="auto">
                      <a:xfrm>
                        <a:off x="2512"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83" name="Rectangle 1158">
                        <a:extLst>
                          <a:ext uri="{FF2B5EF4-FFF2-40B4-BE49-F238E27FC236}">
                            <a16:creationId xmlns:a16="http://schemas.microsoft.com/office/drawing/2014/main" id="{776CB2D1-FAF0-2742-A9A2-D9A98D734C8F}"/>
                          </a:ext>
                        </a:extLst>
                      </p:cNvPr>
                      <p:cNvSpPr>
                        <a:spLocks noChangeArrowheads="1"/>
                      </p:cNvSpPr>
                      <p:nvPr/>
                    </p:nvSpPr>
                    <p:spPr bwMode="auto">
                      <a:xfrm>
                        <a:off x="2512"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367" name="Group 1159">
                      <a:extLst>
                        <a:ext uri="{FF2B5EF4-FFF2-40B4-BE49-F238E27FC236}">
                          <a16:creationId xmlns:a16="http://schemas.microsoft.com/office/drawing/2014/main" id="{FA7D0797-C428-A144-9FAD-154C7573995D}"/>
                        </a:ext>
                      </a:extLst>
                    </p:cNvPr>
                    <p:cNvGrpSpPr>
                      <a:grpSpLocks/>
                    </p:cNvGrpSpPr>
                    <p:nvPr/>
                  </p:nvGrpSpPr>
                  <p:grpSpPr bwMode="auto">
                    <a:xfrm>
                      <a:off x="2512" y="1705"/>
                      <a:ext cx="28" cy="348"/>
                      <a:chOff x="2512" y="1705"/>
                      <a:chExt cx="28" cy="348"/>
                    </a:xfrm>
                  </p:grpSpPr>
                  <p:sp>
                    <p:nvSpPr>
                      <p:cNvPr id="7368" name="Rectangle 1160">
                        <a:extLst>
                          <a:ext uri="{FF2B5EF4-FFF2-40B4-BE49-F238E27FC236}">
                            <a16:creationId xmlns:a16="http://schemas.microsoft.com/office/drawing/2014/main" id="{9D26C187-8A06-6246-8E08-A0261FAE9C0E}"/>
                          </a:ext>
                        </a:extLst>
                      </p:cNvPr>
                      <p:cNvSpPr>
                        <a:spLocks noChangeArrowheads="1"/>
                      </p:cNvSpPr>
                      <p:nvPr/>
                    </p:nvSpPr>
                    <p:spPr bwMode="auto">
                      <a:xfrm>
                        <a:off x="2512"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69" name="Rectangle 1161">
                        <a:extLst>
                          <a:ext uri="{FF2B5EF4-FFF2-40B4-BE49-F238E27FC236}">
                            <a16:creationId xmlns:a16="http://schemas.microsoft.com/office/drawing/2014/main" id="{FE10F3C8-213A-2142-8D6E-27920F554008}"/>
                          </a:ext>
                        </a:extLst>
                      </p:cNvPr>
                      <p:cNvSpPr>
                        <a:spLocks noChangeArrowheads="1"/>
                      </p:cNvSpPr>
                      <p:nvPr/>
                    </p:nvSpPr>
                    <p:spPr bwMode="auto">
                      <a:xfrm>
                        <a:off x="2512"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0" name="Rectangle 1162">
                        <a:extLst>
                          <a:ext uri="{FF2B5EF4-FFF2-40B4-BE49-F238E27FC236}">
                            <a16:creationId xmlns:a16="http://schemas.microsoft.com/office/drawing/2014/main" id="{B5994BE4-F85C-1D46-9F21-FF38786038DB}"/>
                          </a:ext>
                        </a:extLst>
                      </p:cNvPr>
                      <p:cNvSpPr>
                        <a:spLocks noChangeArrowheads="1"/>
                      </p:cNvSpPr>
                      <p:nvPr/>
                    </p:nvSpPr>
                    <p:spPr bwMode="auto">
                      <a:xfrm>
                        <a:off x="2512"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1" name="Rectangle 1163">
                        <a:extLst>
                          <a:ext uri="{FF2B5EF4-FFF2-40B4-BE49-F238E27FC236}">
                            <a16:creationId xmlns:a16="http://schemas.microsoft.com/office/drawing/2014/main" id="{2FB5D50C-CD66-5F49-8491-F268255F1AB3}"/>
                          </a:ext>
                        </a:extLst>
                      </p:cNvPr>
                      <p:cNvSpPr>
                        <a:spLocks noChangeArrowheads="1"/>
                      </p:cNvSpPr>
                      <p:nvPr/>
                    </p:nvSpPr>
                    <p:spPr bwMode="auto">
                      <a:xfrm>
                        <a:off x="2512"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2" name="Rectangle 1164">
                        <a:extLst>
                          <a:ext uri="{FF2B5EF4-FFF2-40B4-BE49-F238E27FC236}">
                            <a16:creationId xmlns:a16="http://schemas.microsoft.com/office/drawing/2014/main" id="{16DAE9CC-337B-0F48-994C-78F2B90CCCB9}"/>
                          </a:ext>
                        </a:extLst>
                      </p:cNvPr>
                      <p:cNvSpPr>
                        <a:spLocks noChangeArrowheads="1"/>
                      </p:cNvSpPr>
                      <p:nvPr/>
                    </p:nvSpPr>
                    <p:spPr bwMode="auto">
                      <a:xfrm>
                        <a:off x="2512"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3" name="Rectangle 1165">
                        <a:extLst>
                          <a:ext uri="{FF2B5EF4-FFF2-40B4-BE49-F238E27FC236}">
                            <a16:creationId xmlns:a16="http://schemas.microsoft.com/office/drawing/2014/main" id="{E4C9618B-2231-9A4F-9E9F-7CD0A9066E3A}"/>
                          </a:ext>
                        </a:extLst>
                      </p:cNvPr>
                      <p:cNvSpPr>
                        <a:spLocks noChangeArrowheads="1"/>
                      </p:cNvSpPr>
                      <p:nvPr/>
                    </p:nvSpPr>
                    <p:spPr bwMode="auto">
                      <a:xfrm>
                        <a:off x="2512"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4" name="Rectangle 1166">
                        <a:extLst>
                          <a:ext uri="{FF2B5EF4-FFF2-40B4-BE49-F238E27FC236}">
                            <a16:creationId xmlns:a16="http://schemas.microsoft.com/office/drawing/2014/main" id="{588A6677-9EFA-0C42-AF9A-B7FAECFE062E}"/>
                          </a:ext>
                        </a:extLst>
                      </p:cNvPr>
                      <p:cNvSpPr>
                        <a:spLocks noChangeArrowheads="1"/>
                      </p:cNvSpPr>
                      <p:nvPr/>
                    </p:nvSpPr>
                    <p:spPr bwMode="auto">
                      <a:xfrm>
                        <a:off x="2512"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75" name="Rectangle 1167">
                        <a:extLst>
                          <a:ext uri="{FF2B5EF4-FFF2-40B4-BE49-F238E27FC236}">
                            <a16:creationId xmlns:a16="http://schemas.microsoft.com/office/drawing/2014/main" id="{CFA698B1-8426-9545-8FD9-0ACE711D15B5}"/>
                          </a:ext>
                        </a:extLst>
                      </p:cNvPr>
                      <p:cNvSpPr>
                        <a:spLocks noChangeArrowheads="1"/>
                      </p:cNvSpPr>
                      <p:nvPr/>
                    </p:nvSpPr>
                    <p:spPr bwMode="auto">
                      <a:xfrm>
                        <a:off x="2512"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7355" name="Group 1168">
                  <a:extLst>
                    <a:ext uri="{FF2B5EF4-FFF2-40B4-BE49-F238E27FC236}">
                      <a16:creationId xmlns:a16="http://schemas.microsoft.com/office/drawing/2014/main" id="{68296003-001B-FB45-BA98-37C068D79F88}"/>
                    </a:ext>
                  </a:extLst>
                </p:cNvPr>
                <p:cNvGrpSpPr>
                  <a:grpSpLocks/>
                </p:cNvGrpSpPr>
                <p:nvPr/>
              </p:nvGrpSpPr>
              <p:grpSpPr bwMode="auto">
                <a:xfrm>
                  <a:off x="2590" y="1084"/>
                  <a:ext cx="40" cy="136"/>
                  <a:chOff x="2590" y="1084"/>
                  <a:chExt cx="40" cy="136"/>
                </a:xfrm>
              </p:grpSpPr>
              <p:sp>
                <p:nvSpPr>
                  <p:cNvPr id="7362" name="Oval 1169">
                    <a:extLst>
                      <a:ext uri="{FF2B5EF4-FFF2-40B4-BE49-F238E27FC236}">
                        <a16:creationId xmlns:a16="http://schemas.microsoft.com/office/drawing/2014/main" id="{0352D820-6CB6-EC45-82F9-D4F6F4A969FA}"/>
                      </a:ext>
                    </a:extLst>
                  </p:cNvPr>
                  <p:cNvSpPr>
                    <a:spLocks noChangeArrowheads="1"/>
                  </p:cNvSpPr>
                  <p:nvPr/>
                </p:nvSpPr>
                <p:spPr bwMode="auto">
                  <a:xfrm>
                    <a:off x="259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63" name="Oval 1170">
                    <a:extLst>
                      <a:ext uri="{FF2B5EF4-FFF2-40B4-BE49-F238E27FC236}">
                        <a16:creationId xmlns:a16="http://schemas.microsoft.com/office/drawing/2014/main" id="{D178291F-1DC2-D747-8063-FD3EA41F0A7F}"/>
                      </a:ext>
                    </a:extLst>
                  </p:cNvPr>
                  <p:cNvSpPr>
                    <a:spLocks noChangeArrowheads="1"/>
                  </p:cNvSpPr>
                  <p:nvPr/>
                </p:nvSpPr>
                <p:spPr bwMode="auto">
                  <a:xfrm>
                    <a:off x="2590"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356" name="Rectangle 1171">
                  <a:extLst>
                    <a:ext uri="{FF2B5EF4-FFF2-40B4-BE49-F238E27FC236}">
                      <a16:creationId xmlns:a16="http://schemas.microsoft.com/office/drawing/2014/main" id="{4CD56232-7EF8-564F-86A7-FCB8EC81ED5E}"/>
                    </a:ext>
                  </a:extLst>
                </p:cNvPr>
                <p:cNvSpPr>
                  <a:spLocks noChangeArrowheads="1"/>
                </p:cNvSpPr>
                <p:nvPr/>
              </p:nvSpPr>
              <p:spPr bwMode="auto">
                <a:xfrm>
                  <a:off x="2580"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57" name="Freeform 1172">
                  <a:extLst>
                    <a:ext uri="{FF2B5EF4-FFF2-40B4-BE49-F238E27FC236}">
                      <a16:creationId xmlns:a16="http://schemas.microsoft.com/office/drawing/2014/main" id="{B355C462-7AA2-5E49-AA04-6187739CC087}"/>
                    </a:ext>
                  </a:extLst>
                </p:cNvPr>
                <p:cNvSpPr>
                  <a:spLocks/>
                </p:cNvSpPr>
                <p:nvPr/>
              </p:nvSpPr>
              <p:spPr bwMode="auto">
                <a:xfrm>
                  <a:off x="2736"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58" name="Freeform 1173">
                  <a:extLst>
                    <a:ext uri="{FF2B5EF4-FFF2-40B4-BE49-F238E27FC236}">
                      <a16:creationId xmlns:a16="http://schemas.microsoft.com/office/drawing/2014/main" id="{66B6CD21-0BB5-8F41-895E-A43AABC6942B}"/>
                    </a:ext>
                  </a:extLst>
                </p:cNvPr>
                <p:cNvSpPr>
                  <a:spLocks/>
                </p:cNvSpPr>
                <p:nvPr/>
              </p:nvSpPr>
              <p:spPr bwMode="auto">
                <a:xfrm>
                  <a:off x="264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59" name="Freeform 1174">
                  <a:extLst>
                    <a:ext uri="{FF2B5EF4-FFF2-40B4-BE49-F238E27FC236}">
                      <a16:creationId xmlns:a16="http://schemas.microsoft.com/office/drawing/2014/main" id="{1C111A08-1B90-334A-8973-DC8A3C931B5D}"/>
                    </a:ext>
                  </a:extLst>
                </p:cNvPr>
                <p:cNvSpPr>
                  <a:spLocks/>
                </p:cNvSpPr>
                <p:nvPr/>
              </p:nvSpPr>
              <p:spPr bwMode="auto">
                <a:xfrm>
                  <a:off x="273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60" name="Freeform 1175">
                  <a:extLst>
                    <a:ext uri="{FF2B5EF4-FFF2-40B4-BE49-F238E27FC236}">
                      <a16:creationId xmlns:a16="http://schemas.microsoft.com/office/drawing/2014/main" id="{BCAB9FC1-298F-4447-ACFD-F486630AA935}"/>
                    </a:ext>
                  </a:extLst>
                </p:cNvPr>
                <p:cNvSpPr>
                  <a:spLocks/>
                </p:cNvSpPr>
                <p:nvPr/>
              </p:nvSpPr>
              <p:spPr bwMode="auto">
                <a:xfrm>
                  <a:off x="283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61" name="Freeform 1176">
                  <a:extLst>
                    <a:ext uri="{FF2B5EF4-FFF2-40B4-BE49-F238E27FC236}">
                      <a16:creationId xmlns:a16="http://schemas.microsoft.com/office/drawing/2014/main" id="{55EA0A56-4A7E-F24F-ABB0-6E13A5400183}"/>
                    </a:ext>
                  </a:extLst>
                </p:cNvPr>
                <p:cNvSpPr>
                  <a:spLocks/>
                </p:cNvSpPr>
                <p:nvPr/>
              </p:nvSpPr>
              <p:spPr bwMode="auto">
                <a:xfrm>
                  <a:off x="292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52" name="Group 1177">
                <a:extLst>
                  <a:ext uri="{FF2B5EF4-FFF2-40B4-BE49-F238E27FC236}">
                    <a16:creationId xmlns:a16="http://schemas.microsoft.com/office/drawing/2014/main" id="{FD1EA723-AA33-574F-8061-387BF162885F}"/>
                  </a:ext>
                </a:extLst>
              </p:cNvPr>
              <p:cNvGrpSpPr>
                <a:grpSpLocks/>
              </p:cNvGrpSpPr>
              <p:nvPr/>
            </p:nvGrpSpPr>
            <p:grpSpPr bwMode="auto">
              <a:xfrm>
                <a:off x="2880" y="768"/>
                <a:ext cx="817" cy="2209"/>
                <a:chOff x="2880" y="768"/>
                <a:chExt cx="817" cy="2209"/>
              </a:xfrm>
            </p:grpSpPr>
            <p:sp>
              <p:nvSpPr>
                <p:cNvPr id="7300" name="Freeform 1178">
                  <a:extLst>
                    <a:ext uri="{FF2B5EF4-FFF2-40B4-BE49-F238E27FC236}">
                      <a16:creationId xmlns:a16="http://schemas.microsoft.com/office/drawing/2014/main" id="{B7913E64-F749-B34E-808D-468218F7A87F}"/>
                    </a:ext>
                  </a:extLst>
                </p:cNvPr>
                <p:cNvSpPr>
                  <a:spLocks/>
                </p:cNvSpPr>
                <p:nvPr/>
              </p:nvSpPr>
              <p:spPr bwMode="auto">
                <a:xfrm>
                  <a:off x="2880"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01" name="Rectangle 1179">
                  <a:extLst>
                    <a:ext uri="{FF2B5EF4-FFF2-40B4-BE49-F238E27FC236}">
                      <a16:creationId xmlns:a16="http://schemas.microsoft.com/office/drawing/2014/main" id="{C0BD0A2E-20C1-E442-9ADC-235A0CCAC2B6}"/>
                    </a:ext>
                  </a:extLst>
                </p:cNvPr>
                <p:cNvSpPr>
                  <a:spLocks noChangeArrowheads="1"/>
                </p:cNvSpPr>
                <p:nvPr/>
              </p:nvSpPr>
              <p:spPr bwMode="auto">
                <a:xfrm>
                  <a:off x="2884"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02" name="Rectangle 1180">
                  <a:extLst>
                    <a:ext uri="{FF2B5EF4-FFF2-40B4-BE49-F238E27FC236}">
                      <a16:creationId xmlns:a16="http://schemas.microsoft.com/office/drawing/2014/main" id="{B5BA87C1-1493-6546-B18A-033589D8D674}"/>
                    </a:ext>
                  </a:extLst>
                </p:cNvPr>
                <p:cNvSpPr>
                  <a:spLocks noChangeArrowheads="1"/>
                </p:cNvSpPr>
                <p:nvPr/>
              </p:nvSpPr>
              <p:spPr bwMode="auto">
                <a:xfrm>
                  <a:off x="2940"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303" name="Group 1181">
                  <a:extLst>
                    <a:ext uri="{FF2B5EF4-FFF2-40B4-BE49-F238E27FC236}">
                      <a16:creationId xmlns:a16="http://schemas.microsoft.com/office/drawing/2014/main" id="{AD6C7543-D6AC-E44A-9F03-30D6E4DF8246}"/>
                    </a:ext>
                  </a:extLst>
                </p:cNvPr>
                <p:cNvGrpSpPr>
                  <a:grpSpLocks/>
                </p:cNvGrpSpPr>
                <p:nvPr/>
              </p:nvGrpSpPr>
              <p:grpSpPr bwMode="auto">
                <a:xfrm>
                  <a:off x="2896" y="1270"/>
                  <a:ext cx="28" cy="1654"/>
                  <a:chOff x="2896" y="1270"/>
                  <a:chExt cx="28" cy="1654"/>
                </a:xfrm>
              </p:grpSpPr>
              <p:grpSp>
                <p:nvGrpSpPr>
                  <p:cNvPr id="7313" name="Group 1182">
                    <a:extLst>
                      <a:ext uri="{FF2B5EF4-FFF2-40B4-BE49-F238E27FC236}">
                        <a16:creationId xmlns:a16="http://schemas.microsoft.com/office/drawing/2014/main" id="{00FB5883-80F1-314F-A7A2-BE47595045FA}"/>
                      </a:ext>
                    </a:extLst>
                  </p:cNvPr>
                  <p:cNvGrpSpPr>
                    <a:grpSpLocks/>
                  </p:cNvGrpSpPr>
                  <p:nvPr/>
                </p:nvGrpSpPr>
                <p:grpSpPr bwMode="auto">
                  <a:xfrm>
                    <a:off x="2896" y="2141"/>
                    <a:ext cx="28" cy="783"/>
                    <a:chOff x="2896" y="2141"/>
                    <a:chExt cx="28" cy="783"/>
                  </a:xfrm>
                </p:grpSpPr>
                <p:grpSp>
                  <p:nvGrpSpPr>
                    <p:cNvPr id="7333" name="Group 1183">
                      <a:extLst>
                        <a:ext uri="{FF2B5EF4-FFF2-40B4-BE49-F238E27FC236}">
                          <a16:creationId xmlns:a16="http://schemas.microsoft.com/office/drawing/2014/main" id="{FC568825-B7ED-1E41-8B39-3FB6BDFB5E3D}"/>
                        </a:ext>
                      </a:extLst>
                    </p:cNvPr>
                    <p:cNvGrpSpPr>
                      <a:grpSpLocks/>
                    </p:cNvGrpSpPr>
                    <p:nvPr/>
                  </p:nvGrpSpPr>
                  <p:grpSpPr bwMode="auto">
                    <a:xfrm>
                      <a:off x="2896" y="2141"/>
                      <a:ext cx="28" cy="348"/>
                      <a:chOff x="2896" y="2141"/>
                      <a:chExt cx="28" cy="348"/>
                    </a:xfrm>
                  </p:grpSpPr>
                  <p:sp>
                    <p:nvSpPr>
                      <p:cNvPr id="7343" name="Rectangle 1184">
                        <a:extLst>
                          <a:ext uri="{FF2B5EF4-FFF2-40B4-BE49-F238E27FC236}">
                            <a16:creationId xmlns:a16="http://schemas.microsoft.com/office/drawing/2014/main" id="{68132107-B92C-7948-B96E-F54B014F4DD2}"/>
                          </a:ext>
                        </a:extLst>
                      </p:cNvPr>
                      <p:cNvSpPr>
                        <a:spLocks noChangeArrowheads="1"/>
                      </p:cNvSpPr>
                      <p:nvPr/>
                    </p:nvSpPr>
                    <p:spPr bwMode="auto">
                      <a:xfrm>
                        <a:off x="2896"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4" name="Rectangle 1185">
                        <a:extLst>
                          <a:ext uri="{FF2B5EF4-FFF2-40B4-BE49-F238E27FC236}">
                            <a16:creationId xmlns:a16="http://schemas.microsoft.com/office/drawing/2014/main" id="{FF67709D-E7AA-EB4D-8704-B5FE87D2DE6E}"/>
                          </a:ext>
                        </a:extLst>
                      </p:cNvPr>
                      <p:cNvSpPr>
                        <a:spLocks noChangeArrowheads="1"/>
                      </p:cNvSpPr>
                      <p:nvPr/>
                    </p:nvSpPr>
                    <p:spPr bwMode="auto">
                      <a:xfrm>
                        <a:off x="2896"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5" name="Rectangle 1186">
                        <a:extLst>
                          <a:ext uri="{FF2B5EF4-FFF2-40B4-BE49-F238E27FC236}">
                            <a16:creationId xmlns:a16="http://schemas.microsoft.com/office/drawing/2014/main" id="{09DE5CC8-64D8-9646-A4C7-42FFBC1AC3B7}"/>
                          </a:ext>
                        </a:extLst>
                      </p:cNvPr>
                      <p:cNvSpPr>
                        <a:spLocks noChangeArrowheads="1"/>
                      </p:cNvSpPr>
                      <p:nvPr/>
                    </p:nvSpPr>
                    <p:spPr bwMode="auto">
                      <a:xfrm>
                        <a:off x="2896"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6" name="Rectangle 1187">
                        <a:extLst>
                          <a:ext uri="{FF2B5EF4-FFF2-40B4-BE49-F238E27FC236}">
                            <a16:creationId xmlns:a16="http://schemas.microsoft.com/office/drawing/2014/main" id="{F5CAE1D1-7701-AD40-B5C6-FECDCC5B4556}"/>
                          </a:ext>
                        </a:extLst>
                      </p:cNvPr>
                      <p:cNvSpPr>
                        <a:spLocks noChangeArrowheads="1"/>
                      </p:cNvSpPr>
                      <p:nvPr/>
                    </p:nvSpPr>
                    <p:spPr bwMode="auto">
                      <a:xfrm>
                        <a:off x="2896"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7" name="Rectangle 1188">
                        <a:extLst>
                          <a:ext uri="{FF2B5EF4-FFF2-40B4-BE49-F238E27FC236}">
                            <a16:creationId xmlns:a16="http://schemas.microsoft.com/office/drawing/2014/main" id="{273489C9-A3EF-8C4D-B7A9-FFD382E2FE07}"/>
                          </a:ext>
                        </a:extLst>
                      </p:cNvPr>
                      <p:cNvSpPr>
                        <a:spLocks noChangeArrowheads="1"/>
                      </p:cNvSpPr>
                      <p:nvPr/>
                    </p:nvSpPr>
                    <p:spPr bwMode="auto">
                      <a:xfrm>
                        <a:off x="2896"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8" name="Rectangle 1189">
                        <a:extLst>
                          <a:ext uri="{FF2B5EF4-FFF2-40B4-BE49-F238E27FC236}">
                            <a16:creationId xmlns:a16="http://schemas.microsoft.com/office/drawing/2014/main" id="{DB888604-D7B2-A049-A438-4D0BA5BEC3EC}"/>
                          </a:ext>
                        </a:extLst>
                      </p:cNvPr>
                      <p:cNvSpPr>
                        <a:spLocks noChangeArrowheads="1"/>
                      </p:cNvSpPr>
                      <p:nvPr/>
                    </p:nvSpPr>
                    <p:spPr bwMode="auto">
                      <a:xfrm>
                        <a:off x="2896"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9" name="Rectangle 1190">
                        <a:extLst>
                          <a:ext uri="{FF2B5EF4-FFF2-40B4-BE49-F238E27FC236}">
                            <a16:creationId xmlns:a16="http://schemas.microsoft.com/office/drawing/2014/main" id="{DD92A3A3-D570-9D4B-BDA3-6B87ABD6C00D}"/>
                          </a:ext>
                        </a:extLst>
                      </p:cNvPr>
                      <p:cNvSpPr>
                        <a:spLocks noChangeArrowheads="1"/>
                      </p:cNvSpPr>
                      <p:nvPr/>
                    </p:nvSpPr>
                    <p:spPr bwMode="auto">
                      <a:xfrm>
                        <a:off x="2896"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50" name="Rectangle 1191">
                        <a:extLst>
                          <a:ext uri="{FF2B5EF4-FFF2-40B4-BE49-F238E27FC236}">
                            <a16:creationId xmlns:a16="http://schemas.microsoft.com/office/drawing/2014/main" id="{B75D79A8-80A2-BC49-AFBE-68B1B0950F56}"/>
                          </a:ext>
                        </a:extLst>
                      </p:cNvPr>
                      <p:cNvSpPr>
                        <a:spLocks noChangeArrowheads="1"/>
                      </p:cNvSpPr>
                      <p:nvPr/>
                    </p:nvSpPr>
                    <p:spPr bwMode="auto">
                      <a:xfrm>
                        <a:off x="2896"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334" name="Group 1192">
                      <a:extLst>
                        <a:ext uri="{FF2B5EF4-FFF2-40B4-BE49-F238E27FC236}">
                          <a16:creationId xmlns:a16="http://schemas.microsoft.com/office/drawing/2014/main" id="{47E1F444-5909-DC49-9EC7-00AAAEEF5AFC}"/>
                        </a:ext>
                      </a:extLst>
                    </p:cNvPr>
                    <p:cNvGrpSpPr>
                      <a:grpSpLocks/>
                    </p:cNvGrpSpPr>
                    <p:nvPr/>
                  </p:nvGrpSpPr>
                  <p:grpSpPr bwMode="auto">
                    <a:xfrm>
                      <a:off x="2896" y="2576"/>
                      <a:ext cx="28" cy="348"/>
                      <a:chOff x="2896" y="2576"/>
                      <a:chExt cx="28" cy="348"/>
                    </a:xfrm>
                  </p:grpSpPr>
                  <p:sp>
                    <p:nvSpPr>
                      <p:cNvPr id="7335" name="Rectangle 1193">
                        <a:extLst>
                          <a:ext uri="{FF2B5EF4-FFF2-40B4-BE49-F238E27FC236}">
                            <a16:creationId xmlns:a16="http://schemas.microsoft.com/office/drawing/2014/main" id="{BB73225F-EFC0-1342-9C15-6721753585AC}"/>
                          </a:ext>
                        </a:extLst>
                      </p:cNvPr>
                      <p:cNvSpPr>
                        <a:spLocks noChangeArrowheads="1"/>
                      </p:cNvSpPr>
                      <p:nvPr/>
                    </p:nvSpPr>
                    <p:spPr bwMode="auto">
                      <a:xfrm>
                        <a:off x="2896"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6" name="Rectangle 1194">
                        <a:extLst>
                          <a:ext uri="{FF2B5EF4-FFF2-40B4-BE49-F238E27FC236}">
                            <a16:creationId xmlns:a16="http://schemas.microsoft.com/office/drawing/2014/main" id="{0A17378B-538B-F84F-8AAA-0D2A16E6DE39}"/>
                          </a:ext>
                        </a:extLst>
                      </p:cNvPr>
                      <p:cNvSpPr>
                        <a:spLocks noChangeArrowheads="1"/>
                      </p:cNvSpPr>
                      <p:nvPr/>
                    </p:nvSpPr>
                    <p:spPr bwMode="auto">
                      <a:xfrm>
                        <a:off x="2896"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7" name="Rectangle 1195">
                        <a:extLst>
                          <a:ext uri="{FF2B5EF4-FFF2-40B4-BE49-F238E27FC236}">
                            <a16:creationId xmlns:a16="http://schemas.microsoft.com/office/drawing/2014/main" id="{CF4741FE-6F79-8848-9DD9-DF45EC94A591}"/>
                          </a:ext>
                        </a:extLst>
                      </p:cNvPr>
                      <p:cNvSpPr>
                        <a:spLocks noChangeArrowheads="1"/>
                      </p:cNvSpPr>
                      <p:nvPr/>
                    </p:nvSpPr>
                    <p:spPr bwMode="auto">
                      <a:xfrm>
                        <a:off x="2896"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8" name="Rectangle 1196">
                        <a:extLst>
                          <a:ext uri="{FF2B5EF4-FFF2-40B4-BE49-F238E27FC236}">
                            <a16:creationId xmlns:a16="http://schemas.microsoft.com/office/drawing/2014/main" id="{8AF2274C-E8C0-9849-8664-B4D92A9FF3FF}"/>
                          </a:ext>
                        </a:extLst>
                      </p:cNvPr>
                      <p:cNvSpPr>
                        <a:spLocks noChangeArrowheads="1"/>
                      </p:cNvSpPr>
                      <p:nvPr/>
                    </p:nvSpPr>
                    <p:spPr bwMode="auto">
                      <a:xfrm>
                        <a:off x="2896"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9" name="Rectangle 1197">
                        <a:extLst>
                          <a:ext uri="{FF2B5EF4-FFF2-40B4-BE49-F238E27FC236}">
                            <a16:creationId xmlns:a16="http://schemas.microsoft.com/office/drawing/2014/main" id="{2D572961-1E74-B54E-9CA2-A10F1DF7EC0C}"/>
                          </a:ext>
                        </a:extLst>
                      </p:cNvPr>
                      <p:cNvSpPr>
                        <a:spLocks noChangeArrowheads="1"/>
                      </p:cNvSpPr>
                      <p:nvPr/>
                    </p:nvSpPr>
                    <p:spPr bwMode="auto">
                      <a:xfrm>
                        <a:off x="2896"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0" name="Rectangle 1198">
                        <a:extLst>
                          <a:ext uri="{FF2B5EF4-FFF2-40B4-BE49-F238E27FC236}">
                            <a16:creationId xmlns:a16="http://schemas.microsoft.com/office/drawing/2014/main" id="{67858692-5F9B-B948-97D1-3D302D7122E9}"/>
                          </a:ext>
                        </a:extLst>
                      </p:cNvPr>
                      <p:cNvSpPr>
                        <a:spLocks noChangeArrowheads="1"/>
                      </p:cNvSpPr>
                      <p:nvPr/>
                    </p:nvSpPr>
                    <p:spPr bwMode="auto">
                      <a:xfrm>
                        <a:off x="2896"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1" name="Rectangle 1199">
                        <a:extLst>
                          <a:ext uri="{FF2B5EF4-FFF2-40B4-BE49-F238E27FC236}">
                            <a16:creationId xmlns:a16="http://schemas.microsoft.com/office/drawing/2014/main" id="{DF6454BD-0165-5049-9D75-BEBD743991D9}"/>
                          </a:ext>
                        </a:extLst>
                      </p:cNvPr>
                      <p:cNvSpPr>
                        <a:spLocks noChangeArrowheads="1"/>
                      </p:cNvSpPr>
                      <p:nvPr/>
                    </p:nvSpPr>
                    <p:spPr bwMode="auto">
                      <a:xfrm>
                        <a:off x="2896"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42" name="Rectangle 1200">
                        <a:extLst>
                          <a:ext uri="{FF2B5EF4-FFF2-40B4-BE49-F238E27FC236}">
                            <a16:creationId xmlns:a16="http://schemas.microsoft.com/office/drawing/2014/main" id="{B236702E-2C25-304A-BDF1-489680737A7E}"/>
                          </a:ext>
                        </a:extLst>
                      </p:cNvPr>
                      <p:cNvSpPr>
                        <a:spLocks noChangeArrowheads="1"/>
                      </p:cNvSpPr>
                      <p:nvPr/>
                    </p:nvSpPr>
                    <p:spPr bwMode="auto">
                      <a:xfrm>
                        <a:off x="2896"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314" name="Group 1201">
                    <a:extLst>
                      <a:ext uri="{FF2B5EF4-FFF2-40B4-BE49-F238E27FC236}">
                        <a16:creationId xmlns:a16="http://schemas.microsoft.com/office/drawing/2014/main" id="{291B46F8-293B-2D4C-B338-F95D4FD177EF}"/>
                      </a:ext>
                    </a:extLst>
                  </p:cNvPr>
                  <p:cNvGrpSpPr>
                    <a:grpSpLocks/>
                  </p:cNvGrpSpPr>
                  <p:nvPr/>
                </p:nvGrpSpPr>
                <p:grpSpPr bwMode="auto">
                  <a:xfrm>
                    <a:off x="2896" y="1270"/>
                    <a:ext cx="28" cy="783"/>
                    <a:chOff x="2896" y="1270"/>
                    <a:chExt cx="28" cy="783"/>
                  </a:xfrm>
                </p:grpSpPr>
                <p:grpSp>
                  <p:nvGrpSpPr>
                    <p:cNvPr id="7315" name="Group 1202">
                      <a:extLst>
                        <a:ext uri="{FF2B5EF4-FFF2-40B4-BE49-F238E27FC236}">
                          <a16:creationId xmlns:a16="http://schemas.microsoft.com/office/drawing/2014/main" id="{9753481A-2C2C-0E4C-9B9A-E6FB4D22FEDD}"/>
                        </a:ext>
                      </a:extLst>
                    </p:cNvPr>
                    <p:cNvGrpSpPr>
                      <a:grpSpLocks/>
                    </p:cNvGrpSpPr>
                    <p:nvPr/>
                  </p:nvGrpSpPr>
                  <p:grpSpPr bwMode="auto">
                    <a:xfrm>
                      <a:off x="2896" y="1270"/>
                      <a:ext cx="28" cy="348"/>
                      <a:chOff x="2896" y="1270"/>
                      <a:chExt cx="28" cy="348"/>
                    </a:xfrm>
                  </p:grpSpPr>
                  <p:sp>
                    <p:nvSpPr>
                      <p:cNvPr id="7325" name="Rectangle 1203">
                        <a:extLst>
                          <a:ext uri="{FF2B5EF4-FFF2-40B4-BE49-F238E27FC236}">
                            <a16:creationId xmlns:a16="http://schemas.microsoft.com/office/drawing/2014/main" id="{FB1891D6-ED64-9249-AE6B-8691E1CC2375}"/>
                          </a:ext>
                        </a:extLst>
                      </p:cNvPr>
                      <p:cNvSpPr>
                        <a:spLocks noChangeArrowheads="1"/>
                      </p:cNvSpPr>
                      <p:nvPr/>
                    </p:nvSpPr>
                    <p:spPr bwMode="auto">
                      <a:xfrm>
                        <a:off x="2896"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6" name="Rectangle 1204">
                        <a:extLst>
                          <a:ext uri="{FF2B5EF4-FFF2-40B4-BE49-F238E27FC236}">
                            <a16:creationId xmlns:a16="http://schemas.microsoft.com/office/drawing/2014/main" id="{273E9EC8-4772-7F4F-A57A-45853D191F8D}"/>
                          </a:ext>
                        </a:extLst>
                      </p:cNvPr>
                      <p:cNvSpPr>
                        <a:spLocks noChangeArrowheads="1"/>
                      </p:cNvSpPr>
                      <p:nvPr/>
                    </p:nvSpPr>
                    <p:spPr bwMode="auto">
                      <a:xfrm>
                        <a:off x="2896"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7" name="Rectangle 1205">
                        <a:extLst>
                          <a:ext uri="{FF2B5EF4-FFF2-40B4-BE49-F238E27FC236}">
                            <a16:creationId xmlns:a16="http://schemas.microsoft.com/office/drawing/2014/main" id="{A60D8E49-B66F-8B49-83A8-671E13F28E19}"/>
                          </a:ext>
                        </a:extLst>
                      </p:cNvPr>
                      <p:cNvSpPr>
                        <a:spLocks noChangeArrowheads="1"/>
                      </p:cNvSpPr>
                      <p:nvPr/>
                    </p:nvSpPr>
                    <p:spPr bwMode="auto">
                      <a:xfrm>
                        <a:off x="2896"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8" name="Rectangle 1206">
                        <a:extLst>
                          <a:ext uri="{FF2B5EF4-FFF2-40B4-BE49-F238E27FC236}">
                            <a16:creationId xmlns:a16="http://schemas.microsoft.com/office/drawing/2014/main" id="{872C54F9-5C4B-3A42-A733-FC0993EAAA6C}"/>
                          </a:ext>
                        </a:extLst>
                      </p:cNvPr>
                      <p:cNvSpPr>
                        <a:spLocks noChangeArrowheads="1"/>
                      </p:cNvSpPr>
                      <p:nvPr/>
                    </p:nvSpPr>
                    <p:spPr bwMode="auto">
                      <a:xfrm>
                        <a:off x="2896"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9" name="Rectangle 1207">
                        <a:extLst>
                          <a:ext uri="{FF2B5EF4-FFF2-40B4-BE49-F238E27FC236}">
                            <a16:creationId xmlns:a16="http://schemas.microsoft.com/office/drawing/2014/main" id="{8C4D7172-0363-3845-B12D-64B0D742B6A8}"/>
                          </a:ext>
                        </a:extLst>
                      </p:cNvPr>
                      <p:cNvSpPr>
                        <a:spLocks noChangeArrowheads="1"/>
                      </p:cNvSpPr>
                      <p:nvPr/>
                    </p:nvSpPr>
                    <p:spPr bwMode="auto">
                      <a:xfrm>
                        <a:off x="2896"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0" name="Rectangle 1208">
                        <a:extLst>
                          <a:ext uri="{FF2B5EF4-FFF2-40B4-BE49-F238E27FC236}">
                            <a16:creationId xmlns:a16="http://schemas.microsoft.com/office/drawing/2014/main" id="{2A0BD673-D742-604D-BFFB-72BE0331CBBA}"/>
                          </a:ext>
                        </a:extLst>
                      </p:cNvPr>
                      <p:cNvSpPr>
                        <a:spLocks noChangeArrowheads="1"/>
                      </p:cNvSpPr>
                      <p:nvPr/>
                    </p:nvSpPr>
                    <p:spPr bwMode="auto">
                      <a:xfrm>
                        <a:off x="2896"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1" name="Rectangle 1209">
                        <a:extLst>
                          <a:ext uri="{FF2B5EF4-FFF2-40B4-BE49-F238E27FC236}">
                            <a16:creationId xmlns:a16="http://schemas.microsoft.com/office/drawing/2014/main" id="{E192A6D5-DEA6-E34B-99CC-E0C286B196EA}"/>
                          </a:ext>
                        </a:extLst>
                      </p:cNvPr>
                      <p:cNvSpPr>
                        <a:spLocks noChangeArrowheads="1"/>
                      </p:cNvSpPr>
                      <p:nvPr/>
                    </p:nvSpPr>
                    <p:spPr bwMode="auto">
                      <a:xfrm>
                        <a:off x="2896"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32" name="Rectangle 1210">
                        <a:extLst>
                          <a:ext uri="{FF2B5EF4-FFF2-40B4-BE49-F238E27FC236}">
                            <a16:creationId xmlns:a16="http://schemas.microsoft.com/office/drawing/2014/main" id="{46AB3BCB-7858-584C-BB1A-44B6182EB76C}"/>
                          </a:ext>
                        </a:extLst>
                      </p:cNvPr>
                      <p:cNvSpPr>
                        <a:spLocks noChangeArrowheads="1"/>
                      </p:cNvSpPr>
                      <p:nvPr/>
                    </p:nvSpPr>
                    <p:spPr bwMode="auto">
                      <a:xfrm>
                        <a:off x="2896"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316" name="Group 1211">
                      <a:extLst>
                        <a:ext uri="{FF2B5EF4-FFF2-40B4-BE49-F238E27FC236}">
                          <a16:creationId xmlns:a16="http://schemas.microsoft.com/office/drawing/2014/main" id="{76A80F60-0D0C-3A4B-B9A7-58D463958D08}"/>
                        </a:ext>
                      </a:extLst>
                    </p:cNvPr>
                    <p:cNvGrpSpPr>
                      <a:grpSpLocks/>
                    </p:cNvGrpSpPr>
                    <p:nvPr/>
                  </p:nvGrpSpPr>
                  <p:grpSpPr bwMode="auto">
                    <a:xfrm>
                      <a:off x="2896" y="1705"/>
                      <a:ext cx="28" cy="348"/>
                      <a:chOff x="2896" y="1705"/>
                      <a:chExt cx="28" cy="348"/>
                    </a:xfrm>
                  </p:grpSpPr>
                  <p:sp>
                    <p:nvSpPr>
                      <p:cNvPr id="7317" name="Rectangle 1212">
                        <a:extLst>
                          <a:ext uri="{FF2B5EF4-FFF2-40B4-BE49-F238E27FC236}">
                            <a16:creationId xmlns:a16="http://schemas.microsoft.com/office/drawing/2014/main" id="{E574E260-6D6F-1D4B-BF41-40003E58FDDB}"/>
                          </a:ext>
                        </a:extLst>
                      </p:cNvPr>
                      <p:cNvSpPr>
                        <a:spLocks noChangeArrowheads="1"/>
                      </p:cNvSpPr>
                      <p:nvPr/>
                    </p:nvSpPr>
                    <p:spPr bwMode="auto">
                      <a:xfrm>
                        <a:off x="2896"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18" name="Rectangle 1213">
                        <a:extLst>
                          <a:ext uri="{FF2B5EF4-FFF2-40B4-BE49-F238E27FC236}">
                            <a16:creationId xmlns:a16="http://schemas.microsoft.com/office/drawing/2014/main" id="{F5970324-0DED-7F4C-A72D-E5B2C8E31CE0}"/>
                          </a:ext>
                        </a:extLst>
                      </p:cNvPr>
                      <p:cNvSpPr>
                        <a:spLocks noChangeArrowheads="1"/>
                      </p:cNvSpPr>
                      <p:nvPr/>
                    </p:nvSpPr>
                    <p:spPr bwMode="auto">
                      <a:xfrm>
                        <a:off x="2896"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19" name="Rectangle 1214">
                        <a:extLst>
                          <a:ext uri="{FF2B5EF4-FFF2-40B4-BE49-F238E27FC236}">
                            <a16:creationId xmlns:a16="http://schemas.microsoft.com/office/drawing/2014/main" id="{A24DBB7D-04E2-6B47-B11C-D575F6965A57}"/>
                          </a:ext>
                        </a:extLst>
                      </p:cNvPr>
                      <p:cNvSpPr>
                        <a:spLocks noChangeArrowheads="1"/>
                      </p:cNvSpPr>
                      <p:nvPr/>
                    </p:nvSpPr>
                    <p:spPr bwMode="auto">
                      <a:xfrm>
                        <a:off x="2896"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0" name="Rectangle 1215">
                        <a:extLst>
                          <a:ext uri="{FF2B5EF4-FFF2-40B4-BE49-F238E27FC236}">
                            <a16:creationId xmlns:a16="http://schemas.microsoft.com/office/drawing/2014/main" id="{D826DB34-2C12-5F47-9631-4123621FFB74}"/>
                          </a:ext>
                        </a:extLst>
                      </p:cNvPr>
                      <p:cNvSpPr>
                        <a:spLocks noChangeArrowheads="1"/>
                      </p:cNvSpPr>
                      <p:nvPr/>
                    </p:nvSpPr>
                    <p:spPr bwMode="auto">
                      <a:xfrm>
                        <a:off x="2896"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1" name="Rectangle 1216">
                        <a:extLst>
                          <a:ext uri="{FF2B5EF4-FFF2-40B4-BE49-F238E27FC236}">
                            <a16:creationId xmlns:a16="http://schemas.microsoft.com/office/drawing/2014/main" id="{B1CC5490-2891-0B43-B553-4E4945D93685}"/>
                          </a:ext>
                        </a:extLst>
                      </p:cNvPr>
                      <p:cNvSpPr>
                        <a:spLocks noChangeArrowheads="1"/>
                      </p:cNvSpPr>
                      <p:nvPr/>
                    </p:nvSpPr>
                    <p:spPr bwMode="auto">
                      <a:xfrm>
                        <a:off x="2896"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2" name="Rectangle 1217">
                        <a:extLst>
                          <a:ext uri="{FF2B5EF4-FFF2-40B4-BE49-F238E27FC236}">
                            <a16:creationId xmlns:a16="http://schemas.microsoft.com/office/drawing/2014/main" id="{96C4AE51-595C-AE4B-B77B-65F31FEFECD6}"/>
                          </a:ext>
                        </a:extLst>
                      </p:cNvPr>
                      <p:cNvSpPr>
                        <a:spLocks noChangeArrowheads="1"/>
                      </p:cNvSpPr>
                      <p:nvPr/>
                    </p:nvSpPr>
                    <p:spPr bwMode="auto">
                      <a:xfrm>
                        <a:off x="2896"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3" name="Rectangle 1218">
                        <a:extLst>
                          <a:ext uri="{FF2B5EF4-FFF2-40B4-BE49-F238E27FC236}">
                            <a16:creationId xmlns:a16="http://schemas.microsoft.com/office/drawing/2014/main" id="{9AB9E8F9-CE55-2B47-B59D-33944EE4B865}"/>
                          </a:ext>
                        </a:extLst>
                      </p:cNvPr>
                      <p:cNvSpPr>
                        <a:spLocks noChangeArrowheads="1"/>
                      </p:cNvSpPr>
                      <p:nvPr/>
                    </p:nvSpPr>
                    <p:spPr bwMode="auto">
                      <a:xfrm>
                        <a:off x="2896"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24" name="Rectangle 1219">
                        <a:extLst>
                          <a:ext uri="{FF2B5EF4-FFF2-40B4-BE49-F238E27FC236}">
                            <a16:creationId xmlns:a16="http://schemas.microsoft.com/office/drawing/2014/main" id="{024BC908-6094-3546-A921-33ADA95754E8}"/>
                          </a:ext>
                        </a:extLst>
                      </p:cNvPr>
                      <p:cNvSpPr>
                        <a:spLocks noChangeArrowheads="1"/>
                      </p:cNvSpPr>
                      <p:nvPr/>
                    </p:nvSpPr>
                    <p:spPr bwMode="auto">
                      <a:xfrm>
                        <a:off x="2896"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7304" name="Group 1220">
                  <a:extLst>
                    <a:ext uri="{FF2B5EF4-FFF2-40B4-BE49-F238E27FC236}">
                      <a16:creationId xmlns:a16="http://schemas.microsoft.com/office/drawing/2014/main" id="{8D12DEE4-8F13-FE4D-A30E-6CBB19BEA8E0}"/>
                    </a:ext>
                  </a:extLst>
                </p:cNvPr>
                <p:cNvGrpSpPr>
                  <a:grpSpLocks/>
                </p:cNvGrpSpPr>
                <p:nvPr/>
              </p:nvGrpSpPr>
              <p:grpSpPr bwMode="auto">
                <a:xfrm>
                  <a:off x="2974" y="1084"/>
                  <a:ext cx="40" cy="136"/>
                  <a:chOff x="2974" y="1084"/>
                  <a:chExt cx="40" cy="136"/>
                </a:xfrm>
              </p:grpSpPr>
              <p:sp>
                <p:nvSpPr>
                  <p:cNvPr id="7311" name="Oval 1221">
                    <a:extLst>
                      <a:ext uri="{FF2B5EF4-FFF2-40B4-BE49-F238E27FC236}">
                        <a16:creationId xmlns:a16="http://schemas.microsoft.com/office/drawing/2014/main" id="{71051218-A988-6A4B-8093-3B63DC01634E}"/>
                      </a:ext>
                    </a:extLst>
                  </p:cNvPr>
                  <p:cNvSpPr>
                    <a:spLocks noChangeArrowheads="1"/>
                  </p:cNvSpPr>
                  <p:nvPr/>
                </p:nvSpPr>
                <p:spPr bwMode="auto">
                  <a:xfrm>
                    <a:off x="2974"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12" name="Oval 1222">
                    <a:extLst>
                      <a:ext uri="{FF2B5EF4-FFF2-40B4-BE49-F238E27FC236}">
                        <a16:creationId xmlns:a16="http://schemas.microsoft.com/office/drawing/2014/main" id="{43627146-BF61-EF44-A9AA-B6B36585447F}"/>
                      </a:ext>
                    </a:extLst>
                  </p:cNvPr>
                  <p:cNvSpPr>
                    <a:spLocks noChangeArrowheads="1"/>
                  </p:cNvSpPr>
                  <p:nvPr/>
                </p:nvSpPr>
                <p:spPr bwMode="auto">
                  <a:xfrm>
                    <a:off x="2974"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305" name="Rectangle 1223">
                  <a:extLst>
                    <a:ext uri="{FF2B5EF4-FFF2-40B4-BE49-F238E27FC236}">
                      <a16:creationId xmlns:a16="http://schemas.microsoft.com/office/drawing/2014/main" id="{695B8A10-FF38-B042-AD93-37AE6A6B0AD0}"/>
                    </a:ext>
                  </a:extLst>
                </p:cNvPr>
                <p:cNvSpPr>
                  <a:spLocks noChangeArrowheads="1"/>
                </p:cNvSpPr>
                <p:nvPr/>
              </p:nvSpPr>
              <p:spPr bwMode="auto">
                <a:xfrm>
                  <a:off x="2964"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306" name="Freeform 1224">
                  <a:extLst>
                    <a:ext uri="{FF2B5EF4-FFF2-40B4-BE49-F238E27FC236}">
                      <a16:creationId xmlns:a16="http://schemas.microsoft.com/office/drawing/2014/main" id="{8532000D-60D9-AB4F-93FE-AEDDDDD2F70E}"/>
                    </a:ext>
                  </a:extLst>
                </p:cNvPr>
                <p:cNvSpPr>
                  <a:spLocks/>
                </p:cNvSpPr>
                <p:nvPr/>
              </p:nvSpPr>
              <p:spPr bwMode="auto">
                <a:xfrm>
                  <a:off x="3120"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07" name="Freeform 1225">
                  <a:extLst>
                    <a:ext uri="{FF2B5EF4-FFF2-40B4-BE49-F238E27FC236}">
                      <a16:creationId xmlns:a16="http://schemas.microsoft.com/office/drawing/2014/main" id="{0721AC49-3542-5640-9716-A0A2661FBF6E}"/>
                    </a:ext>
                  </a:extLst>
                </p:cNvPr>
                <p:cNvSpPr>
                  <a:spLocks/>
                </p:cNvSpPr>
                <p:nvPr/>
              </p:nvSpPr>
              <p:spPr bwMode="auto">
                <a:xfrm>
                  <a:off x="302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08" name="Freeform 1226">
                  <a:extLst>
                    <a:ext uri="{FF2B5EF4-FFF2-40B4-BE49-F238E27FC236}">
                      <a16:creationId xmlns:a16="http://schemas.microsoft.com/office/drawing/2014/main" id="{BDC5A28F-9737-C842-AB23-81494EFAE384}"/>
                    </a:ext>
                  </a:extLst>
                </p:cNvPr>
                <p:cNvSpPr>
                  <a:spLocks/>
                </p:cNvSpPr>
                <p:nvPr/>
              </p:nvSpPr>
              <p:spPr bwMode="auto">
                <a:xfrm>
                  <a:off x="312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09" name="Freeform 1227">
                  <a:extLst>
                    <a:ext uri="{FF2B5EF4-FFF2-40B4-BE49-F238E27FC236}">
                      <a16:creationId xmlns:a16="http://schemas.microsoft.com/office/drawing/2014/main" id="{5929D75B-BCBE-A94C-B1E3-6546696DC081}"/>
                    </a:ext>
                  </a:extLst>
                </p:cNvPr>
                <p:cNvSpPr>
                  <a:spLocks/>
                </p:cNvSpPr>
                <p:nvPr/>
              </p:nvSpPr>
              <p:spPr bwMode="auto">
                <a:xfrm>
                  <a:off x="321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310" name="Freeform 1228">
                  <a:extLst>
                    <a:ext uri="{FF2B5EF4-FFF2-40B4-BE49-F238E27FC236}">
                      <a16:creationId xmlns:a16="http://schemas.microsoft.com/office/drawing/2014/main" id="{9B00EBC9-FDD1-264D-A866-6EDE2B3DAAD6}"/>
                    </a:ext>
                  </a:extLst>
                </p:cNvPr>
                <p:cNvSpPr>
                  <a:spLocks/>
                </p:cNvSpPr>
                <p:nvPr/>
              </p:nvSpPr>
              <p:spPr bwMode="auto">
                <a:xfrm>
                  <a:off x="331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53" name="Group 1229">
                <a:extLst>
                  <a:ext uri="{FF2B5EF4-FFF2-40B4-BE49-F238E27FC236}">
                    <a16:creationId xmlns:a16="http://schemas.microsoft.com/office/drawing/2014/main" id="{61701B5F-5698-6B4B-8078-5A9558202B68}"/>
                  </a:ext>
                </a:extLst>
              </p:cNvPr>
              <p:cNvGrpSpPr>
                <a:grpSpLocks/>
              </p:cNvGrpSpPr>
              <p:nvPr/>
            </p:nvGrpSpPr>
            <p:grpSpPr bwMode="auto">
              <a:xfrm>
                <a:off x="3264" y="768"/>
                <a:ext cx="817" cy="2161"/>
                <a:chOff x="3264" y="768"/>
                <a:chExt cx="817" cy="2161"/>
              </a:xfrm>
            </p:grpSpPr>
            <p:sp>
              <p:nvSpPr>
                <p:cNvPr id="7263" name="Freeform 1230">
                  <a:extLst>
                    <a:ext uri="{FF2B5EF4-FFF2-40B4-BE49-F238E27FC236}">
                      <a16:creationId xmlns:a16="http://schemas.microsoft.com/office/drawing/2014/main" id="{0862FBBD-F3EE-2749-8F12-998A7784137F}"/>
                    </a:ext>
                  </a:extLst>
                </p:cNvPr>
                <p:cNvSpPr>
                  <a:spLocks/>
                </p:cNvSpPr>
                <p:nvPr/>
              </p:nvSpPr>
              <p:spPr bwMode="auto">
                <a:xfrm>
                  <a:off x="3264"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4" name="Freeform 1231">
                  <a:extLst>
                    <a:ext uri="{FF2B5EF4-FFF2-40B4-BE49-F238E27FC236}">
                      <a16:creationId xmlns:a16="http://schemas.microsoft.com/office/drawing/2014/main" id="{36A988D9-E826-8849-9FA6-C6B2A32851E8}"/>
                    </a:ext>
                  </a:extLst>
                </p:cNvPr>
                <p:cNvSpPr>
                  <a:spLocks/>
                </p:cNvSpPr>
                <p:nvPr/>
              </p:nvSpPr>
              <p:spPr bwMode="auto">
                <a:xfrm>
                  <a:off x="340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5" name="Freeform 1232">
                  <a:extLst>
                    <a:ext uri="{FF2B5EF4-FFF2-40B4-BE49-F238E27FC236}">
                      <a16:creationId xmlns:a16="http://schemas.microsoft.com/office/drawing/2014/main" id="{EF5CBAF0-0B6B-C844-8FE0-DED3320C0DDE}"/>
                    </a:ext>
                  </a:extLst>
                </p:cNvPr>
                <p:cNvSpPr>
                  <a:spLocks/>
                </p:cNvSpPr>
                <p:nvPr/>
              </p:nvSpPr>
              <p:spPr bwMode="auto">
                <a:xfrm>
                  <a:off x="3504"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6" name="Freeform 1233">
                  <a:extLst>
                    <a:ext uri="{FF2B5EF4-FFF2-40B4-BE49-F238E27FC236}">
                      <a16:creationId xmlns:a16="http://schemas.microsoft.com/office/drawing/2014/main" id="{DB46911F-4E8D-1D49-8E0E-FA92F3096EEF}"/>
                    </a:ext>
                  </a:extLst>
                </p:cNvPr>
                <p:cNvSpPr>
                  <a:spLocks/>
                </p:cNvSpPr>
                <p:nvPr/>
              </p:nvSpPr>
              <p:spPr bwMode="auto">
                <a:xfrm>
                  <a:off x="360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7" name="Freeform 1234">
                  <a:extLst>
                    <a:ext uri="{FF2B5EF4-FFF2-40B4-BE49-F238E27FC236}">
                      <a16:creationId xmlns:a16="http://schemas.microsoft.com/office/drawing/2014/main" id="{59845D8C-D3BF-E043-987A-40F7E1FF3FC8}"/>
                    </a:ext>
                  </a:extLst>
                </p:cNvPr>
                <p:cNvSpPr>
                  <a:spLocks/>
                </p:cNvSpPr>
                <p:nvPr/>
              </p:nvSpPr>
              <p:spPr bwMode="auto">
                <a:xfrm>
                  <a:off x="3696"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8" name="Freeform 1235">
                  <a:extLst>
                    <a:ext uri="{FF2B5EF4-FFF2-40B4-BE49-F238E27FC236}">
                      <a16:creationId xmlns:a16="http://schemas.microsoft.com/office/drawing/2014/main" id="{62E1B6D7-9AE6-944C-B31D-1A640E5EDE1B}"/>
                    </a:ext>
                  </a:extLst>
                </p:cNvPr>
                <p:cNvSpPr>
                  <a:spLocks/>
                </p:cNvSpPr>
                <p:nvPr/>
              </p:nvSpPr>
              <p:spPr bwMode="auto">
                <a:xfrm>
                  <a:off x="3360" y="1920"/>
                  <a:ext cx="241" cy="1009"/>
                </a:xfrm>
                <a:custGeom>
                  <a:avLst/>
                  <a:gdLst>
                    <a:gd name="T0" fmla="*/ 0 w 241"/>
                    <a:gd name="T1" fmla="*/ 48 h 1009"/>
                    <a:gd name="T2" fmla="*/ 144 w 241"/>
                    <a:gd name="T3" fmla="*/ 48 h 1009"/>
                    <a:gd name="T4" fmla="*/ 240 w 241"/>
                    <a:gd name="T5" fmla="*/ 0 h 1009"/>
                    <a:gd name="T6" fmla="*/ 240 w 241"/>
                    <a:gd name="T7" fmla="*/ 1008 h 1009"/>
                    <a:gd name="T8" fmla="*/ 0 w 241"/>
                    <a:gd name="T9" fmla="*/ 1008 h 1009"/>
                    <a:gd name="T10" fmla="*/ 0 w 241"/>
                    <a:gd name="T11" fmla="*/ 48 h 10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1009">
                      <a:moveTo>
                        <a:pt x="0" y="48"/>
                      </a:moveTo>
                      <a:lnTo>
                        <a:pt x="144" y="48"/>
                      </a:lnTo>
                      <a:lnTo>
                        <a:pt x="240" y="0"/>
                      </a:lnTo>
                      <a:lnTo>
                        <a:pt x="240" y="1008"/>
                      </a:lnTo>
                      <a:lnTo>
                        <a:pt x="0" y="1008"/>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69" name="Freeform 1236">
                  <a:extLst>
                    <a:ext uri="{FF2B5EF4-FFF2-40B4-BE49-F238E27FC236}">
                      <a16:creationId xmlns:a16="http://schemas.microsoft.com/office/drawing/2014/main" id="{2F1857DF-221E-FD42-B40F-B0656DB699C5}"/>
                    </a:ext>
                  </a:extLst>
                </p:cNvPr>
                <p:cNvSpPr>
                  <a:spLocks/>
                </p:cNvSpPr>
                <p:nvPr/>
              </p:nvSpPr>
              <p:spPr bwMode="auto">
                <a:xfrm>
                  <a:off x="3504"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52 h 2161"/>
                    <a:gd name="T10" fmla="*/ 0 w 577"/>
                    <a:gd name="T11" fmla="*/ 1200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52"/>
                      </a:lnTo>
                      <a:lnTo>
                        <a:pt x="0" y="1200"/>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70" name="AutoShape 1237">
                  <a:extLst>
                    <a:ext uri="{FF2B5EF4-FFF2-40B4-BE49-F238E27FC236}">
                      <a16:creationId xmlns:a16="http://schemas.microsoft.com/office/drawing/2014/main" id="{E1C205AE-4433-E442-8822-7EB42121169F}"/>
                    </a:ext>
                  </a:extLst>
                </p:cNvPr>
                <p:cNvSpPr>
                  <a:spLocks noChangeArrowheads="1"/>
                </p:cNvSpPr>
                <p:nvPr/>
              </p:nvSpPr>
              <p:spPr bwMode="auto">
                <a:xfrm>
                  <a:off x="3433" y="1966"/>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271" name="Group 1238">
                  <a:extLst>
                    <a:ext uri="{FF2B5EF4-FFF2-40B4-BE49-F238E27FC236}">
                      <a16:creationId xmlns:a16="http://schemas.microsoft.com/office/drawing/2014/main" id="{6FBE5025-04FF-FF4B-B0AC-2AFF4840B273}"/>
                    </a:ext>
                  </a:extLst>
                </p:cNvPr>
                <p:cNvGrpSpPr>
                  <a:grpSpLocks/>
                </p:cNvGrpSpPr>
                <p:nvPr/>
              </p:nvGrpSpPr>
              <p:grpSpPr bwMode="auto">
                <a:xfrm>
                  <a:off x="3445" y="2010"/>
                  <a:ext cx="41" cy="247"/>
                  <a:chOff x="3445" y="2010"/>
                  <a:chExt cx="41" cy="247"/>
                </a:xfrm>
              </p:grpSpPr>
              <p:sp>
                <p:nvSpPr>
                  <p:cNvPr id="7298" name="Freeform 1239">
                    <a:extLst>
                      <a:ext uri="{FF2B5EF4-FFF2-40B4-BE49-F238E27FC236}">
                        <a16:creationId xmlns:a16="http://schemas.microsoft.com/office/drawing/2014/main" id="{3327A989-35B3-0B4B-9842-5B5656AC2EB4}"/>
                      </a:ext>
                    </a:extLst>
                  </p:cNvPr>
                  <p:cNvSpPr>
                    <a:spLocks/>
                  </p:cNvSpPr>
                  <p:nvPr/>
                </p:nvSpPr>
                <p:spPr bwMode="auto">
                  <a:xfrm>
                    <a:off x="3446" y="2010"/>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99" name="Freeform 1240">
                    <a:extLst>
                      <a:ext uri="{FF2B5EF4-FFF2-40B4-BE49-F238E27FC236}">
                        <a16:creationId xmlns:a16="http://schemas.microsoft.com/office/drawing/2014/main" id="{6C1B2D39-2DAA-D34D-89A3-67FB7A76081D}"/>
                      </a:ext>
                    </a:extLst>
                  </p:cNvPr>
                  <p:cNvSpPr>
                    <a:spLocks/>
                  </p:cNvSpPr>
                  <p:nvPr/>
                </p:nvSpPr>
                <p:spPr bwMode="auto">
                  <a:xfrm>
                    <a:off x="3445" y="2012"/>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272" name="AutoShape 1241">
                  <a:extLst>
                    <a:ext uri="{FF2B5EF4-FFF2-40B4-BE49-F238E27FC236}">
                      <a16:creationId xmlns:a16="http://schemas.microsoft.com/office/drawing/2014/main" id="{EAD1BCA9-36A7-5241-BCA4-7404D9AC81B5}"/>
                    </a:ext>
                  </a:extLst>
                </p:cNvPr>
                <p:cNvSpPr>
                  <a:spLocks noChangeArrowheads="1"/>
                </p:cNvSpPr>
                <p:nvPr/>
              </p:nvSpPr>
              <p:spPr bwMode="auto">
                <a:xfrm>
                  <a:off x="3433"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273" name="Group 1242">
                  <a:extLst>
                    <a:ext uri="{FF2B5EF4-FFF2-40B4-BE49-F238E27FC236}">
                      <a16:creationId xmlns:a16="http://schemas.microsoft.com/office/drawing/2014/main" id="{796A5E63-D06F-8949-9BD9-388C66768B0C}"/>
                    </a:ext>
                  </a:extLst>
                </p:cNvPr>
                <p:cNvGrpSpPr>
                  <a:grpSpLocks/>
                </p:cNvGrpSpPr>
                <p:nvPr/>
              </p:nvGrpSpPr>
              <p:grpSpPr bwMode="auto">
                <a:xfrm>
                  <a:off x="3445" y="2442"/>
                  <a:ext cx="41" cy="247"/>
                  <a:chOff x="3445" y="2442"/>
                  <a:chExt cx="41" cy="247"/>
                </a:xfrm>
              </p:grpSpPr>
              <p:sp>
                <p:nvSpPr>
                  <p:cNvPr id="7296" name="Freeform 1243">
                    <a:extLst>
                      <a:ext uri="{FF2B5EF4-FFF2-40B4-BE49-F238E27FC236}">
                        <a16:creationId xmlns:a16="http://schemas.microsoft.com/office/drawing/2014/main" id="{1C307C99-A15B-3E41-AD94-B1854C1B7B3B}"/>
                      </a:ext>
                    </a:extLst>
                  </p:cNvPr>
                  <p:cNvSpPr>
                    <a:spLocks/>
                  </p:cNvSpPr>
                  <p:nvPr/>
                </p:nvSpPr>
                <p:spPr bwMode="auto">
                  <a:xfrm>
                    <a:off x="3446"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97" name="Freeform 1244">
                    <a:extLst>
                      <a:ext uri="{FF2B5EF4-FFF2-40B4-BE49-F238E27FC236}">
                        <a16:creationId xmlns:a16="http://schemas.microsoft.com/office/drawing/2014/main" id="{37F635B7-5D9E-014D-B29F-8FD59F13C5F4}"/>
                      </a:ext>
                    </a:extLst>
                  </p:cNvPr>
                  <p:cNvSpPr>
                    <a:spLocks/>
                  </p:cNvSpPr>
                  <p:nvPr/>
                </p:nvSpPr>
                <p:spPr bwMode="auto">
                  <a:xfrm>
                    <a:off x="3445"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274" name="Rectangle 1245">
                  <a:extLst>
                    <a:ext uri="{FF2B5EF4-FFF2-40B4-BE49-F238E27FC236}">
                      <a16:creationId xmlns:a16="http://schemas.microsoft.com/office/drawing/2014/main" id="{4419683C-93D9-B44C-8611-17F246A79351}"/>
                    </a:ext>
                  </a:extLst>
                </p:cNvPr>
                <p:cNvSpPr>
                  <a:spLocks noChangeArrowheads="1"/>
                </p:cNvSpPr>
                <p:nvPr/>
              </p:nvSpPr>
              <p:spPr bwMode="auto">
                <a:xfrm>
                  <a:off x="3268" y="1060"/>
                  <a:ext cx="232" cy="904"/>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75" name="Oval 1246">
                  <a:extLst>
                    <a:ext uri="{FF2B5EF4-FFF2-40B4-BE49-F238E27FC236}">
                      <a16:creationId xmlns:a16="http://schemas.microsoft.com/office/drawing/2014/main" id="{9235CBE1-2A8E-2747-860E-E5CEC8910827}"/>
                    </a:ext>
                  </a:extLst>
                </p:cNvPr>
                <p:cNvSpPr>
                  <a:spLocks noChangeArrowheads="1"/>
                </p:cNvSpPr>
                <p:nvPr/>
              </p:nvSpPr>
              <p:spPr bwMode="auto">
                <a:xfrm>
                  <a:off x="3358"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276" name="Group 1247">
                  <a:extLst>
                    <a:ext uri="{FF2B5EF4-FFF2-40B4-BE49-F238E27FC236}">
                      <a16:creationId xmlns:a16="http://schemas.microsoft.com/office/drawing/2014/main" id="{787C15BA-92AB-C240-B95C-1D5E424BE68A}"/>
                    </a:ext>
                  </a:extLst>
                </p:cNvPr>
                <p:cNvGrpSpPr>
                  <a:grpSpLocks/>
                </p:cNvGrpSpPr>
                <p:nvPr/>
              </p:nvGrpSpPr>
              <p:grpSpPr bwMode="auto">
                <a:xfrm>
                  <a:off x="3310" y="1204"/>
                  <a:ext cx="34" cy="304"/>
                  <a:chOff x="3310" y="1204"/>
                  <a:chExt cx="34" cy="304"/>
                </a:xfrm>
              </p:grpSpPr>
              <p:sp>
                <p:nvSpPr>
                  <p:cNvPr id="7285" name="Rectangle 1248">
                    <a:extLst>
                      <a:ext uri="{FF2B5EF4-FFF2-40B4-BE49-F238E27FC236}">
                        <a16:creationId xmlns:a16="http://schemas.microsoft.com/office/drawing/2014/main" id="{F6DD38C7-B3BB-F249-A1C6-AB76443D1B3C}"/>
                      </a:ext>
                    </a:extLst>
                  </p:cNvPr>
                  <p:cNvSpPr>
                    <a:spLocks noChangeArrowheads="1"/>
                  </p:cNvSpPr>
                  <p:nvPr/>
                </p:nvSpPr>
                <p:spPr bwMode="auto">
                  <a:xfrm>
                    <a:off x="3310" y="1204"/>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86" name="Rectangle 1249">
                    <a:extLst>
                      <a:ext uri="{FF2B5EF4-FFF2-40B4-BE49-F238E27FC236}">
                        <a16:creationId xmlns:a16="http://schemas.microsoft.com/office/drawing/2014/main" id="{AB6AD27B-D6F0-034D-8EE3-E1F03ACFC440}"/>
                      </a:ext>
                    </a:extLst>
                  </p:cNvPr>
                  <p:cNvSpPr>
                    <a:spLocks noChangeArrowheads="1"/>
                  </p:cNvSpPr>
                  <p:nvPr/>
                </p:nvSpPr>
                <p:spPr bwMode="auto">
                  <a:xfrm>
                    <a:off x="3310" y="1233"/>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87" name="Rectangle 1250">
                    <a:extLst>
                      <a:ext uri="{FF2B5EF4-FFF2-40B4-BE49-F238E27FC236}">
                        <a16:creationId xmlns:a16="http://schemas.microsoft.com/office/drawing/2014/main" id="{C45C9713-273B-3940-B508-006C2C8B556E}"/>
                      </a:ext>
                    </a:extLst>
                  </p:cNvPr>
                  <p:cNvSpPr>
                    <a:spLocks noChangeArrowheads="1"/>
                  </p:cNvSpPr>
                  <p:nvPr/>
                </p:nvSpPr>
                <p:spPr bwMode="auto">
                  <a:xfrm>
                    <a:off x="3310" y="1262"/>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88" name="Rectangle 1251">
                    <a:extLst>
                      <a:ext uri="{FF2B5EF4-FFF2-40B4-BE49-F238E27FC236}">
                        <a16:creationId xmlns:a16="http://schemas.microsoft.com/office/drawing/2014/main" id="{C00BCA0B-DC83-6749-84F0-B4B6341BDB1F}"/>
                      </a:ext>
                    </a:extLst>
                  </p:cNvPr>
                  <p:cNvSpPr>
                    <a:spLocks noChangeArrowheads="1"/>
                  </p:cNvSpPr>
                  <p:nvPr/>
                </p:nvSpPr>
                <p:spPr bwMode="auto">
                  <a:xfrm>
                    <a:off x="3310" y="1290"/>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89" name="Rectangle 1252">
                    <a:extLst>
                      <a:ext uri="{FF2B5EF4-FFF2-40B4-BE49-F238E27FC236}">
                        <a16:creationId xmlns:a16="http://schemas.microsoft.com/office/drawing/2014/main" id="{5259690B-8CC5-1C48-A149-3EB417AEE39B}"/>
                      </a:ext>
                    </a:extLst>
                  </p:cNvPr>
                  <p:cNvSpPr>
                    <a:spLocks noChangeArrowheads="1"/>
                  </p:cNvSpPr>
                  <p:nvPr/>
                </p:nvSpPr>
                <p:spPr bwMode="auto">
                  <a:xfrm>
                    <a:off x="3310" y="1318"/>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0" name="Rectangle 1253">
                    <a:extLst>
                      <a:ext uri="{FF2B5EF4-FFF2-40B4-BE49-F238E27FC236}">
                        <a16:creationId xmlns:a16="http://schemas.microsoft.com/office/drawing/2014/main" id="{4336E2AD-9645-D243-8360-4990E3F2ECEC}"/>
                      </a:ext>
                    </a:extLst>
                  </p:cNvPr>
                  <p:cNvSpPr>
                    <a:spLocks noChangeArrowheads="1"/>
                  </p:cNvSpPr>
                  <p:nvPr/>
                </p:nvSpPr>
                <p:spPr bwMode="auto">
                  <a:xfrm>
                    <a:off x="3310" y="1347"/>
                    <a:ext cx="34" cy="19"/>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1" name="Rectangle 1254">
                    <a:extLst>
                      <a:ext uri="{FF2B5EF4-FFF2-40B4-BE49-F238E27FC236}">
                        <a16:creationId xmlns:a16="http://schemas.microsoft.com/office/drawing/2014/main" id="{03909E16-51C6-0340-8D74-98E5DF009060}"/>
                      </a:ext>
                    </a:extLst>
                  </p:cNvPr>
                  <p:cNvSpPr>
                    <a:spLocks noChangeArrowheads="1"/>
                  </p:cNvSpPr>
                  <p:nvPr/>
                </p:nvSpPr>
                <p:spPr bwMode="auto">
                  <a:xfrm>
                    <a:off x="3310" y="1374"/>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2" name="Rectangle 1255">
                    <a:extLst>
                      <a:ext uri="{FF2B5EF4-FFF2-40B4-BE49-F238E27FC236}">
                        <a16:creationId xmlns:a16="http://schemas.microsoft.com/office/drawing/2014/main" id="{D3721457-9ED2-194F-BE7F-6B6BF1F43C6E}"/>
                      </a:ext>
                    </a:extLst>
                  </p:cNvPr>
                  <p:cNvSpPr>
                    <a:spLocks noChangeArrowheads="1"/>
                  </p:cNvSpPr>
                  <p:nvPr/>
                </p:nvSpPr>
                <p:spPr bwMode="auto">
                  <a:xfrm>
                    <a:off x="3310" y="1402"/>
                    <a:ext cx="34" cy="20"/>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3" name="Rectangle 1256">
                    <a:extLst>
                      <a:ext uri="{FF2B5EF4-FFF2-40B4-BE49-F238E27FC236}">
                        <a16:creationId xmlns:a16="http://schemas.microsoft.com/office/drawing/2014/main" id="{2EDA9439-D1D8-A042-879D-5E185DA795C4}"/>
                      </a:ext>
                    </a:extLst>
                  </p:cNvPr>
                  <p:cNvSpPr>
                    <a:spLocks noChangeArrowheads="1"/>
                  </p:cNvSpPr>
                  <p:nvPr/>
                </p:nvSpPr>
                <p:spPr bwMode="auto">
                  <a:xfrm>
                    <a:off x="3310" y="1430"/>
                    <a:ext cx="34" cy="22"/>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4" name="Rectangle 1257">
                    <a:extLst>
                      <a:ext uri="{FF2B5EF4-FFF2-40B4-BE49-F238E27FC236}">
                        <a16:creationId xmlns:a16="http://schemas.microsoft.com/office/drawing/2014/main" id="{EEE1E1F3-40B7-A243-B824-7CDACD5F13F6}"/>
                      </a:ext>
                    </a:extLst>
                  </p:cNvPr>
                  <p:cNvSpPr>
                    <a:spLocks noChangeArrowheads="1"/>
                  </p:cNvSpPr>
                  <p:nvPr/>
                </p:nvSpPr>
                <p:spPr bwMode="auto">
                  <a:xfrm>
                    <a:off x="3310" y="1460"/>
                    <a:ext cx="34" cy="19"/>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95" name="Rectangle 1258">
                    <a:extLst>
                      <a:ext uri="{FF2B5EF4-FFF2-40B4-BE49-F238E27FC236}">
                        <a16:creationId xmlns:a16="http://schemas.microsoft.com/office/drawing/2014/main" id="{9796757B-FF76-EB40-B36C-3B4B5EAB7B53}"/>
                      </a:ext>
                    </a:extLst>
                  </p:cNvPr>
                  <p:cNvSpPr>
                    <a:spLocks noChangeArrowheads="1"/>
                  </p:cNvSpPr>
                  <p:nvPr/>
                </p:nvSpPr>
                <p:spPr bwMode="auto">
                  <a:xfrm>
                    <a:off x="3310" y="1487"/>
                    <a:ext cx="34" cy="21"/>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277" name="Group 1259">
                  <a:extLst>
                    <a:ext uri="{FF2B5EF4-FFF2-40B4-BE49-F238E27FC236}">
                      <a16:creationId xmlns:a16="http://schemas.microsoft.com/office/drawing/2014/main" id="{5AA329F9-5F70-4E4D-B507-B6CD419D9301}"/>
                    </a:ext>
                  </a:extLst>
                </p:cNvPr>
                <p:cNvGrpSpPr>
                  <a:grpSpLocks/>
                </p:cNvGrpSpPr>
                <p:nvPr/>
              </p:nvGrpSpPr>
              <p:grpSpPr bwMode="auto">
                <a:xfrm>
                  <a:off x="3282" y="1710"/>
                  <a:ext cx="188" cy="193"/>
                  <a:chOff x="3282" y="1710"/>
                  <a:chExt cx="188" cy="193"/>
                </a:xfrm>
              </p:grpSpPr>
              <p:sp>
                <p:nvSpPr>
                  <p:cNvPr id="7279" name="Rectangle 1260">
                    <a:extLst>
                      <a:ext uri="{FF2B5EF4-FFF2-40B4-BE49-F238E27FC236}">
                        <a16:creationId xmlns:a16="http://schemas.microsoft.com/office/drawing/2014/main" id="{4F98190E-3F86-B74D-933A-6CEECA46916C}"/>
                      </a:ext>
                    </a:extLst>
                  </p:cNvPr>
                  <p:cNvSpPr>
                    <a:spLocks noChangeArrowheads="1"/>
                  </p:cNvSpPr>
                  <p:nvPr/>
                </p:nvSpPr>
                <p:spPr bwMode="auto">
                  <a:xfrm rot="-3540000">
                    <a:off x="3382" y="1762"/>
                    <a:ext cx="40" cy="136"/>
                  </a:xfrm>
                  <a:prstGeom prst="rect">
                    <a:avLst/>
                  </a:prstGeom>
                  <a:solidFill>
                    <a:srgbClr val="8CF4E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80" name="Freeform 1261">
                    <a:extLst>
                      <a:ext uri="{FF2B5EF4-FFF2-40B4-BE49-F238E27FC236}">
                        <a16:creationId xmlns:a16="http://schemas.microsoft.com/office/drawing/2014/main" id="{E19B180E-34F5-404B-9847-FA8116F53023}"/>
                      </a:ext>
                    </a:extLst>
                  </p:cNvPr>
                  <p:cNvSpPr>
                    <a:spLocks/>
                  </p:cNvSpPr>
                  <p:nvPr/>
                </p:nvSpPr>
                <p:spPr bwMode="auto">
                  <a:xfrm>
                    <a:off x="3282" y="1710"/>
                    <a:ext cx="97" cy="49"/>
                  </a:xfrm>
                  <a:custGeom>
                    <a:avLst/>
                    <a:gdLst>
                      <a:gd name="T0" fmla="*/ 0 w 97"/>
                      <a:gd name="T1" fmla="*/ 0 h 49"/>
                      <a:gd name="T2" fmla="*/ 48 w 97"/>
                      <a:gd name="T3" fmla="*/ 0 h 49"/>
                      <a:gd name="T4" fmla="*/ 96 w 97"/>
                      <a:gd name="T5" fmla="*/ 48 h 49"/>
                      <a:gd name="T6" fmla="*/ 0 60000 65536"/>
                      <a:gd name="T7" fmla="*/ 0 60000 65536"/>
                      <a:gd name="T8" fmla="*/ 0 60000 65536"/>
                    </a:gdLst>
                    <a:ahLst/>
                    <a:cxnLst>
                      <a:cxn ang="T6">
                        <a:pos x="T0" y="T1"/>
                      </a:cxn>
                      <a:cxn ang="T7">
                        <a:pos x="T2" y="T3"/>
                      </a:cxn>
                      <a:cxn ang="T8">
                        <a:pos x="T4" y="T5"/>
                      </a:cxn>
                    </a:cxnLst>
                    <a:rect l="0" t="0" r="r" b="b"/>
                    <a:pathLst>
                      <a:path w="97" h="49">
                        <a:moveTo>
                          <a:pt x="0" y="0"/>
                        </a:moveTo>
                        <a:lnTo>
                          <a:pt x="48" y="0"/>
                        </a:lnTo>
                        <a:lnTo>
                          <a:pt x="96" y="48"/>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81" name="Freeform 1262">
                    <a:extLst>
                      <a:ext uri="{FF2B5EF4-FFF2-40B4-BE49-F238E27FC236}">
                        <a16:creationId xmlns:a16="http://schemas.microsoft.com/office/drawing/2014/main" id="{46E4843A-D0DC-9648-A575-6E36DAA849C4}"/>
                      </a:ext>
                    </a:extLst>
                  </p:cNvPr>
                  <p:cNvSpPr>
                    <a:spLocks/>
                  </p:cNvSpPr>
                  <p:nvPr/>
                </p:nvSpPr>
                <p:spPr bwMode="auto">
                  <a:xfrm>
                    <a:off x="3282" y="1854"/>
                    <a:ext cx="97" cy="49"/>
                  </a:xfrm>
                  <a:custGeom>
                    <a:avLst/>
                    <a:gdLst>
                      <a:gd name="T0" fmla="*/ 0 w 97"/>
                      <a:gd name="T1" fmla="*/ 48 h 49"/>
                      <a:gd name="T2" fmla="*/ 48 w 97"/>
                      <a:gd name="T3" fmla="*/ 48 h 49"/>
                      <a:gd name="T4" fmla="*/ 96 w 97"/>
                      <a:gd name="T5" fmla="*/ 0 h 49"/>
                      <a:gd name="T6" fmla="*/ 0 60000 65536"/>
                      <a:gd name="T7" fmla="*/ 0 60000 65536"/>
                      <a:gd name="T8" fmla="*/ 0 60000 65536"/>
                    </a:gdLst>
                    <a:ahLst/>
                    <a:cxnLst>
                      <a:cxn ang="T6">
                        <a:pos x="T0" y="T1"/>
                      </a:cxn>
                      <a:cxn ang="T7">
                        <a:pos x="T2" y="T3"/>
                      </a:cxn>
                      <a:cxn ang="T8">
                        <a:pos x="T4" y="T5"/>
                      </a:cxn>
                    </a:cxnLst>
                    <a:rect l="0" t="0" r="r" b="b"/>
                    <a:pathLst>
                      <a:path w="97" h="49">
                        <a:moveTo>
                          <a:pt x="0" y="48"/>
                        </a:moveTo>
                        <a:lnTo>
                          <a:pt x="48" y="48"/>
                        </a:lnTo>
                        <a:lnTo>
                          <a:pt x="96" y="0"/>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82" name="Line 1263">
                    <a:extLst>
                      <a:ext uri="{FF2B5EF4-FFF2-40B4-BE49-F238E27FC236}">
                        <a16:creationId xmlns:a16="http://schemas.microsoft.com/office/drawing/2014/main" id="{E3360976-3DC8-6147-8FCB-AD5C71A463FB}"/>
                      </a:ext>
                    </a:extLst>
                  </p:cNvPr>
                  <p:cNvSpPr>
                    <a:spLocks noChangeShapeType="1"/>
                  </p:cNvSpPr>
                  <p:nvPr/>
                </p:nvSpPr>
                <p:spPr bwMode="auto">
                  <a:xfrm>
                    <a:off x="3289" y="1776"/>
                    <a:ext cx="37"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283" name="Line 1264">
                    <a:extLst>
                      <a:ext uri="{FF2B5EF4-FFF2-40B4-BE49-F238E27FC236}">
                        <a16:creationId xmlns:a16="http://schemas.microsoft.com/office/drawing/2014/main" id="{B189808B-EBB7-D342-81D3-8476291B0578}"/>
                      </a:ext>
                    </a:extLst>
                  </p:cNvPr>
                  <p:cNvSpPr>
                    <a:spLocks noChangeShapeType="1"/>
                  </p:cNvSpPr>
                  <p:nvPr/>
                </p:nvSpPr>
                <p:spPr bwMode="auto">
                  <a:xfrm>
                    <a:off x="3292" y="1842"/>
                    <a:ext cx="34"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7284" name="Oval 1265">
                    <a:extLst>
                      <a:ext uri="{FF2B5EF4-FFF2-40B4-BE49-F238E27FC236}">
                        <a16:creationId xmlns:a16="http://schemas.microsoft.com/office/drawing/2014/main" id="{4645BED5-60DC-FF4A-A4EC-88774240FEB5}"/>
                      </a:ext>
                    </a:extLst>
                  </p:cNvPr>
                  <p:cNvSpPr>
                    <a:spLocks noChangeArrowheads="1"/>
                  </p:cNvSpPr>
                  <p:nvPr/>
                </p:nvSpPr>
                <p:spPr bwMode="auto">
                  <a:xfrm>
                    <a:off x="3382" y="1810"/>
                    <a:ext cx="40" cy="40"/>
                  </a:xfrm>
                  <a:prstGeom prst="ellipse">
                    <a:avLst/>
                  </a:prstGeom>
                  <a:solidFill>
                    <a:srgbClr val="00DFCA"/>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278" name="Rectangle 1266">
                  <a:extLst>
                    <a:ext uri="{FF2B5EF4-FFF2-40B4-BE49-F238E27FC236}">
                      <a16:creationId xmlns:a16="http://schemas.microsoft.com/office/drawing/2014/main" id="{1DD9A004-CC0B-9445-8A69-14128C40E633}"/>
                    </a:ext>
                  </a:extLst>
                </p:cNvPr>
                <p:cNvSpPr>
                  <a:spLocks noChangeArrowheads="1"/>
                </p:cNvSpPr>
                <p:nvPr/>
              </p:nvSpPr>
              <p:spPr bwMode="auto">
                <a:xfrm>
                  <a:off x="3400" y="1198"/>
                  <a:ext cx="40" cy="376"/>
                </a:xfrm>
                <a:prstGeom prst="rect">
                  <a:avLst/>
                </a:prstGeom>
                <a:solidFill>
                  <a:srgbClr val="00DFC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154" name="Group 1267">
                <a:extLst>
                  <a:ext uri="{FF2B5EF4-FFF2-40B4-BE49-F238E27FC236}">
                    <a16:creationId xmlns:a16="http://schemas.microsoft.com/office/drawing/2014/main" id="{2566EFF3-48A0-CD4E-B815-05969679E4A6}"/>
                  </a:ext>
                </a:extLst>
              </p:cNvPr>
              <p:cNvGrpSpPr>
                <a:grpSpLocks/>
              </p:cNvGrpSpPr>
              <p:nvPr/>
            </p:nvGrpSpPr>
            <p:grpSpPr bwMode="auto">
              <a:xfrm>
                <a:off x="3648" y="768"/>
                <a:ext cx="817" cy="2209"/>
                <a:chOff x="3648" y="768"/>
                <a:chExt cx="817" cy="2209"/>
              </a:xfrm>
            </p:grpSpPr>
            <p:sp>
              <p:nvSpPr>
                <p:cNvPr id="7212" name="Freeform 1268">
                  <a:extLst>
                    <a:ext uri="{FF2B5EF4-FFF2-40B4-BE49-F238E27FC236}">
                      <a16:creationId xmlns:a16="http://schemas.microsoft.com/office/drawing/2014/main" id="{67D16D2A-F242-3A47-A697-BF45BEE9FD4A}"/>
                    </a:ext>
                  </a:extLst>
                </p:cNvPr>
                <p:cNvSpPr>
                  <a:spLocks/>
                </p:cNvSpPr>
                <p:nvPr/>
              </p:nvSpPr>
              <p:spPr bwMode="auto">
                <a:xfrm>
                  <a:off x="3648"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13" name="Rectangle 1269">
                  <a:extLst>
                    <a:ext uri="{FF2B5EF4-FFF2-40B4-BE49-F238E27FC236}">
                      <a16:creationId xmlns:a16="http://schemas.microsoft.com/office/drawing/2014/main" id="{32578664-34CE-7B4A-9FFC-ED2B56D3596E}"/>
                    </a:ext>
                  </a:extLst>
                </p:cNvPr>
                <p:cNvSpPr>
                  <a:spLocks noChangeArrowheads="1"/>
                </p:cNvSpPr>
                <p:nvPr/>
              </p:nvSpPr>
              <p:spPr bwMode="auto">
                <a:xfrm>
                  <a:off x="3652" y="1060"/>
                  <a:ext cx="232" cy="19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14" name="Rectangle 1270">
                  <a:extLst>
                    <a:ext uri="{FF2B5EF4-FFF2-40B4-BE49-F238E27FC236}">
                      <a16:creationId xmlns:a16="http://schemas.microsoft.com/office/drawing/2014/main" id="{40E5ED36-89C1-2840-808C-7A05E30D81D3}"/>
                    </a:ext>
                  </a:extLst>
                </p:cNvPr>
                <p:cNvSpPr>
                  <a:spLocks noChangeArrowheads="1"/>
                </p:cNvSpPr>
                <p:nvPr/>
              </p:nvSpPr>
              <p:spPr bwMode="auto">
                <a:xfrm>
                  <a:off x="3708" y="1146"/>
                  <a:ext cx="180" cy="1824"/>
                </a:xfrm>
                <a:prstGeom prst="rect">
                  <a:avLst/>
                </a:prstGeom>
                <a:solidFill>
                  <a:srgbClr val="91919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215" name="Group 1271">
                  <a:extLst>
                    <a:ext uri="{FF2B5EF4-FFF2-40B4-BE49-F238E27FC236}">
                      <a16:creationId xmlns:a16="http://schemas.microsoft.com/office/drawing/2014/main" id="{BFE6E9AB-1609-7741-A1A6-C960CE82159D}"/>
                    </a:ext>
                  </a:extLst>
                </p:cNvPr>
                <p:cNvGrpSpPr>
                  <a:grpSpLocks/>
                </p:cNvGrpSpPr>
                <p:nvPr/>
              </p:nvGrpSpPr>
              <p:grpSpPr bwMode="auto">
                <a:xfrm>
                  <a:off x="3664" y="1270"/>
                  <a:ext cx="28" cy="1654"/>
                  <a:chOff x="3664" y="1270"/>
                  <a:chExt cx="28" cy="1654"/>
                </a:xfrm>
              </p:grpSpPr>
              <p:grpSp>
                <p:nvGrpSpPr>
                  <p:cNvPr id="7225" name="Group 1272">
                    <a:extLst>
                      <a:ext uri="{FF2B5EF4-FFF2-40B4-BE49-F238E27FC236}">
                        <a16:creationId xmlns:a16="http://schemas.microsoft.com/office/drawing/2014/main" id="{93EF3959-843C-DD42-B09E-5056ECFE6C9C}"/>
                      </a:ext>
                    </a:extLst>
                  </p:cNvPr>
                  <p:cNvGrpSpPr>
                    <a:grpSpLocks/>
                  </p:cNvGrpSpPr>
                  <p:nvPr/>
                </p:nvGrpSpPr>
                <p:grpSpPr bwMode="auto">
                  <a:xfrm>
                    <a:off x="3664" y="2141"/>
                    <a:ext cx="28" cy="783"/>
                    <a:chOff x="3664" y="2141"/>
                    <a:chExt cx="28" cy="783"/>
                  </a:xfrm>
                </p:grpSpPr>
                <p:grpSp>
                  <p:nvGrpSpPr>
                    <p:cNvPr id="7245" name="Group 1273">
                      <a:extLst>
                        <a:ext uri="{FF2B5EF4-FFF2-40B4-BE49-F238E27FC236}">
                          <a16:creationId xmlns:a16="http://schemas.microsoft.com/office/drawing/2014/main" id="{5F61BA9B-A9A1-0546-8A04-298789F5FB54}"/>
                        </a:ext>
                      </a:extLst>
                    </p:cNvPr>
                    <p:cNvGrpSpPr>
                      <a:grpSpLocks/>
                    </p:cNvGrpSpPr>
                    <p:nvPr/>
                  </p:nvGrpSpPr>
                  <p:grpSpPr bwMode="auto">
                    <a:xfrm>
                      <a:off x="3664" y="2141"/>
                      <a:ext cx="28" cy="348"/>
                      <a:chOff x="3664" y="2141"/>
                      <a:chExt cx="28" cy="348"/>
                    </a:xfrm>
                  </p:grpSpPr>
                  <p:sp>
                    <p:nvSpPr>
                      <p:cNvPr id="7255" name="Rectangle 1274">
                        <a:extLst>
                          <a:ext uri="{FF2B5EF4-FFF2-40B4-BE49-F238E27FC236}">
                            <a16:creationId xmlns:a16="http://schemas.microsoft.com/office/drawing/2014/main" id="{F8BEE3F7-EABF-9B41-B045-25AA5E45A2DA}"/>
                          </a:ext>
                        </a:extLst>
                      </p:cNvPr>
                      <p:cNvSpPr>
                        <a:spLocks noChangeArrowheads="1"/>
                      </p:cNvSpPr>
                      <p:nvPr/>
                    </p:nvSpPr>
                    <p:spPr bwMode="auto">
                      <a:xfrm>
                        <a:off x="3664" y="214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6" name="Rectangle 1275">
                        <a:extLst>
                          <a:ext uri="{FF2B5EF4-FFF2-40B4-BE49-F238E27FC236}">
                            <a16:creationId xmlns:a16="http://schemas.microsoft.com/office/drawing/2014/main" id="{AED17AB1-176E-C044-85BF-C8B7D8CAE149}"/>
                          </a:ext>
                        </a:extLst>
                      </p:cNvPr>
                      <p:cNvSpPr>
                        <a:spLocks noChangeArrowheads="1"/>
                      </p:cNvSpPr>
                      <p:nvPr/>
                    </p:nvSpPr>
                    <p:spPr bwMode="auto">
                      <a:xfrm>
                        <a:off x="3664" y="219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7" name="Rectangle 1276">
                        <a:extLst>
                          <a:ext uri="{FF2B5EF4-FFF2-40B4-BE49-F238E27FC236}">
                            <a16:creationId xmlns:a16="http://schemas.microsoft.com/office/drawing/2014/main" id="{3D218E3B-B25A-A447-870C-7FC034091BEB}"/>
                          </a:ext>
                        </a:extLst>
                      </p:cNvPr>
                      <p:cNvSpPr>
                        <a:spLocks noChangeArrowheads="1"/>
                      </p:cNvSpPr>
                      <p:nvPr/>
                    </p:nvSpPr>
                    <p:spPr bwMode="auto">
                      <a:xfrm>
                        <a:off x="3664" y="223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8" name="Rectangle 1277">
                        <a:extLst>
                          <a:ext uri="{FF2B5EF4-FFF2-40B4-BE49-F238E27FC236}">
                            <a16:creationId xmlns:a16="http://schemas.microsoft.com/office/drawing/2014/main" id="{548876DC-CA4F-764C-B1B7-1BB91579E662}"/>
                          </a:ext>
                        </a:extLst>
                      </p:cNvPr>
                      <p:cNvSpPr>
                        <a:spLocks noChangeArrowheads="1"/>
                      </p:cNvSpPr>
                      <p:nvPr/>
                    </p:nvSpPr>
                    <p:spPr bwMode="auto">
                      <a:xfrm>
                        <a:off x="3664" y="228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9" name="Rectangle 1278">
                        <a:extLst>
                          <a:ext uri="{FF2B5EF4-FFF2-40B4-BE49-F238E27FC236}">
                            <a16:creationId xmlns:a16="http://schemas.microsoft.com/office/drawing/2014/main" id="{032AB88D-6084-D348-964C-0375C01788C2}"/>
                          </a:ext>
                        </a:extLst>
                      </p:cNvPr>
                      <p:cNvSpPr>
                        <a:spLocks noChangeArrowheads="1"/>
                      </p:cNvSpPr>
                      <p:nvPr/>
                    </p:nvSpPr>
                    <p:spPr bwMode="auto">
                      <a:xfrm>
                        <a:off x="3664" y="2330"/>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60" name="Rectangle 1279">
                        <a:extLst>
                          <a:ext uri="{FF2B5EF4-FFF2-40B4-BE49-F238E27FC236}">
                            <a16:creationId xmlns:a16="http://schemas.microsoft.com/office/drawing/2014/main" id="{C4D18EF9-EC1C-B149-9E22-436A1253B6CF}"/>
                          </a:ext>
                        </a:extLst>
                      </p:cNvPr>
                      <p:cNvSpPr>
                        <a:spLocks noChangeArrowheads="1"/>
                      </p:cNvSpPr>
                      <p:nvPr/>
                    </p:nvSpPr>
                    <p:spPr bwMode="auto">
                      <a:xfrm>
                        <a:off x="3664" y="237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61" name="Rectangle 1280">
                        <a:extLst>
                          <a:ext uri="{FF2B5EF4-FFF2-40B4-BE49-F238E27FC236}">
                            <a16:creationId xmlns:a16="http://schemas.microsoft.com/office/drawing/2014/main" id="{A44CA9EE-EF0B-0042-B948-F2F2996B8CAA}"/>
                          </a:ext>
                        </a:extLst>
                      </p:cNvPr>
                      <p:cNvSpPr>
                        <a:spLocks noChangeArrowheads="1"/>
                      </p:cNvSpPr>
                      <p:nvPr/>
                    </p:nvSpPr>
                    <p:spPr bwMode="auto">
                      <a:xfrm>
                        <a:off x="3664" y="2426"/>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62" name="Rectangle 1281">
                        <a:extLst>
                          <a:ext uri="{FF2B5EF4-FFF2-40B4-BE49-F238E27FC236}">
                            <a16:creationId xmlns:a16="http://schemas.microsoft.com/office/drawing/2014/main" id="{1D7D70A1-36E9-9843-B281-77E3F36E5B3F}"/>
                          </a:ext>
                        </a:extLst>
                      </p:cNvPr>
                      <p:cNvSpPr>
                        <a:spLocks noChangeArrowheads="1"/>
                      </p:cNvSpPr>
                      <p:nvPr/>
                    </p:nvSpPr>
                    <p:spPr bwMode="auto">
                      <a:xfrm>
                        <a:off x="3664" y="2475"/>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246" name="Group 1282">
                      <a:extLst>
                        <a:ext uri="{FF2B5EF4-FFF2-40B4-BE49-F238E27FC236}">
                          <a16:creationId xmlns:a16="http://schemas.microsoft.com/office/drawing/2014/main" id="{B4F1C830-4504-8042-91E1-5450F5E47AB3}"/>
                        </a:ext>
                      </a:extLst>
                    </p:cNvPr>
                    <p:cNvGrpSpPr>
                      <a:grpSpLocks/>
                    </p:cNvGrpSpPr>
                    <p:nvPr/>
                  </p:nvGrpSpPr>
                  <p:grpSpPr bwMode="auto">
                    <a:xfrm>
                      <a:off x="3664" y="2576"/>
                      <a:ext cx="28" cy="348"/>
                      <a:chOff x="3664" y="2576"/>
                      <a:chExt cx="28" cy="348"/>
                    </a:xfrm>
                  </p:grpSpPr>
                  <p:sp>
                    <p:nvSpPr>
                      <p:cNvPr id="7247" name="Rectangle 1283">
                        <a:extLst>
                          <a:ext uri="{FF2B5EF4-FFF2-40B4-BE49-F238E27FC236}">
                            <a16:creationId xmlns:a16="http://schemas.microsoft.com/office/drawing/2014/main" id="{74475616-8645-604E-949A-FD05D14066FF}"/>
                          </a:ext>
                        </a:extLst>
                      </p:cNvPr>
                      <p:cNvSpPr>
                        <a:spLocks noChangeArrowheads="1"/>
                      </p:cNvSpPr>
                      <p:nvPr/>
                    </p:nvSpPr>
                    <p:spPr bwMode="auto">
                      <a:xfrm>
                        <a:off x="3664" y="257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8" name="Rectangle 1284">
                        <a:extLst>
                          <a:ext uri="{FF2B5EF4-FFF2-40B4-BE49-F238E27FC236}">
                            <a16:creationId xmlns:a16="http://schemas.microsoft.com/office/drawing/2014/main" id="{0003B342-6609-1E43-9F70-86095DE247DF}"/>
                          </a:ext>
                        </a:extLst>
                      </p:cNvPr>
                      <p:cNvSpPr>
                        <a:spLocks noChangeArrowheads="1"/>
                      </p:cNvSpPr>
                      <p:nvPr/>
                    </p:nvSpPr>
                    <p:spPr bwMode="auto">
                      <a:xfrm>
                        <a:off x="3664" y="2623"/>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9" name="Rectangle 1285">
                        <a:extLst>
                          <a:ext uri="{FF2B5EF4-FFF2-40B4-BE49-F238E27FC236}">
                            <a16:creationId xmlns:a16="http://schemas.microsoft.com/office/drawing/2014/main" id="{B1B22240-4BD1-0641-B25F-DFA3AF23BA91}"/>
                          </a:ext>
                        </a:extLst>
                      </p:cNvPr>
                      <p:cNvSpPr>
                        <a:spLocks noChangeArrowheads="1"/>
                      </p:cNvSpPr>
                      <p:nvPr/>
                    </p:nvSpPr>
                    <p:spPr bwMode="auto">
                      <a:xfrm>
                        <a:off x="3664" y="26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0" name="Rectangle 1286">
                        <a:extLst>
                          <a:ext uri="{FF2B5EF4-FFF2-40B4-BE49-F238E27FC236}">
                            <a16:creationId xmlns:a16="http://schemas.microsoft.com/office/drawing/2014/main" id="{3564099C-4360-A147-A521-6894D1712583}"/>
                          </a:ext>
                        </a:extLst>
                      </p:cNvPr>
                      <p:cNvSpPr>
                        <a:spLocks noChangeArrowheads="1"/>
                      </p:cNvSpPr>
                      <p:nvPr/>
                    </p:nvSpPr>
                    <p:spPr bwMode="auto">
                      <a:xfrm>
                        <a:off x="3664" y="271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1" name="Rectangle 1287">
                        <a:extLst>
                          <a:ext uri="{FF2B5EF4-FFF2-40B4-BE49-F238E27FC236}">
                            <a16:creationId xmlns:a16="http://schemas.microsoft.com/office/drawing/2014/main" id="{E25F20F2-D124-9D47-8F85-DD55C4B9B05B}"/>
                          </a:ext>
                        </a:extLst>
                      </p:cNvPr>
                      <p:cNvSpPr>
                        <a:spLocks noChangeArrowheads="1"/>
                      </p:cNvSpPr>
                      <p:nvPr/>
                    </p:nvSpPr>
                    <p:spPr bwMode="auto">
                      <a:xfrm>
                        <a:off x="3664" y="276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2" name="Rectangle 1288">
                        <a:extLst>
                          <a:ext uri="{FF2B5EF4-FFF2-40B4-BE49-F238E27FC236}">
                            <a16:creationId xmlns:a16="http://schemas.microsoft.com/office/drawing/2014/main" id="{C933DB9E-BBCB-A042-B893-74E5DE02882D}"/>
                          </a:ext>
                        </a:extLst>
                      </p:cNvPr>
                      <p:cNvSpPr>
                        <a:spLocks noChangeArrowheads="1"/>
                      </p:cNvSpPr>
                      <p:nvPr/>
                    </p:nvSpPr>
                    <p:spPr bwMode="auto">
                      <a:xfrm>
                        <a:off x="3664" y="281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3" name="Rectangle 1289">
                        <a:extLst>
                          <a:ext uri="{FF2B5EF4-FFF2-40B4-BE49-F238E27FC236}">
                            <a16:creationId xmlns:a16="http://schemas.microsoft.com/office/drawing/2014/main" id="{CE002F20-B4E5-2E46-B8B4-A6F28A880510}"/>
                          </a:ext>
                        </a:extLst>
                      </p:cNvPr>
                      <p:cNvSpPr>
                        <a:spLocks noChangeArrowheads="1"/>
                      </p:cNvSpPr>
                      <p:nvPr/>
                    </p:nvSpPr>
                    <p:spPr bwMode="auto">
                      <a:xfrm>
                        <a:off x="3664" y="2860"/>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54" name="Rectangle 1290">
                        <a:extLst>
                          <a:ext uri="{FF2B5EF4-FFF2-40B4-BE49-F238E27FC236}">
                            <a16:creationId xmlns:a16="http://schemas.microsoft.com/office/drawing/2014/main" id="{5E206187-6749-334B-A696-6F44ED1C07EB}"/>
                          </a:ext>
                        </a:extLst>
                      </p:cNvPr>
                      <p:cNvSpPr>
                        <a:spLocks noChangeArrowheads="1"/>
                      </p:cNvSpPr>
                      <p:nvPr/>
                    </p:nvSpPr>
                    <p:spPr bwMode="auto">
                      <a:xfrm>
                        <a:off x="3664" y="29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226" name="Group 1291">
                    <a:extLst>
                      <a:ext uri="{FF2B5EF4-FFF2-40B4-BE49-F238E27FC236}">
                        <a16:creationId xmlns:a16="http://schemas.microsoft.com/office/drawing/2014/main" id="{CEE3808C-2FAF-E34C-88EE-A909C5869D2F}"/>
                      </a:ext>
                    </a:extLst>
                  </p:cNvPr>
                  <p:cNvGrpSpPr>
                    <a:grpSpLocks/>
                  </p:cNvGrpSpPr>
                  <p:nvPr/>
                </p:nvGrpSpPr>
                <p:grpSpPr bwMode="auto">
                  <a:xfrm>
                    <a:off x="3664" y="1270"/>
                    <a:ext cx="28" cy="783"/>
                    <a:chOff x="3664" y="1270"/>
                    <a:chExt cx="28" cy="783"/>
                  </a:xfrm>
                </p:grpSpPr>
                <p:grpSp>
                  <p:nvGrpSpPr>
                    <p:cNvPr id="7227" name="Group 1292">
                      <a:extLst>
                        <a:ext uri="{FF2B5EF4-FFF2-40B4-BE49-F238E27FC236}">
                          <a16:creationId xmlns:a16="http://schemas.microsoft.com/office/drawing/2014/main" id="{25D90E29-E07F-CB46-A115-B96613CD9B42}"/>
                        </a:ext>
                      </a:extLst>
                    </p:cNvPr>
                    <p:cNvGrpSpPr>
                      <a:grpSpLocks/>
                    </p:cNvGrpSpPr>
                    <p:nvPr/>
                  </p:nvGrpSpPr>
                  <p:grpSpPr bwMode="auto">
                    <a:xfrm>
                      <a:off x="3664" y="1270"/>
                      <a:ext cx="28" cy="348"/>
                      <a:chOff x="3664" y="1270"/>
                      <a:chExt cx="28" cy="348"/>
                    </a:xfrm>
                  </p:grpSpPr>
                  <p:sp>
                    <p:nvSpPr>
                      <p:cNvPr id="7237" name="Rectangle 1293">
                        <a:extLst>
                          <a:ext uri="{FF2B5EF4-FFF2-40B4-BE49-F238E27FC236}">
                            <a16:creationId xmlns:a16="http://schemas.microsoft.com/office/drawing/2014/main" id="{4266C3FD-7BC3-F74F-AC0D-7DB46CC849DD}"/>
                          </a:ext>
                        </a:extLst>
                      </p:cNvPr>
                      <p:cNvSpPr>
                        <a:spLocks noChangeArrowheads="1"/>
                      </p:cNvSpPr>
                      <p:nvPr/>
                    </p:nvSpPr>
                    <p:spPr bwMode="auto">
                      <a:xfrm>
                        <a:off x="3664" y="1270"/>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8" name="Rectangle 1294">
                        <a:extLst>
                          <a:ext uri="{FF2B5EF4-FFF2-40B4-BE49-F238E27FC236}">
                            <a16:creationId xmlns:a16="http://schemas.microsoft.com/office/drawing/2014/main" id="{3C910297-BE55-D54C-BF80-0E8F286A3375}"/>
                          </a:ext>
                        </a:extLst>
                      </p:cNvPr>
                      <p:cNvSpPr>
                        <a:spLocks noChangeArrowheads="1"/>
                      </p:cNvSpPr>
                      <p:nvPr/>
                    </p:nvSpPr>
                    <p:spPr bwMode="auto">
                      <a:xfrm>
                        <a:off x="3664" y="1318"/>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9" name="Rectangle 1295">
                        <a:extLst>
                          <a:ext uri="{FF2B5EF4-FFF2-40B4-BE49-F238E27FC236}">
                            <a16:creationId xmlns:a16="http://schemas.microsoft.com/office/drawing/2014/main" id="{3974769C-9455-0E47-B907-F5FC2836A28F}"/>
                          </a:ext>
                        </a:extLst>
                      </p:cNvPr>
                      <p:cNvSpPr>
                        <a:spLocks noChangeArrowheads="1"/>
                      </p:cNvSpPr>
                      <p:nvPr/>
                    </p:nvSpPr>
                    <p:spPr bwMode="auto">
                      <a:xfrm>
                        <a:off x="3664" y="1367"/>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0" name="Rectangle 1296">
                        <a:extLst>
                          <a:ext uri="{FF2B5EF4-FFF2-40B4-BE49-F238E27FC236}">
                            <a16:creationId xmlns:a16="http://schemas.microsoft.com/office/drawing/2014/main" id="{B7F0F95E-EC71-B043-932D-ED36C49AC5EE}"/>
                          </a:ext>
                        </a:extLst>
                      </p:cNvPr>
                      <p:cNvSpPr>
                        <a:spLocks noChangeArrowheads="1"/>
                      </p:cNvSpPr>
                      <p:nvPr/>
                    </p:nvSpPr>
                    <p:spPr bwMode="auto">
                      <a:xfrm>
                        <a:off x="3664" y="1411"/>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1" name="Rectangle 1297">
                        <a:extLst>
                          <a:ext uri="{FF2B5EF4-FFF2-40B4-BE49-F238E27FC236}">
                            <a16:creationId xmlns:a16="http://schemas.microsoft.com/office/drawing/2014/main" id="{BAE9BA63-3997-644C-AE4A-1469C1AD78C2}"/>
                          </a:ext>
                        </a:extLst>
                      </p:cNvPr>
                      <p:cNvSpPr>
                        <a:spLocks noChangeArrowheads="1"/>
                      </p:cNvSpPr>
                      <p:nvPr/>
                    </p:nvSpPr>
                    <p:spPr bwMode="auto">
                      <a:xfrm>
                        <a:off x="3664" y="1458"/>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2" name="Rectangle 1298">
                        <a:extLst>
                          <a:ext uri="{FF2B5EF4-FFF2-40B4-BE49-F238E27FC236}">
                            <a16:creationId xmlns:a16="http://schemas.microsoft.com/office/drawing/2014/main" id="{ECD767DC-28D7-6E4E-9093-066FD94E8DE4}"/>
                          </a:ext>
                        </a:extLst>
                      </p:cNvPr>
                      <p:cNvSpPr>
                        <a:spLocks noChangeArrowheads="1"/>
                      </p:cNvSpPr>
                      <p:nvPr/>
                    </p:nvSpPr>
                    <p:spPr bwMode="auto">
                      <a:xfrm>
                        <a:off x="3664" y="1507"/>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3" name="Rectangle 1299">
                        <a:extLst>
                          <a:ext uri="{FF2B5EF4-FFF2-40B4-BE49-F238E27FC236}">
                            <a16:creationId xmlns:a16="http://schemas.microsoft.com/office/drawing/2014/main" id="{4A87F709-3E42-C94C-AF40-978EAD6EBFDC}"/>
                          </a:ext>
                        </a:extLst>
                      </p:cNvPr>
                      <p:cNvSpPr>
                        <a:spLocks noChangeArrowheads="1"/>
                      </p:cNvSpPr>
                      <p:nvPr/>
                    </p:nvSpPr>
                    <p:spPr bwMode="auto">
                      <a:xfrm>
                        <a:off x="3664" y="1556"/>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44" name="Rectangle 1300">
                        <a:extLst>
                          <a:ext uri="{FF2B5EF4-FFF2-40B4-BE49-F238E27FC236}">
                            <a16:creationId xmlns:a16="http://schemas.microsoft.com/office/drawing/2014/main" id="{A05476DA-9355-2744-88FD-09C6A7BDB97D}"/>
                          </a:ext>
                        </a:extLst>
                      </p:cNvPr>
                      <p:cNvSpPr>
                        <a:spLocks noChangeArrowheads="1"/>
                      </p:cNvSpPr>
                      <p:nvPr/>
                    </p:nvSpPr>
                    <p:spPr bwMode="auto">
                      <a:xfrm>
                        <a:off x="3664" y="1603"/>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7228" name="Group 1301">
                      <a:extLst>
                        <a:ext uri="{FF2B5EF4-FFF2-40B4-BE49-F238E27FC236}">
                          <a16:creationId xmlns:a16="http://schemas.microsoft.com/office/drawing/2014/main" id="{8023CE1D-E385-6C4E-B706-CD8B20CE88F1}"/>
                        </a:ext>
                      </a:extLst>
                    </p:cNvPr>
                    <p:cNvGrpSpPr>
                      <a:grpSpLocks/>
                    </p:cNvGrpSpPr>
                    <p:nvPr/>
                  </p:nvGrpSpPr>
                  <p:grpSpPr bwMode="auto">
                    <a:xfrm>
                      <a:off x="3664" y="1705"/>
                      <a:ext cx="28" cy="348"/>
                      <a:chOff x="3664" y="1705"/>
                      <a:chExt cx="28" cy="348"/>
                    </a:xfrm>
                  </p:grpSpPr>
                  <p:sp>
                    <p:nvSpPr>
                      <p:cNvPr id="7229" name="Rectangle 1302">
                        <a:extLst>
                          <a:ext uri="{FF2B5EF4-FFF2-40B4-BE49-F238E27FC236}">
                            <a16:creationId xmlns:a16="http://schemas.microsoft.com/office/drawing/2014/main" id="{595CA77F-2D20-3142-A1E4-FD4CD9209B91}"/>
                          </a:ext>
                        </a:extLst>
                      </p:cNvPr>
                      <p:cNvSpPr>
                        <a:spLocks noChangeArrowheads="1"/>
                      </p:cNvSpPr>
                      <p:nvPr/>
                    </p:nvSpPr>
                    <p:spPr bwMode="auto">
                      <a:xfrm>
                        <a:off x="3664" y="1705"/>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0" name="Rectangle 1303">
                        <a:extLst>
                          <a:ext uri="{FF2B5EF4-FFF2-40B4-BE49-F238E27FC236}">
                            <a16:creationId xmlns:a16="http://schemas.microsoft.com/office/drawing/2014/main" id="{EE1FC8A6-13BB-1144-80B7-81FC68F99128}"/>
                          </a:ext>
                        </a:extLst>
                      </p:cNvPr>
                      <p:cNvSpPr>
                        <a:spLocks noChangeArrowheads="1"/>
                      </p:cNvSpPr>
                      <p:nvPr/>
                    </p:nvSpPr>
                    <p:spPr bwMode="auto">
                      <a:xfrm>
                        <a:off x="3664" y="1752"/>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1" name="Rectangle 1304">
                        <a:extLst>
                          <a:ext uri="{FF2B5EF4-FFF2-40B4-BE49-F238E27FC236}">
                            <a16:creationId xmlns:a16="http://schemas.microsoft.com/office/drawing/2014/main" id="{FD3710F4-7CBB-5A40-AA97-8E2BF1F83E6E}"/>
                          </a:ext>
                        </a:extLst>
                      </p:cNvPr>
                      <p:cNvSpPr>
                        <a:spLocks noChangeArrowheads="1"/>
                      </p:cNvSpPr>
                      <p:nvPr/>
                    </p:nvSpPr>
                    <p:spPr bwMode="auto">
                      <a:xfrm>
                        <a:off x="3664" y="1799"/>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2" name="Rectangle 1305">
                        <a:extLst>
                          <a:ext uri="{FF2B5EF4-FFF2-40B4-BE49-F238E27FC236}">
                            <a16:creationId xmlns:a16="http://schemas.microsoft.com/office/drawing/2014/main" id="{24D1D1C2-C212-A543-8C78-720EFF2A212F}"/>
                          </a:ext>
                        </a:extLst>
                      </p:cNvPr>
                      <p:cNvSpPr>
                        <a:spLocks noChangeArrowheads="1"/>
                      </p:cNvSpPr>
                      <p:nvPr/>
                    </p:nvSpPr>
                    <p:spPr bwMode="auto">
                      <a:xfrm>
                        <a:off x="3664" y="184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3" name="Rectangle 1306">
                        <a:extLst>
                          <a:ext uri="{FF2B5EF4-FFF2-40B4-BE49-F238E27FC236}">
                            <a16:creationId xmlns:a16="http://schemas.microsoft.com/office/drawing/2014/main" id="{441875FB-5AD7-FD4A-AD8F-EC2AB9748E6E}"/>
                          </a:ext>
                        </a:extLst>
                      </p:cNvPr>
                      <p:cNvSpPr>
                        <a:spLocks noChangeArrowheads="1"/>
                      </p:cNvSpPr>
                      <p:nvPr/>
                    </p:nvSpPr>
                    <p:spPr bwMode="auto">
                      <a:xfrm>
                        <a:off x="3664" y="1896"/>
                        <a:ext cx="28" cy="17"/>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4" name="Rectangle 1307">
                        <a:extLst>
                          <a:ext uri="{FF2B5EF4-FFF2-40B4-BE49-F238E27FC236}">
                            <a16:creationId xmlns:a16="http://schemas.microsoft.com/office/drawing/2014/main" id="{45ED82A7-45C9-8044-B46C-C2306A339EE2}"/>
                          </a:ext>
                        </a:extLst>
                      </p:cNvPr>
                      <p:cNvSpPr>
                        <a:spLocks noChangeArrowheads="1"/>
                      </p:cNvSpPr>
                      <p:nvPr/>
                    </p:nvSpPr>
                    <p:spPr bwMode="auto">
                      <a:xfrm>
                        <a:off x="3664" y="1943"/>
                        <a:ext cx="28" cy="14"/>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5" name="Rectangle 1308">
                        <a:extLst>
                          <a:ext uri="{FF2B5EF4-FFF2-40B4-BE49-F238E27FC236}">
                            <a16:creationId xmlns:a16="http://schemas.microsoft.com/office/drawing/2014/main" id="{A2C663CF-34A5-A747-BFDD-9F65787E6CAC}"/>
                          </a:ext>
                        </a:extLst>
                      </p:cNvPr>
                      <p:cNvSpPr>
                        <a:spLocks noChangeArrowheads="1"/>
                      </p:cNvSpPr>
                      <p:nvPr/>
                    </p:nvSpPr>
                    <p:spPr bwMode="auto">
                      <a:xfrm>
                        <a:off x="3664" y="1989"/>
                        <a:ext cx="28" cy="15"/>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36" name="Rectangle 1309">
                        <a:extLst>
                          <a:ext uri="{FF2B5EF4-FFF2-40B4-BE49-F238E27FC236}">
                            <a16:creationId xmlns:a16="http://schemas.microsoft.com/office/drawing/2014/main" id="{A30E3804-C77B-224F-904A-F6498187E770}"/>
                          </a:ext>
                        </a:extLst>
                      </p:cNvPr>
                      <p:cNvSpPr>
                        <a:spLocks noChangeArrowheads="1"/>
                      </p:cNvSpPr>
                      <p:nvPr/>
                    </p:nvSpPr>
                    <p:spPr bwMode="auto">
                      <a:xfrm>
                        <a:off x="3664" y="2037"/>
                        <a:ext cx="28" cy="16"/>
                      </a:xfrm>
                      <a:prstGeom prst="rect">
                        <a:avLst/>
                      </a:prstGeom>
                      <a:solidFill>
                        <a:srgbClr val="00FF00"/>
                      </a:solidFill>
                      <a:ln w="12700">
                        <a:solidFill>
                          <a:srgbClr val="67676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7216" name="Group 1310">
                  <a:extLst>
                    <a:ext uri="{FF2B5EF4-FFF2-40B4-BE49-F238E27FC236}">
                      <a16:creationId xmlns:a16="http://schemas.microsoft.com/office/drawing/2014/main" id="{951B06BB-2C4C-5C49-96F2-5385200B5EC9}"/>
                    </a:ext>
                  </a:extLst>
                </p:cNvPr>
                <p:cNvGrpSpPr>
                  <a:grpSpLocks/>
                </p:cNvGrpSpPr>
                <p:nvPr/>
              </p:nvGrpSpPr>
              <p:grpSpPr bwMode="auto">
                <a:xfrm>
                  <a:off x="3742" y="1084"/>
                  <a:ext cx="40" cy="136"/>
                  <a:chOff x="3742" y="1084"/>
                  <a:chExt cx="40" cy="136"/>
                </a:xfrm>
              </p:grpSpPr>
              <p:sp>
                <p:nvSpPr>
                  <p:cNvPr id="7223" name="Oval 1311">
                    <a:extLst>
                      <a:ext uri="{FF2B5EF4-FFF2-40B4-BE49-F238E27FC236}">
                        <a16:creationId xmlns:a16="http://schemas.microsoft.com/office/drawing/2014/main" id="{189B975D-9BF8-2446-AA65-D1927DEB28DC}"/>
                      </a:ext>
                    </a:extLst>
                  </p:cNvPr>
                  <p:cNvSpPr>
                    <a:spLocks noChangeArrowheads="1"/>
                  </p:cNvSpPr>
                  <p:nvPr/>
                </p:nvSpPr>
                <p:spPr bwMode="auto">
                  <a:xfrm>
                    <a:off x="3742"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24" name="Oval 1312">
                    <a:extLst>
                      <a:ext uri="{FF2B5EF4-FFF2-40B4-BE49-F238E27FC236}">
                        <a16:creationId xmlns:a16="http://schemas.microsoft.com/office/drawing/2014/main" id="{86D834B3-B6B0-E64A-9D39-54B510A943A6}"/>
                      </a:ext>
                    </a:extLst>
                  </p:cNvPr>
                  <p:cNvSpPr>
                    <a:spLocks noChangeArrowheads="1"/>
                  </p:cNvSpPr>
                  <p:nvPr/>
                </p:nvSpPr>
                <p:spPr bwMode="auto">
                  <a:xfrm>
                    <a:off x="3742" y="1180"/>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7217" name="Rectangle 1313">
                  <a:extLst>
                    <a:ext uri="{FF2B5EF4-FFF2-40B4-BE49-F238E27FC236}">
                      <a16:creationId xmlns:a16="http://schemas.microsoft.com/office/drawing/2014/main" id="{6B6E74C6-C94F-F24A-BB17-DEEDCB29AC37}"/>
                    </a:ext>
                  </a:extLst>
                </p:cNvPr>
                <p:cNvSpPr>
                  <a:spLocks noChangeArrowheads="1"/>
                </p:cNvSpPr>
                <p:nvPr/>
              </p:nvSpPr>
              <p:spPr bwMode="auto">
                <a:xfrm>
                  <a:off x="3732" y="1248"/>
                  <a:ext cx="150" cy="16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18" name="Freeform 1314">
                  <a:extLst>
                    <a:ext uri="{FF2B5EF4-FFF2-40B4-BE49-F238E27FC236}">
                      <a16:creationId xmlns:a16="http://schemas.microsoft.com/office/drawing/2014/main" id="{4CDD937D-F69C-2848-A397-8FA2AAB7F13C}"/>
                    </a:ext>
                  </a:extLst>
                </p:cNvPr>
                <p:cNvSpPr>
                  <a:spLocks/>
                </p:cNvSpPr>
                <p:nvPr/>
              </p:nvSpPr>
              <p:spPr bwMode="auto">
                <a:xfrm>
                  <a:off x="3888" y="768"/>
                  <a:ext cx="577" cy="2209"/>
                </a:xfrm>
                <a:custGeom>
                  <a:avLst/>
                  <a:gdLst>
                    <a:gd name="T0" fmla="*/ 0 w 577"/>
                    <a:gd name="T1" fmla="*/ 288 h 2209"/>
                    <a:gd name="T2" fmla="*/ 576 w 577"/>
                    <a:gd name="T3" fmla="*/ 0 h 2209"/>
                    <a:gd name="T4" fmla="*/ 576 w 577"/>
                    <a:gd name="T5" fmla="*/ 1920 h 2209"/>
                    <a:gd name="T6" fmla="*/ 0 w 577"/>
                    <a:gd name="T7" fmla="*/ 2208 h 2209"/>
                    <a:gd name="T8" fmla="*/ 0 w 577"/>
                    <a:gd name="T9" fmla="*/ 288 h 2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209">
                      <a:moveTo>
                        <a:pt x="0" y="288"/>
                      </a:moveTo>
                      <a:lnTo>
                        <a:pt x="576" y="0"/>
                      </a:lnTo>
                      <a:lnTo>
                        <a:pt x="576" y="1920"/>
                      </a:lnTo>
                      <a:lnTo>
                        <a:pt x="0" y="220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19" name="Freeform 1315">
                  <a:extLst>
                    <a:ext uri="{FF2B5EF4-FFF2-40B4-BE49-F238E27FC236}">
                      <a16:creationId xmlns:a16="http://schemas.microsoft.com/office/drawing/2014/main" id="{5841F0F6-A38E-CA41-A78E-AF7479130F07}"/>
                    </a:ext>
                  </a:extLst>
                </p:cNvPr>
                <p:cNvSpPr>
                  <a:spLocks/>
                </p:cNvSpPr>
                <p:nvPr/>
              </p:nvSpPr>
              <p:spPr bwMode="auto">
                <a:xfrm>
                  <a:off x="379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20" name="Freeform 1316">
                  <a:extLst>
                    <a:ext uri="{FF2B5EF4-FFF2-40B4-BE49-F238E27FC236}">
                      <a16:creationId xmlns:a16="http://schemas.microsoft.com/office/drawing/2014/main" id="{993FB253-9C75-F24D-BD13-A76249060191}"/>
                    </a:ext>
                  </a:extLst>
                </p:cNvPr>
                <p:cNvSpPr>
                  <a:spLocks/>
                </p:cNvSpPr>
                <p:nvPr/>
              </p:nvSpPr>
              <p:spPr bwMode="auto">
                <a:xfrm>
                  <a:off x="3888"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21" name="Freeform 1317">
                  <a:extLst>
                    <a:ext uri="{FF2B5EF4-FFF2-40B4-BE49-F238E27FC236}">
                      <a16:creationId xmlns:a16="http://schemas.microsoft.com/office/drawing/2014/main" id="{ADC6EAF4-F50D-B64A-ADD8-812C6AB08ECB}"/>
                    </a:ext>
                  </a:extLst>
                </p:cNvPr>
                <p:cNvSpPr>
                  <a:spLocks/>
                </p:cNvSpPr>
                <p:nvPr/>
              </p:nvSpPr>
              <p:spPr bwMode="auto">
                <a:xfrm>
                  <a:off x="398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22" name="Freeform 1318">
                  <a:extLst>
                    <a:ext uri="{FF2B5EF4-FFF2-40B4-BE49-F238E27FC236}">
                      <a16:creationId xmlns:a16="http://schemas.microsoft.com/office/drawing/2014/main" id="{21D0DE31-81B7-CA46-B285-19C8A373E346}"/>
                    </a:ext>
                  </a:extLst>
                </p:cNvPr>
                <p:cNvSpPr>
                  <a:spLocks/>
                </p:cNvSpPr>
                <p:nvPr/>
              </p:nvSpPr>
              <p:spPr bwMode="auto">
                <a:xfrm>
                  <a:off x="4080"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nvGrpSpPr>
              <p:cNvPr id="7155" name="Group 1319">
                <a:extLst>
                  <a:ext uri="{FF2B5EF4-FFF2-40B4-BE49-F238E27FC236}">
                    <a16:creationId xmlns:a16="http://schemas.microsoft.com/office/drawing/2014/main" id="{D5E83686-48E1-924C-8577-9C220FB50DD7}"/>
                  </a:ext>
                </a:extLst>
              </p:cNvPr>
              <p:cNvGrpSpPr>
                <a:grpSpLocks/>
              </p:cNvGrpSpPr>
              <p:nvPr/>
            </p:nvGrpSpPr>
            <p:grpSpPr bwMode="auto">
              <a:xfrm>
                <a:off x="4032" y="768"/>
                <a:ext cx="817" cy="2161"/>
                <a:chOff x="4032" y="768"/>
                <a:chExt cx="817" cy="2161"/>
              </a:xfrm>
            </p:grpSpPr>
            <p:grpSp>
              <p:nvGrpSpPr>
                <p:cNvPr id="7186" name="Group 1320">
                  <a:extLst>
                    <a:ext uri="{FF2B5EF4-FFF2-40B4-BE49-F238E27FC236}">
                      <a16:creationId xmlns:a16="http://schemas.microsoft.com/office/drawing/2014/main" id="{511F8B99-9833-7E42-869D-63221FBCE7F2}"/>
                    </a:ext>
                  </a:extLst>
                </p:cNvPr>
                <p:cNvGrpSpPr>
                  <a:grpSpLocks/>
                </p:cNvGrpSpPr>
                <p:nvPr/>
              </p:nvGrpSpPr>
              <p:grpSpPr bwMode="auto">
                <a:xfrm>
                  <a:off x="4032" y="768"/>
                  <a:ext cx="817" cy="2161"/>
                  <a:chOff x="4032" y="768"/>
                  <a:chExt cx="817" cy="2161"/>
                </a:xfrm>
              </p:grpSpPr>
              <p:sp>
                <p:nvSpPr>
                  <p:cNvPr id="7209" name="Freeform 1321">
                    <a:extLst>
                      <a:ext uri="{FF2B5EF4-FFF2-40B4-BE49-F238E27FC236}">
                        <a16:creationId xmlns:a16="http://schemas.microsoft.com/office/drawing/2014/main" id="{CA2F8EFD-C87F-1D41-8168-7884F72D45D2}"/>
                      </a:ext>
                    </a:extLst>
                  </p:cNvPr>
                  <p:cNvSpPr>
                    <a:spLocks/>
                  </p:cNvSpPr>
                  <p:nvPr/>
                </p:nvSpPr>
                <p:spPr bwMode="auto">
                  <a:xfrm>
                    <a:off x="4032"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10" name="Freeform 1322">
                    <a:extLst>
                      <a:ext uri="{FF2B5EF4-FFF2-40B4-BE49-F238E27FC236}">
                        <a16:creationId xmlns:a16="http://schemas.microsoft.com/office/drawing/2014/main" id="{3F78CECF-8CB1-9A44-9579-446C3E2CBFF1}"/>
                      </a:ext>
                    </a:extLst>
                  </p:cNvPr>
                  <p:cNvSpPr>
                    <a:spLocks/>
                  </p:cNvSpPr>
                  <p:nvPr/>
                </p:nvSpPr>
                <p:spPr bwMode="auto">
                  <a:xfrm>
                    <a:off x="4272" y="768"/>
                    <a:ext cx="577" cy="2161"/>
                  </a:xfrm>
                  <a:custGeom>
                    <a:avLst/>
                    <a:gdLst>
                      <a:gd name="T0" fmla="*/ 96 w 577"/>
                      <a:gd name="T1" fmla="*/ 2160 h 2161"/>
                      <a:gd name="T2" fmla="*/ 96 w 577"/>
                      <a:gd name="T3" fmla="*/ 1536 h 2161"/>
                      <a:gd name="T4" fmla="*/ 0 w 577"/>
                      <a:gd name="T5" fmla="*/ 1584 h 2161"/>
                      <a:gd name="T6" fmla="*/ 0 w 577"/>
                      <a:gd name="T7" fmla="*/ 288 h 2161"/>
                      <a:gd name="T8" fmla="*/ 576 w 577"/>
                      <a:gd name="T9" fmla="*/ 0 h 2161"/>
                      <a:gd name="T10" fmla="*/ 576 w 577"/>
                      <a:gd name="T11" fmla="*/ 1968 h 2161"/>
                      <a:gd name="T12" fmla="*/ 96 w 577"/>
                      <a:gd name="T13" fmla="*/ 2160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96" y="2160"/>
                        </a:moveTo>
                        <a:lnTo>
                          <a:pt x="96" y="1536"/>
                        </a:lnTo>
                        <a:lnTo>
                          <a:pt x="0" y="1584"/>
                        </a:lnTo>
                        <a:lnTo>
                          <a:pt x="0" y="288"/>
                        </a:lnTo>
                        <a:lnTo>
                          <a:pt x="576" y="0"/>
                        </a:lnTo>
                        <a:lnTo>
                          <a:pt x="576" y="1968"/>
                        </a:lnTo>
                        <a:lnTo>
                          <a:pt x="96" y="2160"/>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11" name="Freeform 1323">
                    <a:extLst>
                      <a:ext uri="{FF2B5EF4-FFF2-40B4-BE49-F238E27FC236}">
                        <a16:creationId xmlns:a16="http://schemas.microsoft.com/office/drawing/2014/main" id="{6259D287-9253-E34D-85CE-34C4E7254B0E}"/>
                      </a:ext>
                    </a:extLst>
                  </p:cNvPr>
                  <p:cNvSpPr>
                    <a:spLocks/>
                  </p:cNvSpPr>
                  <p:nvPr/>
                </p:nvSpPr>
                <p:spPr bwMode="auto">
                  <a:xfrm>
                    <a:off x="436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187" name="Freeform 1324">
                  <a:extLst>
                    <a:ext uri="{FF2B5EF4-FFF2-40B4-BE49-F238E27FC236}">
                      <a16:creationId xmlns:a16="http://schemas.microsoft.com/office/drawing/2014/main" id="{D6723FDA-93FB-E546-B226-E16ECC29032E}"/>
                    </a:ext>
                  </a:extLst>
                </p:cNvPr>
                <p:cNvSpPr>
                  <a:spLocks/>
                </p:cNvSpPr>
                <p:nvPr/>
              </p:nvSpPr>
              <p:spPr bwMode="auto">
                <a:xfrm>
                  <a:off x="4464"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88" name="Freeform 1325">
                  <a:extLst>
                    <a:ext uri="{FF2B5EF4-FFF2-40B4-BE49-F238E27FC236}">
                      <a16:creationId xmlns:a16="http://schemas.microsoft.com/office/drawing/2014/main" id="{7C9AF57D-D030-844D-BC60-9CC289B7A277}"/>
                    </a:ext>
                  </a:extLst>
                </p:cNvPr>
                <p:cNvSpPr>
                  <a:spLocks/>
                </p:cNvSpPr>
                <p:nvPr/>
              </p:nvSpPr>
              <p:spPr bwMode="auto">
                <a:xfrm>
                  <a:off x="417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89" name="Freeform 1326">
                  <a:extLst>
                    <a:ext uri="{FF2B5EF4-FFF2-40B4-BE49-F238E27FC236}">
                      <a16:creationId xmlns:a16="http://schemas.microsoft.com/office/drawing/2014/main" id="{7A2903E4-65A6-5543-8C2F-667870FD08C4}"/>
                    </a:ext>
                  </a:extLst>
                </p:cNvPr>
                <p:cNvSpPr>
                  <a:spLocks/>
                </p:cNvSpPr>
                <p:nvPr/>
              </p:nvSpPr>
              <p:spPr bwMode="auto">
                <a:xfrm>
                  <a:off x="4272"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90" name="Freeform 1327">
                  <a:extLst>
                    <a:ext uri="{FF2B5EF4-FFF2-40B4-BE49-F238E27FC236}">
                      <a16:creationId xmlns:a16="http://schemas.microsoft.com/office/drawing/2014/main" id="{F64BD191-F5FE-8840-982A-61E397DF8EB0}"/>
                    </a:ext>
                  </a:extLst>
                </p:cNvPr>
                <p:cNvSpPr>
                  <a:spLocks/>
                </p:cNvSpPr>
                <p:nvPr/>
              </p:nvSpPr>
              <p:spPr bwMode="auto">
                <a:xfrm>
                  <a:off x="4128" y="2304"/>
                  <a:ext cx="241" cy="625"/>
                </a:xfrm>
                <a:custGeom>
                  <a:avLst/>
                  <a:gdLst>
                    <a:gd name="T0" fmla="*/ 0 w 241"/>
                    <a:gd name="T1" fmla="*/ 48 h 625"/>
                    <a:gd name="T2" fmla="*/ 144 w 241"/>
                    <a:gd name="T3" fmla="*/ 48 h 625"/>
                    <a:gd name="T4" fmla="*/ 240 w 241"/>
                    <a:gd name="T5" fmla="*/ 0 h 625"/>
                    <a:gd name="T6" fmla="*/ 240 w 241"/>
                    <a:gd name="T7" fmla="*/ 624 h 625"/>
                    <a:gd name="T8" fmla="*/ 0 w 241"/>
                    <a:gd name="T9" fmla="*/ 624 h 625"/>
                    <a:gd name="T10" fmla="*/ 0 w 241"/>
                    <a:gd name="T11" fmla="*/ 48 h 6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625">
                      <a:moveTo>
                        <a:pt x="0" y="48"/>
                      </a:moveTo>
                      <a:lnTo>
                        <a:pt x="144" y="48"/>
                      </a:lnTo>
                      <a:lnTo>
                        <a:pt x="240" y="0"/>
                      </a:lnTo>
                      <a:lnTo>
                        <a:pt x="240" y="624"/>
                      </a:lnTo>
                      <a:lnTo>
                        <a:pt x="0" y="624"/>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91" name="AutoShape 1328">
                  <a:extLst>
                    <a:ext uri="{FF2B5EF4-FFF2-40B4-BE49-F238E27FC236}">
                      <a16:creationId xmlns:a16="http://schemas.microsoft.com/office/drawing/2014/main" id="{5DAD29B0-E729-BC4B-9AC7-95BBA6B1AD93}"/>
                    </a:ext>
                  </a:extLst>
                </p:cNvPr>
                <p:cNvSpPr>
                  <a:spLocks noChangeArrowheads="1"/>
                </p:cNvSpPr>
                <p:nvPr/>
              </p:nvSpPr>
              <p:spPr bwMode="auto">
                <a:xfrm>
                  <a:off x="4201"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192" name="Group 1329">
                  <a:extLst>
                    <a:ext uri="{FF2B5EF4-FFF2-40B4-BE49-F238E27FC236}">
                      <a16:creationId xmlns:a16="http://schemas.microsoft.com/office/drawing/2014/main" id="{BFF666B8-1C5E-9941-81CC-6DE9CCAC2932}"/>
                    </a:ext>
                  </a:extLst>
                </p:cNvPr>
                <p:cNvGrpSpPr>
                  <a:grpSpLocks/>
                </p:cNvGrpSpPr>
                <p:nvPr/>
              </p:nvGrpSpPr>
              <p:grpSpPr bwMode="auto">
                <a:xfrm>
                  <a:off x="4213" y="2442"/>
                  <a:ext cx="41" cy="247"/>
                  <a:chOff x="4213" y="2442"/>
                  <a:chExt cx="41" cy="247"/>
                </a:xfrm>
              </p:grpSpPr>
              <p:sp>
                <p:nvSpPr>
                  <p:cNvPr id="7207" name="Freeform 1330">
                    <a:extLst>
                      <a:ext uri="{FF2B5EF4-FFF2-40B4-BE49-F238E27FC236}">
                        <a16:creationId xmlns:a16="http://schemas.microsoft.com/office/drawing/2014/main" id="{7D6826A4-60BC-4849-9E6D-4FEEA7F3434B}"/>
                      </a:ext>
                    </a:extLst>
                  </p:cNvPr>
                  <p:cNvSpPr>
                    <a:spLocks/>
                  </p:cNvSpPr>
                  <p:nvPr/>
                </p:nvSpPr>
                <p:spPr bwMode="auto">
                  <a:xfrm>
                    <a:off x="4214"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208" name="Freeform 1331">
                    <a:extLst>
                      <a:ext uri="{FF2B5EF4-FFF2-40B4-BE49-F238E27FC236}">
                        <a16:creationId xmlns:a16="http://schemas.microsoft.com/office/drawing/2014/main" id="{30646B1B-EA54-304F-A816-0EE5272D1BDC}"/>
                      </a:ext>
                    </a:extLst>
                  </p:cNvPr>
                  <p:cNvSpPr>
                    <a:spLocks/>
                  </p:cNvSpPr>
                  <p:nvPr/>
                </p:nvSpPr>
                <p:spPr bwMode="auto">
                  <a:xfrm>
                    <a:off x="4213"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193" name="Rectangle 1332">
                  <a:extLst>
                    <a:ext uri="{FF2B5EF4-FFF2-40B4-BE49-F238E27FC236}">
                      <a16:creationId xmlns:a16="http://schemas.microsoft.com/office/drawing/2014/main" id="{48220CBE-4D6E-9C4B-A273-7AA786A8566E}"/>
                    </a:ext>
                  </a:extLst>
                </p:cNvPr>
                <p:cNvSpPr>
                  <a:spLocks noChangeArrowheads="1"/>
                </p:cNvSpPr>
                <p:nvPr/>
              </p:nvSpPr>
              <p:spPr bwMode="auto">
                <a:xfrm>
                  <a:off x="4036" y="1060"/>
                  <a:ext cx="232" cy="128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94" name="Oval 1333">
                  <a:extLst>
                    <a:ext uri="{FF2B5EF4-FFF2-40B4-BE49-F238E27FC236}">
                      <a16:creationId xmlns:a16="http://schemas.microsoft.com/office/drawing/2014/main" id="{E2AEC351-0969-D946-9855-7D247415469D}"/>
                    </a:ext>
                  </a:extLst>
                </p:cNvPr>
                <p:cNvSpPr>
                  <a:spLocks noChangeArrowheads="1"/>
                </p:cNvSpPr>
                <p:nvPr/>
              </p:nvSpPr>
              <p:spPr bwMode="auto">
                <a:xfrm>
                  <a:off x="4126"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195" name="Group 1334">
                  <a:extLst>
                    <a:ext uri="{FF2B5EF4-FFF2-40B4-BE49-F238E27FC236}">
                      <a16:creationId xmlns:a16="http://schemas.microsoft.com/office/drawing/2014/main" id="{749335C8-5696-CF47-8DC5-E3993C587057}"/>
                    </a:ext>
                  </a:extLst>
                </p:cNvPr>
                <p:cNvGrpSpPr>
                  <a:grpSpLocks/>
                </p:cNvGrpSpPr>
                <p:nvPr/>
              </p:nvGrpSpPr>
              <p:grpSpPr bwMode="auto">
                <a:xfrm>
                  <a:off x="4132" y="1204"/>
                  <a:ext cx="34" cy="472"/>
                  <a:chOff x="4132" y="1204"/>
                  <a:chExt cx="34" cy="472"/>
                </a:xfrm>
              </p:grpSpPr>
              <p:sp>
                <p:nvSpPr>
                  <p:cNvPr id="7196" name="Rectangle 1335">
                    <a:extLst>
                      <a:ext uri="{FF2B5EF4-FFF2-40B4-BE49-F238E27FC236}">
                        <a16:creationId xmlns:a16="http://schemas.microsoft.com/office/drawing/2014/main" id="{F37C973B-D7A9-844F-B106-7CB93F66330E}"/>
                      </a:ext>
                    </a:extLst>
                  </p:cNvPr>
                  <p:cNvSpPr>
                    <a:spLocks noChangeArrowheads="1"/>
                  </p:cNvSpPr>
                  <p:nvPr/>
                </p:nvSpPr>
                <p:spPr bwMode="auto">
                  <a:xfrm>
                    <a:off x="4132" y="1204"/>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97" name="Rectangle 1336">
                    <a:extLst>
                      <a:ext uri="{FF2B5EF4-FFF2-40B4-BE49-F238E27FC236}">
                        <a16:creationId xmlns:a16="http://schemas.microsoft.com/office/drawing/2014/main" id="{239791AC-4738-A54C-995C-3BB3B68E461B}"/>
                      </a:ext>
                    </a:extLst>
                  </p:cNvPr>
                  <p:cNvSpPr>
                    <a:spLocks noChangeArrowheads="1"/>
                  </p:cNvSpPr>
                  <p:nvPr/>
                </p:nvSpPr>
                <p:spPr bwMode="auto">
                  <a:xfrm>
                    <a:off x="4132" y="1248"/>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98" name="Rectangle 1337">
                    <a:extLst>
                      <a:ext uri="{FF2B5EF4-FFF2-40B4-BE49-F238E27FC236}">
                        <a16:creationId xmlns:a16="http://schemas.microsoft.com/office/drawing/2014/main" id="{40DBD0DF-4FCD-4A48-998F-8AE32F70A980}"/>
                      </a:ext>
                    </a:extLst>
                  </p:cNvPr>
                  <p:cNvSpPr>
                    <a:spLocks noChangeArrowheads="1"/>
                  </p:cNvSpPr>
                  <p:nvPr/>
                </p:nvSpPr>
                <p:spPr bwMode="auto">
                  <a:xfrm>
                    <a:off x="4132" y="1292"/>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99" name="Rectangle 1338">
                    <a:extLst>
                      <a:ext uri="{FF2B5EF4-FFF2-40B4-BE49-F238E27FC236}">
                        <a16:creationId xmlns:a16="http://schemas.microsoft.com/office/drawing/2014/main" id="{C5B418A3-35AF-AD4D-8658-5BF030DCCAF3}"/>
                      </a:ext>
                    </a:extLst>
                  </p:cNvPr>
                  <p:cNvSpPr>
                    <a:spLocks noChangeArrowheads="1"/>
                  </p:cNvSpPr>
                  <p:nvPr/>
                </p:nvSpPr>
                <p:spPr bwMode="auto">
                  <a:xfrm>
                    <a:off x="4132" y="1335"/>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0" name="Rectangle 1339">
                    <a:extLst>
                      <a:ext uri="{FF2B5EF4-FFF2-40B4-BE49-F238E27FC236}">
                        <a16:creationId xmlns:a16="http://schemas.microsoft.com/office/drawing/2014/main" id="{7C606522-AA28-3E42-BB7A-549CF7D5EE9A}"/>
                      </a:ext>
                    </a:extLst>
                  </p:cNvPr>
                  <p:cNvSpPr>
                    <a:spLocks noChangeArrowheads="1"/>
                  </p:cNvSpPr>
                  <p:nvPr/>
                </p:nvSpPr>
                <p:spPr bwMode="auto">
                  <a:xfrm>
                    <a:off x="4132" y="1379"/>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1" name="Rectangle 1340">
                    <a:extLst>
                      <a:ext uri="{FF2B5EF4-FFF2-40B4-BE49-F238E27FC236}">
                        <a16:creationId xmlns:a16="http://schemas.microsoft.com/office/drawing/2014/main" id="{14D8097A-A4C9-0E46-8FCB-17803599997C}"/>
                      </a:ext>
                    </a:extLst>
                  </p:cNvPr>
                  <p:cNvSpPr>
                    <a:spLocks noChangeArrowheads="1"/>
                  </p:cNvSpPr>
                  <p:nvPr/>
                </p:nvSpPr>
                <p:spPr bwMode="auto">
                  <a:xfrm>
                    <a:off x="4132" y="1422"/>
                    <a:ext cx="34" cy="3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2" name="Rectangle 1341">
                    <a:extLst>
                      <a:ext uri="{FF2B5EF4-FFF2-40B4-BE49-F238E27FC236}">
                        <a16:creationId xmlns:a16="http://schemas.microsoft.com/office/drawing/2014/main" id="{7CAD5291-E1F0-FF45-9683-0DF65F5344E9}"/>
                      </a:ext>
                    </a:extLst>
                  </p:cNvPr>
                  <p:cNvSpPr>
                    <a:spLocks noChangeArrowheads="1"/>
                  </p:cNvSpPr>
                  <p:nvPr/>
                </p:nvSpPr>
                <p:spPr bwMode="auto">
                  <a:xfrm>
                    <a:off x="4132" y="1467"/>
                    <a:ext cx="34" cy="34"/>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3" name="Rectangle 1342">
                    <a:extLst>
                      <a:ext uri="{FF2B5EF4-FFF2-40B4-BE49-F238E27FC236}">
                        <a16:creationId xmlns:a16="http://schemas.microsoft.com/office/drawing/2014/main" id="{FCCB312D-87E3-1447-BA3C-5B59C616B6C2}"/>
                      </a:ext>
                    </a:extLst>
                  </p:cNvPr>
                  <p:cNvSpPr>
                    <a:spLocks noChangeArrowheads="1"/>
                  </p:cNvSpPr>
                  <p:nvPr/>
                </p:nvSpPr>
                <p:spPr bwMode="auto">
                  <a:xfrm>
                    <a:off x="4132" y="1509"/>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4" name="Rectangle 1343">
                    <a:extLst>
                      <a:ext uri="{FF2B5EF4-FFF2-40B4-BE49-F238E27FC236}">
                        <a16:creationId xmlns:a16="http://schemas.microsoft.com/office/drawing/2014/main" id="{2E9E9883-B3CC-3E49-A060-EC9C6755669C}"/>
                      </a:ext>
                    </a:extLst>
                  </p:cNvPr>
                  <p:cNvSpPr>
                    <a:spLocks noChangeArrowheads="1"/>
                  </p:cNvSpPr>
                  <p:nvPr/>
                </p:nvSpPr>
                <p:spPr bwMode="auto">
                  <a:xfrm>
                    <a:off x="4132" y="1553"/>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5" name="Rectangle 1344">
                    <a:extLst>
                      <a:ext uri="{FF2B5EF4-FFF2-40B4-BE49-F238E27FC236}">
                        <a16:creationId xmlns:a16="http://schemas.microsoft.com/office/drawing/2014/main" id="{3624EA97-FBCC-2847-9B70-D78FFB8A69C5}"/>
                      </a:ext>
                    </a:extLst>
                  </p:cNvPr>
                  <p:cNvSpPr>
                    <a:spLocks noChangeArrowheads="1"/>
                  </p:cNvSpPr>
                  <p:nvPr/>
                </p:nvSpPr>
                <p:spPr bwMode="auto">
                  <a:xfrm>
                    <a:off x="4132" y="1597"/>
                    <a:ext cx="34" cy="35"/>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206" name="Rectangle 1345">
                    <a:extLst>
                      <a:ext uri="{FF2B5EF4-FFF2-40B4-BE49-F238E27FC236}">
                        <a16:creationId xmlns:a16="http://schemas.microsoft.com/office/drawing/2014/main" id="{EEE10926-0FA2-E040-B6F0-6C5D7413AC4F}"/>
                      </a:ext>
                    </a:extLst>
                  </p:cNvPr>
                  <p:cNvSpPr>
                    <a:spLocks noChangeArrowheads="1"/>
                  </p:cNvSpPr>
                  <p:nvPr/>
                </p:nvSpPr>
                <p:spPr bwMode="auto">
                  <a:xfrm>
                    <a:off x="4132" y="1640"/>
                    <a:ext cx="34" cy="3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nvGrpSpPr>
              <p:cNvPr id="7156" name="Group 1346">
                <a:extLst>
                  <a:ext uri="{FF2B5EF4-FFF2-40B4-BE49-F238E27FC236}">
                    <a16:creationId xmlns:a16="http://schemas.microsoft.com/office/drawing/2014/main" id="{5AB83664-75ED-3F4F-AFB3-5B1F91E540DB}"/>
                  </a:ext>
                </a:extLst>
              </p:cNvPr>
              <p:cNvGrpSpPr>
                <a:grpSpLocks/>
              </p:cNvGrpSpPr>
              <p:nvPr/>
            </p:nvGrpSpPr>
            <p:grpSpPr bwMode="auto">
              <a:xfrm>
                <a:off x="4416" y="768"/>
                <a:ext cx="817" cy="2161"/>
                <a:chOff x="4416" y="768"/>
                <a:chExt cx="817" cy="2161"/>
              </a:xfrm>
            </p:grpSpPr>
            <p:sp>
              <p:nvSpPr>
                <p:cNvPr id="7157" name="Freeform 1347">
                  <a:extLst>
                    <a:ext uri="{FF2B5EF4-FFF2-40B4-BE49-F238E27FC236}">
                      <a16:creationId xmlns:a16="http://schemas.microsoft.com/office/drawing/2014/main" id="{BBA97C52-F5A4-1143-AE26-9F3F32B7E213}"/>
                    </a:ext>
                  </a:extLst>
                </p:cNvPr>
                <p:cNvSpPr>
                  <a:spLocks/>
                </p:cNvSpPr>
                <p:nvPr/>
              </p:nvSpPr>
              <p:spPr bwMode="auto">
                <a:xfrm>
                  <a:off x="4416" y="768"/>
                  <a:ext cx="817" cy="289"/>
                </a:xfrm>
                <a:custGeom>
                  <a:avLst/>
                  <a:gdLst>
                    <a:gd name="T0" fmla="*/ 0 w 817"/>
                    <a:gd name="T1" fmla="*/ 288 h 289"/>
                    <a:gd name="T2" fmla="*/ 576 w 817"/>
                    <a:gd name="T3" fmla="*/ 0 h 289"/>
                    <a:gd name="T4" fmla="*/ 816 w 817"/>
                    <a:gd name="T5" fmla="*/ 0 h 289"/>
                    <a:gd name="T6" fmla="*/ 240 w 817"/>
                    <a:gd name="T7" fmla="*/ 288 h 289"/>
                    <a:gd name="T8" fmla="*/ 0 w 817"/>
                    <a:gd name="T9" fmla="*/ 288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7" h="289">
                      <a:moveTo>
                        <a:pt x="0" y="288"/>
                      </a:moveTo>
                      <a:lnTo>
                        <a:pt x="576" y="0"/>
                      </a:lnTo>
                      <a:lnTo>
                        <a:pt x="816" y="0"/>
                      </a:lnTo>
                      <a:lnTo>
                        <a:pt x="240" y="288"/>
                      </a:lnTo>
                      <a:lnTo>
                        <a:pt x="0" y="28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58" name="Freeform 1348">
                  <a:extLst>
                    <a:ext uri="{FF2B5EF4-FFF2-40B4-BE49-F238E27FC236}">
                      <a16:creationId xmlns:a16="http://schemas.microsoft.com/office/drawing/2014/main" id="{B01D7BD0-0139-024B-A583-0BA8CC91BC21}"/>
                    </a:ext>
                  </a:extLst>
                </p:cNvPr>
                <p:cNvSpPr>
                  <a:spLocks/>
                </p:cNvSpPr>
                <p:nvPr/>
              </p:nvSpPr>
              <p:spPr bwMode="auto">
                <a:xfrm>
                  <a:off x="4560"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59" name="Freeform 1349">
                  <a:extLst>
                    <a:ext uri="{FF2B5EF4-FFF2-40B4-BE49-F238E27FC236}">
                      <a16:creationId xmlns:a16="http://schemas.microsoft.com/office/drawing/2014/main" id="{A4ADAD7E-47D2-1D46-8576-3E6A7353D4DC}"/>
                    </a:ext>
                  </a:extLst>
                </p:cNvPr>
                <p:cNvSpPr>
                  <a:spLocks/>
                </p:cNvSpPr>
                <p:nvPr/>
              </p:nvSpPr>
              <p:spPr bwMode="auto">
                <a:xfrm>
                  <a:off x="4656" y="912"/>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60" name="Freeform 1350">
                  <a:extLst>
                    <a:ext uri="{FF2B5EF4-FFF2-40B4-BE49-F238E27FC236}">
                      <a16:creationId xmlns:a16="http://schemas.microsoft.com/office/drawing/2014/main" id="{1B607AE1-A88D-8A44-A548-1984A22C6511}"/>
                    </a:ext>
                  </a:extLst>
                </p:cNvPr>
                <p:cNvSpPr>
                  <a:spLocks/>
                </p:cNvSpPr>
                <p:nvPr/>
              </p:nvSpPr>
              <p:spPr bwMode="auto">
                <a:xfrm>
                  <a:off x="4752"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61" name="Freeform 1351">
                  <a:extLst>
                    <a:ext uri="{FF2B5EF4-FFF2-40B4-BE49-F238E27FC236}">
                      <a16:creationId xmlns:a16="http://schemas.microsoft.com/office/drawing/2014/main" id="{A6179F97-A4CB-D84E-9A10-C312CE1E1D9D}"/>
                    </a:ext>
                  </a:extLst>
                </p:cNvPr>
                <p:cNvSpPr>
                  <a:spLocks/>
                </p:cNvSpPr>
                <p:nvPr/>
              </p:nvSpPr>
              <p:spPr bwMode="auto">
                <a:xfrm>
                  <a:off x="4848" y="816"/>
                  <a:ext cx="241" cy="97"/>
                </a:xfrm>
                <a:custGeom>
                  <a:avLst/>
                  <a:gdLst>
                    <a:gd name="T0" fmla="*/ 0 w 241"/>
                    <a:gd name="T1" fmla="*/ 96 h 97"/>
                    <a:gd name="T2" fmla="*/ 192 w 241"/>
                    <a:gd name="T3" fmla="*/ 0 h 97"/>
                    <a:gd name="T4" fmla="*/ 240 w 241"/>
                    <a:gd name="T5" fmla="*/ 0 h 97"/>
                    <a:gd name="T6" fmla="*/ 48 w 241"/>
                    <a:gd name="T7" fmla="*/ 96 h 97"/>
                    <a:gd name="T8" fmla="*/ 0 w 241"/>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97">
                      <a:moveTo>
                        <a:pt x="0" y="96"/>
                      </a:moveTo>
                      <a:lnTo>
                        <a:pt x="192" y="0"/>
                      </a:lnTo>
                      <a:lnTo>
                        <a:pt x="240" y="0"/>
                      </a:lnTo>
                      <a:lnTo>
                        <a:pt x="48" y="96"/>
                      </a:lnTo>
                      <a:lnTo>
                        <a:pt x="0" y="96"/>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62" name="Freeform 1352">
                  <a:extLst>
                    <a:ext uri="{FF2B5EF4-FFF2-40B4-BE49-F238E27FC236}">
                      <a16:creationId xmlns:a16="http://schemas.microsoft.com/office/drawing/2014/main" id="{E2929CA7-F88C-8B43-8490-B566BBE9433B}"/>
                    </a:ext>
                  </a:extLst>
                </p:cNvPr>
                <p:cNvSpPr>
                  <a:spLocks/>
                </p:cNvSpPr>
                <p:nvPr/>
              </p:nvSpPr>
              <p:spPr bwMode="auto">
                <a:xfrm>
                  <a:off x="4512" y="1920"/>
                  <a:ext cx="241" cy="1009"/>
                </a:xfrm>
                <a:custGeom>
                  <a:avLst/>
                  <a:gdLst>
                    <a:gd name="T0" fmla="*/ 0 w 241"/>
                    <a:gd name="T1" fmla="*/ 48 h 1009"/>
                    <a:gd name="T2" fmla="*/ 144 w 241"/>
                    <a:gd name="T3" fmla="*/ 48 h 1009"/>
                    <a:gd name="T4" fmla="*/ 240 w 241"/>
                    <a:gd name="T5" fmla="*/ 0 h 1009"/>
                    <a:gd name="T6" fmla="*/ 240 w 241"/>
                    <a:gd name="T7" fmla="*/ 1008 h 1009"/>
                    <a:gd name="T8" fmla="*/ 0 w 241"/>
                    <a:gd name="T9" fmla="*/ 1008 h 1009"/>
                    <a:gd name="T10" fmla="*/ 0 w 241"/>
                    <a:gd name="T11" fmla="*/ 48 h 10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1009">
                      <a:moveTo>
                        <a:pt x="0" y="48"/>
                      </a:moveTo>
                      <a:lnTo>
                        <a:pt x="144" y="48"/>
                      </a:lnTo>
                      <a:lnTo>
                        <a:pt x="240" y="0"/>
                      </a:lnTo>
                      <a:lnTo>
                        <a:pt x="240" y="1008"/>
                      </a:lnTo>
                      <a:lnTo>
                        <a:pt x="0" y="1008"/>
                      </a:lnTo>
                      <a:lnTo>
                        <a:pt x="0" y="48"/>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63" name="Freeform 1353">
                  <a:extLst>
                    <a:ext uri="{FF2B5EF4-FFF2-40B4-BE49-F238E27FC236}">
                      <a16:creationId xmlns:a16="http://schemas.microsoft.com/office/drawing/2014/main" id="{DC78B84F-8D5E-FD44-A229-39448BC594F3}"/>
                    </a:ext>
                  </a:extLst>
                </p:cNvPr>
                <p:cNvSpPr>
                  <a:spLocks/>
                </p:cNvSpPr>
                <p:nvPr/>
              </p:nvSpPr>
              <p:spPr bwMode="auto">
                <a:xfrm>
                  <a:off x="4656" y="768"/>
                  <a:ext cx="577" cy="2161"/>
                </a:xfrm>
                <a:custGeom>
                  <a:avLst/>
                  <a:gdLst>
                    <a:gd name="T0" fmla="*/ 0 w 577"/>
                    <a:gd name="T1" fmla="*/ 288 h 2161"/>
                    <a:gd name="T2" fmla="*/ 576 w 577"/>
                    <a:gd name="T3" fmla="*/ 0 h 2161"/>
                    <a:gd name="T4" fmla="*/ 576 w 577"/>
                    <a:gd name="T5" fmla="*/ 1920 h 2161"/>
                    <a:gd name="T6" fmla="*/ 96 w 577"/>
                    <a:gd name="T7" fmla="*/ 2160 h 2161"/>
                    <a:gd name="T8" fmla="*/ 96 w 577"/>
                    <a:gd name="T9" fmla="*/ 1152 h 2161"/>
                    <a:gd name="T10" fmla="*/ 0 w 577"/>
                    <a:gd name="T11" fmla="*/ 1200 h 2161"/>
                    <a:gd name="T12" fmla="*/ 0 w 577"/>
                    <a:gd name="T13" fmla="*/ 288 h 2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7" h="2161">
                      <a:moveTo>
                        <a:pt x="0" y="288"/>
                      </a:moveTo>
                      <a:lnTo>
                        <a:pt x="576" y="0"/>
                      </a:lnTo>
                      <a:lnTo>
                        <a:pt x="576" y="1920"/>
                      </a:lnTo>
                      <a:lnTo>
                        <a:pt x="96" y="2160"/>
                      </a:lnTo>
                      <a:lnTo>
                        <a:pt x="96" y="1152"/>
                      </a:lnTo>
                      <a:lnTo>
                        <a:pt x="0" y="1200"/>
                      </a:lnTo>
                      <a:lnTo>
                        <a:pt x="0" y="288"/>
                      </a:lnTo>
                    </a:path>
                  </a:pathLst>
                </a:custGeom>
                <a:solidFill>
                  <a:srgbClr val="67676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64" name="AutoShape 1354">
                  <a:extLst>
                    <a:ext uri="{FF2B5EF4-FFF2-40B4-BE49-F238E27FC236}">
                      <a16:creationId xmlns:a16="http://schemas.microsoft.com/office/drawing/2014/main" id="{1CBFB2E4-296E-BE4C-AF87-28BB4F4AD3E7}"/>
                    </a:ext>
                  </a:extLst>
                </p:cNvPr>
                <p:cNvSpPr>
                  <a:spLocks noChangeArrowheads="1"/>
                </p:cNvSpPr>
                <p:nvPr/>
              </p:nvSpPr>
              <p:spPr bwMode="auto">
                <a:xfrm>
                  <a:off x="4585" y="1966"/>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165" name="Group 1355">
                  <a:extLst>
                    <a:ext uri="{FF2B5EF4-FFF2-40B4-BE49-F238E27FC236}">
                      <a16:creationId xmlns:a16="http://schemas.microsoft.com/office/drawing/2014/main" id="{A15C8451-228E-344F-BCC1-47764E824D9B}"/>
                    </a:ext>
                  </a:extLst>
                </p:cNvPr>
                <p:cNvGrpSpPr>
                  <a:grpSpLocks/>
                </p:cNvGrpSpPr>
                <p:nvPr/>
              </p:nvGrpSpPr>
              <p:grpSpPr bwMode="auto">
                <a:xfrm>
                  <a:off x="4597" y="2010"/>
                  <a:ext cx="41" cy="247"/>
                  <a:chOff x="4597" y="2010"/>
                  <a:chExt cx="41" cy="247"/>
                </a:xfrm>
              </p:grpSpPr>
              <p:sp>
                <p:nvSpPr>
                  <p:cNvPr id="7184" name="Freeform 1356">
                    <a:extLst>
                      <a:ext uri="{FF2B5EF4-FFF2-40B4-BE49-F238E27FC236}">
                        <a16:creationId xmlns:a16="http://schemas.microsoft.com/office/drawing/2014/main" id="{62EB6B58-8F54-7D41-8287-CC89E2FCF22E}"/>
                      </a:ext>
                    </a:extLst>
                  </p:cNvPr>
                  <p:cNvSpPr>
                    <a:spLocks/>
                  </p:cNvSpPr>
                  <p:nvPr/>
                </p:nvSpPr>
                <p:spPr bwMode="auto">
                  <a:xfrm>
                    <a:off x="4598" y="2010"/>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85" name="Freeform 1357">
                    <a:extLst>
                      <a:ext uri="{FF2B5EF4-FFF2-40B4-BE49-F238E27FC236}">
                        <a16:creationId xmlns:a16="http://schemas.microsoft.com/office/drawing/2014/main" id="{7B5E2855-7F82-2143-9E67-C2CF595FC56E}"/>
                      </a:ext>
                    </a:extLst>
                  </p:cNvPr>
                  <p:cNvSpPr>
                    <a:spLocks/>
                  </p:cNvSpPr>
                  <p:nvPr/>
                </p:nvSpPr>
                <p:spPr bwMode="auto">
                  <a:xfrm>
                    <a:off x="4597" y="2012"/>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fo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166" name="AutoShape 1358">
                  <a:extLst>
                    <a:ext uri="{FF2B5EF4-FFF2-40B4-BE49-F238E27FC236}">
                      <a16:creationId xmlns:a16="http://schemas.microsoft.com/office/drawing/2014/main" id="{0E96E2C1-5F7C-BB46-B766-73490B4EAFE6}"/>
                    </a:ext>
                  </a:extLst>
                </p:cNvPr>
                <p:cNvSpPr>
                  <a:spLocks noChangeArrowheads="1"/>
                </p:cNvSpPr>
                <p:nvPr/>
              </p:nvSpPr>
              <p:spPr bwMode="auto">
                <a:xfrm>
                  <a:off x="4585" y="2398"/>
                  <a:ext cx="67" cy="334"/>
                </a:xfrm>
                <a:prstGeom prst="roundRect">
                  <a:avLst>
                    <a:gd name="adj" fmla="val 12495"/>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167" name="Group 1359">
                  <a:extLst>
                    <a:ext uri="{FF2B5EF4-FFF2-40B4-BE49-F238E27FC236}">
                      <a16:creationId xmlns:a16="http://schemas.microsoft.com/office/drawing/2014/main" id="{971A760C-9C0F-3F44-AA08-A8BCAE5B3DCB}"/>
                    </a:ext>
                  </a:extLst>
                </p:cNvPr>
                <p:cNvGrpSpPr>
                  <a:grpSpLocks/>
                </p:cNvGrpSpPr>
                <p:nvPr/>
              </p:nvGrpSpPr>
              <p:grpSpPr bwMode="auto">
                <a:xfrm>
                  <a:off x="4597" y="2442"/>
                  <a:ext cx="41" cy="247"/>
                  <a:chOff x="4597" y="2442"/>
                  <a:chExt cx="41" cy="247"/>
                </a:xfrm>
              </p:grpSpPr>
              <p:sp>
                <p:nvSpPr>
                  <p:cNvPr id="7182" name="Freeform 1360">
                    <a:extLst>
                      <a:ext uri="{FF2B5EF4-FFF2-40B4-BE49-F238E27FC236}">
                        <a16:creationId xmlns:a16="http://schemas.microsoft.com/office/drawing/2014/main" id="{9083505A-F618-7E4C-BE2C-E136562CD1D8}"/>
                      </a:ext>
                    </a:extLst>
                  </p:cNvPr>
                  <p:cNvSpPr>
                    <a:spLocks/>
                  </p:cNvSpPr>
                  <p:nvPr/>
                </p:nvSpPr>
                <p:spPr bwMode="auto">
                  <a:xfrm>
                    <a:off x="4598" y="2442"/>
                    <a:ext cx="40" cy="220"/>
                  </a:xfrm>
                  <a:custGeom>
                    <a:avLst/>
                    <a:gdLst>
                      <a:gd name="T0" fmla="*/ 0 w 40"/>
                      <a:gd name="T1" fmla="*/ 0 h 220"/>
                      <a:gd name="T2" fmla="*/ 39 w 40"/>
                      <a:gd name="T3" fmla="*/ 20 h 220"/>
                      <a:gd name="T4" fmla="*/ 39 w 40"/>
                      <a:gd name="T5" fmla="*/ 219 h 220"/>
                      <a:gd name="T6" fmla="*/ 0 60000 65536"/>
                      <a:gd name="T7" fmla="*/ 0 60000 65536"/>
                      <a:gd name="T8" fmla="*/ 0 60000 65536"/>
                    </a:gdLst>
                    <a:ahLst/>
                    <a:cxnLst>
                      <a:cxn ang="T6">
                        <a:pos x="T0" y="T1"/>
                      </a:cxn>
                      <a:cxn ang="T7">
                        <a:pos x="T2" y="T3"/>
                      </a:cxn>
                      <a:cxn ang="T8">
                        <a:pos x="T4" y="T5"/>
                      </a:cxn>
                    </a:cxnLst>
                    <a:rect l="0" t="0" r="r" b="b"/>
                    <a:pathLst>
                      <a:path w="40" h="220">
                        <a:moveTo>
                          <a:pt x="0" y="0"/>
                        </a:moveTo>
                        <a:lnTo>
                          <a:pt x="39" y="20"/>
                        </a:lnTo>
                        <a:lnTo>
                          <a:pt x="39" y="219"/>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7183" name="Freeform 1361">
                    <a:extLst>
                      <a:ext uri="{FF2B5EF4-FFF2-40B4-BE49-F238E27FC236}">
                        <a16:creationId xmlns:a16="http://schemas.microsoft.com/office/drawing/2014/main" id="{52CA9F5B-08F2-5641-9F25-97FD16CA0363}"/>
                      </a:ext>
                    </a:extLst>
                  </p:cNvPr>
                  <p:cNvSpPr>
                    <a:spLocks/>
                  </p:cNvSpPr>
                  <p:nvPr/>
                </p:nvSpPr>
                <p:spPr bwMode="auto">
                  <a:xfrm>
                    <a:off x="4597" y="2444"/>
                    <a:ext cx="40" cy="245"/>
                  </a:xfrm>
                  <a:custGeom>
                    <a:avLst/>
                    <a:gdLst>
                      <a:gd name="T0" fmla="*/ 39 w 40"/>
                      <a:gd name="T1" fmla="*/ 220 h 245"/>
                      <a:gd name="T2" fmla="*/ 0 w 40"/>
                      <a:gd name="T3" fmla="*/ 244 h 245"/>
                      <a:gd name="T4" fmla="*/ 0 w 40"/>
                      <a:gd name="T5" fmla="*/ 0 h 245"/>
                      <a:gd name="T6" fmla="*/ 0 60000 65536"/>
                      <a:gd name="T7" fmla="*/ 0 60000 65536"/>
                      <a:gd name="T8" fmla="*/ 0 60000 65536"/>
                    </a:gdLst>
                    <a:ahLst/>
                    <a:cxnLst>
                      <a:cxn ang="T6">
                        <a:pos x="T0" y="T1"/>
                      </a:cxn>
                      <a:cxn ang="T7">
                        <a:pos x="T2" y="T3"/>
                      </a:cxn>
                      <a:cxn ang="T8">
                        <a:pos x="T4" y="T5"/>
                      </a:cxn>
                    </a:cxnLst>
                    <a:rect l="0" t="0" r="r" b="b"/>
                    <a:pathLst>
                      <a:path w="40" h="245">
                        <a:moveTo>
                          <a:pt x="39" y="220"/>
                        </a:moveTo>
                        <a:lnTo>
                          <a:pt x="0" y="244"/>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7168" name="Rectangle 1362">
                  <a:extLst>
                    <a:ext uri="{FF2B5EF4-FFF2-40B4-BE49-F238E27FC236}">
                      <a16:creationId xmlns:a16="http://schemas.microsoft.com/office/drawing/2014/main" id="{78580BAE-4644-EB42-9013-5C874BB79EF3}"/>
                    </a:ext>
                  </a:extLst>
                </p:cNvPr>
                <p:cNvSpPr>
                  <a:spLocks noChangeArrowheads="1"/>
                </p:cNvSpPr>
                <p:nvPr/>
              </p:nvSpPr>
              <p:spPr bwMode="auto">
                <a:xfrm>
                  <a:off x="4420" y="1060"/>
                  <a:ext cx="232" cy="904"/>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69" name="Oval 1363">
                  <a:extLst>
                    <a:ext uri="{FF2B5EF4-FFF2-40B4-BE49-F238E27FC236}">
                      <a16:creationId xmlns:a16="http://schemas.microsoft.com/office/drawing/2014/main" id="{18F6CF76-6CEA-3145-9030-D969BE881058}"/>
                    </a:ext>
                  </a:extLst>
                </p:cNvPr>
                <p:cNvSpPr>
                  <a:spLocks noChangeArrowheads="1"/>
                </p:cNvSpPr>
                <p:nvPr/>
              </p:nvSpPr>
              <p:spPr bwMode="auto">
                <a:xfrm>
                  <a:off x="4510" y="1084"/>
                  <a:ext cx="40" cy="4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7170" name="Group 1364">
                  <a:extLst>
                    <a:ext uri="{FF2B5EF4-FFF2-40B4-BE49-F238E27FC236}">
                      <a16:creationId xmlns:a16="http://schemas.microsoft.com/office/drawing/2014/main" id="{14718757-0CD8-2F4A-928E-1217C9733CE4}"/>
                    </a:ext>
                  </a:extLst>
                </p:cNvPr>
                <p:cNvGrpSpPr>
                  <a:grpSpLocks/>
                </p:cNvGrpSpPr>
                <p:nvPr/>
              </p:nvGrpSpPr>
              <p:grpSpPr bwMode="auto">
                <a:xfrm>
                  <a:off x="4510" y="1204"/>
                  <a:ext cx="40" cy="376"/>
                  <a:chOff x="4510" y="1204"/>
                  <a:chExt cx="40" cy="376"/>
                </a:xfrm>
              </p:grpSpPr>
              <p:sp>
                <p:nvSpPr>
                  <p:cNvPr id="7171" name="Rectangle 1365">
                    <a:extLst>
                      <a:ext uri="{FF2B5EF4-FFF2-40B4-BE49-F238E27FC236}">
                        <a16:creationId xmlns:a16="http://schemas.microsoft.com/office/drawing/2014/main" id="{52F66DF2-1F18-D74C-AD40-490B0882DACF}"/>
                      </a:ext>
                    </a:extLst>
                  </p:cNvPr>
                  <p:cNvSpPr>
                    <a:spLocks noChangeArrowheads="1"/>
                  </p:cNvSpPr>
                  <p:nvPr/>
                </p:nvSpPr>
                <p:spPr bwMode="auto">
                  <a:xfrm>
                    <a:off x="4510" y="120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2" name="Rectangle 1366">
                    <a:extLst>
                      <a:ext uri="{FF2B5EF4-FFF2-40B4-BE49-F238E27FC236}">
                        <a16:creationId xmlns:a16="http://schemas.microsoft.com/office/drawing/2014/main" id="{2AA4B09B-8A4C-3348-A29C-C61EF17F24BF}"/>
                      </a:ext>
                    </a:extLst>
                  </p:cNvPr>
                  <p:cNvSpPr>
                    <a:spLocks noChangeArrowheads="1"/>
                  </p:cNvSpPr>
                  <p:nvPr/>
                </p:nvSpPr>
                <p:spPr bwMode="auto">
                  <a:xfrm>
                    <a:off x="4510" y="123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3" name="Rectangle 1367">
                    <a:extLst>
                      <a:ext uri="{FF2B5EF4-FFF2-40B4-BE49-F238E27FC236}">
                        <a16:creationId xmlns:a16="http://schemas.microsoft.com/office/drawing/2014/main" id="{651A3183-092A-D245-B30E-1CC4098BF15F}"/>
                      </a:ext>
                    </a:extLst>
                  </p:cNvPr>
                  <p:cNvSpPr>
                    <a:spLocks noChangeArrowheads="1"/>
                  </p:cNvSpPr>
                  <p:nvPr/>
                </p:nvSpPr>
                <p:spPr bwMode="auto">
                  <a:xfrm>
                    <a:off x="4510" y="1274"/>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4" name="Rectangle 1368">
                    <a:extLst>
                      <a:ext uri="{FF2B5EF4-FFF2-40B4-BE49-F238E27FC236}">
                        <a16:creationId xmlns:a16="http://schemas.microsoft.com/office/drawing/2014/main" id="{1A5762FC-50A8-2147-B7DE-BCDDCF5CC98A}"/>
                      </a:ext>
                    </a:extLst>
                  </p:cNvPr>
                  <p:cNvSpPr>
                    <a:spLocks noChangeArrowheads="1"/>
                  </p:cNvSpPr>
                  <p:nvPr/>
                </p:nvSpPr>
                <p:spPr bwMode="auto">
                  <a:xfrm>
                    <a:off x="4510" y="1309"/>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5" name="Rectangle 1369">
                    <a:extLst>
                      <a:ext uri="{FF2B5EF4-FFF2-40B4-BE49-F238E27FC236}">
                        <a16:creationId xmlns:a16="http://schemas.microsoft.com/office/drawing/2014/main" id="{CD1CCB43-3C19-384A-BEF6-7A5B43E9CD2E}"/>
                      </a:ext>
                    </a:extLst>
                  </p:cNvPr>
                  <p:cNvSpPr>
                    <a:spLocks noChangeArrowheads="1"/>
                  </p:cNvSpPr>
                  <p:nvPr/>
                </p:nvSpPr>
                <p:spPr bwMode="auto">
                  <a:xfrm>
                    <a:off x="4510" y="134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6" name="Rectangle 1370">
                    <a:extLst>
                      <a:ext uri="{FF2B5EF4-FFF2-40B4-BE49-F238E27FC236}">
                        <a16:creationId xmlns:a16="http://schemas.microsoft.com/office/drawing/2014/main" id="{E6D9CA0F-78A0-DF42-ADFA-865597CD5C41}"/>
                      </a:ext>
                    </a:extLst>
                  </p:cNvPr>
                  <p:cNvSpPr>
                    <a:spLocks noChangeArrowheads="1"/>
                  </p:cNvSpPr>
                  <p:nvPr/>
                </p:nvSpPr>
                <p:spPr bwMode="auto">
                  <a:xfrm>
                    <a:off x="4510" y="1378"/>
                    <a:ext cx="40" cy="28"/>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7" name="Rectangle 1371">
                    <a:extLst>
                      <a:ext uri="{FF2B5EF4-FFF2-40B4-BE49-F238E27FC236}">
                        <a16:creationId xmlns:a16="http://schemas.microsoft.com/office/drawing/2014/main" id="{F82D41AE-CE57-784F-889C-B68D95B0286E}"/>
                      </a:ext>
                    </a:extLst>
                  </p:cNvPr>
                  <p:cNvSpPr>
                    <a:spLocks noChangeArrowheads="1"/>
                  </p:cNvSpPr>
                  <p:nvPr/>
                </p:nvSpPr>
                <p:spPr bwMode="auto">
                  <a:xfrm>
                    <a:off x="4510" y="1414"/>
                    <a:ext cx="40" cy="26"/>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8" name="Rectangle 1372">
                    <a:extLst>
                      <a:ext uri="{FF2B5EF4-FFF2-40B4-BE49-F238E27FC236}">
                        <a16:creationId xmlns:a16="http://schemas.microsoft.com/office/drawing/2014/main" id="{14D24F41-E293-8544-AB52-444A6BB2CCE6}"/>
                      </a:ext>
                    </a:extLst>
                  </p:cNvPr>
                  <p:cNvSpPr>
                    <a:spLocks noChangeArrowheads="1"/>
                  </p:cNvSpPr>
                  <p:nvPr/>
                </p:nvSpPr>
                <p:spPr bwMode="auto">
                  <a:xfrm>
                    <a:off x="4510" y="144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79" name="Rectangle 1373">
                    <a:extLst>
                      <a:ext uri="{FF2B5EF4-FFF2-40B4-BE49-F238E27FC236}">
                        <a16:creationId xmlns:a16="http://schemas.microsoft.com/office/drawing/2014/main" id="{64B6CDAA-70CB-0845-8D66-23418D77CEBA}"/>
                      </a:ext>
                    </a:extLst>
                  </p:cNvPr>
                  <p:cNvSpPr>
                    <a:spLocks noChangeArrowheads="1"/>
                  </p:cNvSpPr>
                  <p:nvPr/>
                </p:nvSpPr>
                <p:spPr bwMode="auto">
                  <a:xfrm>
                    <a:off x="4510" y="148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80" name="Rectangle 1374">
                    <a:extLst>
                      <a:ext uri="{FF2B5EF4-FFF2-40B4-BE49-F238E27FC236}">
                        <a16:creationId xmlns:a16="http://schemas.microsoft.com/office/drawing/2014/main" id="{F52D3F57-F5B4-8746-B8E8-4E255FEE3FB5}"/>
                      </a:ext>
                    </a:extLst>
                  </p:cNvPr>
                  <p:cNvSpPr>
                    <a:spLocks noChangeArrowheads="1"/>
                  </p:cNvSpPr>
                  <p:nvPr/>
                </p:nvSpPr>
                <p:spPr bwMode="auto">
                  <a:xfrm>
                    <a:off x="4510" y="1518"/>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81" name="Rectangle 1375">
                    <a:extLst>
                      <a:ext uri="{FF2B5EF4-FFF2-40B4-BE49-F238E27FC236}">
                        <a16:creationId xmlns:a16="http://schemas.microsoft.com/office/drawing/2014/main" id="{E2BB7C19-99CC-E84F-9D7C-95B25A673BD7}"/>
                      </a:ext>
                    </a:extLst>
                  </p:cNvPr>
                  <p:cNvSpPr>
                    <a:spLocks noChangeArrowheads="1"/>
                  </p:cNvSpPr>
                  <p:nvPr/>
                </p:nvSpPr>
                <p:spPr bwMode="auto">
                  <a:xfrm>
                    <a:off x="4510" y="1553"/>
                    <a:ext cx="40" cy="27"/>
                  </a:xfrm>
                  <a:prstGeom prst="rect">
                    <a:avLst/>
                  </a:prstGeom>
                  <a:solidFill>
                    <a:srgbClr val="DBFFB8"/>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grpSp>
        <p:nvGrpSpPr>
          <p:cNvPr id="37216" name="Group 1376">
            <a:extLst>
              <a:ext uri="{FF2B5EF4-FFF2-40B4-BE49-F238E27FC236}">
                <a16:creationId xmlns:a16="http://schemas.microsoft.com/office/drawing/2014/main" id="{D35024F6-1C56-8346-B0E1-8EC436670334}"/>
              </a:ext>
            </a:extLst>
          </p:cNvPr>
          <p:cNvGrpSpPr>
            <a:grpSpLocks/>
          </p:cNvGrpSpPr>
          <p:nvPr/>
        </p:nvGrpSpPr>
        <p:grpSpPr bwMode="auto">
          <a:xfrm>
            <a:off x="6629400" y="1066800"/>
            <a:ext cx="1803400" cy="2476500"/>
            <a:chOff x="3456" y="672"/>
            <a:chExt cx="1136" cy="1560"/>
          </a:xfrm>
        </p:grpSpPr>
        <p:sp>
          <p:nvSpPr>
            <p:cNvPr id="7138" name="Rectangle 1377">
              <a:extLst>
                <a:ext uri="{FF2B5EF4-FFF2-40B4-BE49-F238E27FC236}">
                  <a16:creationId xmlns:a16="http://schemas.microsoft.com/office/drawing/2014/main" id="{C8C0DEBC-596B-954E-8EAF-0D20CF8875B2}"/>
                </a:ext>
              </a:extLst>
            </p:cNvPr>
            <p:cNvSpPr>
              <a:spLocks noChangeArrowheads="1"/>
            </p:cNvSpPr>
            <p:nvPr/>
          </p:nvSpPr>
          <p:spPr bwMode="auto">
            <a:xfrm>
              <a:off x="3456" y="672"/>
              <a:ext cx="1104" cy="1560"/>
            </a:xfrm>
            <a:prstGeom prst="rect">
              <a:avLst/>
            </a:prstGeom>
            <a:gradFill rotWithShape="0">
              <a:gsLst>
                <a:gs pos="0">
                  <a:srgbClr val="FFFFCC"/>
                </a:gs>
                <a:gs pos="100000">
                  <a:srgbClr val="F7F7C6"/>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9" name="Rectangle 1378">
              <a:extLst>
                <a:ext uri="{FF2B5EF4-FFF2-40B4-BE49-F238E27FC236}">
                  <a16:creationId xmlns:a16="http://schemas.microsoft.com/office/drawing/2014/main" id="{47124CB8-8A72-2145-B1EF-1EAE40022F42}"/>
                </a:ext>
              </a:extLst>
            </p:cNvPr>
            <p:cNvSpPr>
              <a:spLocks noChangeArrowheads="1"/>
            </p:cNvSpPr>
            <p:nvPr/>
          </p:nvSpPr>
          <p:spPr bwMode="auto">
            <a:xfrm>
              <a:off x="3648" y="720"/>
              <a:ext cx="944" cy="3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PG</a:t>
              </a:r>
            </a:p>
            <a:p>
              <a:pPr>
                <a:spcBef>
                  <a:spcPct val="0"/>
                </a:spcBef>
                <a:buSzTx/>
                <a:buFontTx/>
                <a:buNone/>
              </a:pPr>
              <a:r>
                <a:rPr lang="de-DE" altLang="en-US" b="0"/>
                <a:t>SIMATIC PC</a:t>
              </a:r>
              <a:endParaRPr lang="de-DE" altLang="en-US" sz="1200" b="0"/>
            </a:p>
          </p:txBody>
        </p:sp>
        <p:graphicFrame>
          <p:nvGraphicFramePr>
            <p:cNvPr id="7140" name="Object 1379">
              <a:hlinkClick r:id="" action="ppaction://ole?verb=0"/>
              <a:extLst>
                <a:ext uri="{FF2B5EF4-FFF2-40B4-BE49-F238E27FC236}">
                  <a16:creationId xmlns:a16="http://schemas.microsoft.com/office/drawing/2014/main" id="{44A3FF91-E8B8-714C-B2A9-000701CC1AC0}"/>
                </a:ext>
              </a:extLst>
            </p:cNvPr>
            <p:cNvGraphicFramePr>
              <a:graphicFrameLocks/>
            </p:cNvGraphicFramePr>
            <p:nvPr/>
          </p:nvGraphicFramePr>
          <p:xfrm>
            <a:off x="3696" y="1104"/>
            <a:ext cx="506" cy="426"/>
          </p:xfrm>
          <a:graphic>
            <a:graphicData uri="http://schemas.openxmlformats.org/presentationml/2006/ole">
              <mc:AlternateContent xmlns:mc="http://schemas.openxmlformats.org/markup-compatibility/2006">
                <mc:Choice xmlns:v="urn:schemas-microsoft-com:vml" Requires="v">
                  <p:oleObj spid="_x0000_s28704" name="Designer 3.1 Zeichnung" r:id="rId6" imgW="16802100" imgH="13804900" progId="Designer">
                    <p:embed/>
                  </p:oleObj>
                </mc:Choice>
                <mc:Fallback>
                  <p:oleObj name="Designer 3.1 Zeichnung" r:id="rId6" imgW="16802100" imgH="13804900" progId="Designer">
                    <p:embed/>
                    <p:pic>
                      <p:nvPicPr>
                        <p:cNvPr id="7140" name="Object 1379">
                          <a:hlinkClick r:id="" action="ppaction://ole?verb=0"/>
                          <a:extLst>
                            <a:ext uri="{FF2B5EF4-FFF2-40B4-BE49-F238E27FC236}">
                              <a16:creationId xmlns:a16="http://schemas.microsoft.com/office/drawing/2014/main" id="{44A3FF91-E8B8-714C-B2A9-000701CC1AC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 y="1104"/>
                          <a:ext cx="506" cy="42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aphicFrame>
          <p:nvGraphicFramePr>
            <p:cNvPr id="7141" name="Object 1380">
              <a:hlinkClick r:id="" action="ppaction://ole?verb=0"/>
              <a:extLst>
                <a:ext uri="{FF2B5EF4-FFF2-40B4-BE49-F238E27FC236}">
                  <a16:creationId xmlns:a16="http://schemas.microsoft.com/office/drawing/2014/main" id="{5D3360EA-8864-1443-B007-FBDC6A263067}"/>
                </a:ext>
              </a:extLst>
            </p:cNvPr>
            <p:cNvGraphicFramePr>
              <a:graphicFrameLocks/>
            </p:cNvGraphicFramePr>
            <p:nvPr/>
          </p:nvGraphicFramePr>
          <p:xfrm>
            <a:off x="3696" y="1632"/>
            <a:ext cx="685" cy="540"/>
          </p:xfrm>
          <a:graphic>
            <a:graphicData uri="http://schemas.openxmlformats.org/presentationml/2006/ole">
              <mc:AlternateContent xmlns:mc="http://schemas.openxmlformats.org/markup-compatibility/2006">
                <mc:Choice xmlns:v="urn:schemas-microsoft-com:vml" Requires="v">
                  <p:oleObj spid="_x0000_s28705" name="Microsoft ClipArt Gallery" r:id="rId8" imgW="24091900" imgH="18529300" progId="MS_ClipArt_Gallery">
                    <p:embed/>
                  </p:oleObj>
                </mc:Choice>
                <mc:Fallback>
                  <p:oleObj name="Microsoft ClipArt Gallery" r:id="rId8" imgW="24091900" imgH="18529300" progId="MS_ClipArt_Gallery">
                    <p:embed/>
                    <p:pic>
                      <p:nvPicPr>
                        <p:cNvPr id="7141" name="Object 1380">
                          <a:hlinkClick r:id="" action="ppaction://ole?verb=0"/>
                          <a:extLst>
                            <a:ext uri="{FF2B5EF4-FFF2-40B4-BE49-F238E27FC236}">
                              <a16:creationId xmlns:a16="http://schemas.microsoft.com/office/drawing/2014/main" id="{5D3360EA-8864-1443-B007-FBDC6A26306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6" y="1632"/>
                          <a:ext cx="685" cy="5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pic>
                  </p:oleObj>
                </mc:Fallback>
              </mc:AlternateContent>
            </a:graphicData>
          </a:graphic>
        </p:graphicFrame>
      </p:grpSp>
      <p:grpSp>
        <p:nvGrpSpPr>
          <p:cNvPr id="37221" name="Group 1381">
            <a:extLst>
              <a:ext uri="{FF2B5EF4-FFF2-40B4-BE49-F238E27FC236}">
                <a16:creationId xmlns:a16="http://schemas.microsoft.com/office/drawing/2014/main" id="{09891629-E91B-4143-923F-CB568ACED9F1}"/>
              </a:ext>
            </a:extLst>
          </p:cNvPr>
          <p:cNvGrpSpPr>
            <a:grpSpLocks/>
          </p:cNvGrpSpPr>
          <p:nvPr/>
        </p:nvGrpSpPr>
        <p:grpSpPr bwMode="auto">
          <a:xfrm>
            <a:off x="1981200" y="1156740"/>
            <a:ext cx="4267200" cy="1752600"/>
            <a:chOff x="528" y="672"/>
            <a:chExt cx="2688" cy="1104"/>
          </a:xfrm>
        </p:grpSpPr>
        <p:sp>
          <p:nvSpPr>
            <p:cNvPr id="6560" name="Rectangle 1382">
              <a:extLst>
                <a:ext uri="{FF2B5EF4-FFF2-40B4-BE49-F238E27FC236}">
                  <a16:creationId xmlns:a16="http://schemas.microsoft.com/office/drawing/2014/main" id="{49F9A487-4059-AF42-BADB-0BCB9C4E8B71}"/>
                </a:ext>
              </a:extLst>
            </p:cNvPr>
            <p:cNvSpPr>
              <a:spLocks noChangeArrowheads="1"/>
            </p:cNvSpPr>
            <p:nvPr/>
          </p:nvSpPr>
          <p:spPr bwMode="auto">
            <a:xfrm>
              <a:off x="528" y="672"/>
              <a:ext cx="2688" cy="1104"/>
            </a:xfrm>
            <a:prstGeom prst="rect">
              <a:avLst/>
            </a:prstGeom>
            <a:gradFill rotWithShape="0">
              <a:gsLst>
                <a:gs pos="0">
                  <a:srgbClr val="E5F5FF"/>
                </a:gs>
                <a:gs pos="100000">
                  <a:srgbClr val="CCECF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6561" name="Group 1383">
              <a:extLst>
                <a:ext uri="{FF2B5EF4-FFF2-40B4-BE49-F238E27FC236}">
                  <a16:creationId xmlns:a16="http://schemas.microsoft.com/office/drawing/2014/main" id="{9F9E40C2-09D7-0C46-AD21-79342DA310FC}"/>
                </a:ext>
              </a:extLst>
            </p:cNvPr>
            <p:cNvGrpSpPr>
              <a:grpSpLocks/>
            </p:cNvGrpSpPr>
            <p:nvPr/>
          </p:nvGrpSpPr>
          <p:grpSpPr bwMode="auto">
            <a:xfrm>
              <a:off x="666" y="1176"/>
              <a:ext cx="719" cy="438"/>
              <a:chOff x="1200" y="1152"/>
              <a:chExt cx="719" cy="438"/>
            </a:xfrm>
          </p:grpSpPr>
          <p:sp>
            <p:nvSpPr>
              <p:cNvPr id="6920" name="Rectangle 1384">
                <a:extLst>
                  <a:ext uri="{FF2B5EF4-FFF2-40B4-BE49-F238E27FC236}">
                    <a16:creationId xmlns:a16="http://schemas.microsoft.com/office/drawing/2014/main" id="{A7002282-B975-DA40-813B-B0590589DA2C}"/>
                  </a:ext>
                </a:extLst>
              </p:cNvPr>
              <p:cNvSpPr>
                <a:spLocks noChangeArrowheads="1"/>
              </p:cNvSpPr>
              <p:nvPr/>
            </p:nvSpPr>
            <p:spPr bwMode="auto">
              <a:xfrm>
                <a:off x="1200" y="1152"/>
                <a:ext cx="719" cy="438"/>
              </a:xfrm>
              <a:prstGeom prst="rect">
                <a:avLst/>
              </a:prstGeom>
              <a:gradFill rotWithShape="0">
                <a:gsLst>
                  <a:gs pos="0">
                    <a:srgbClr val="FFFFFF"/>
                  </a:gs>
                  <a:gs pos="100000">
                    <a:srgbClr val="E6E6E6"/>
                  </a:gs>
                </a:gsLst>
                <a:path path="shape">
                  <a:fillToRect l="50000" t="50000" r="50000" b="50000"/>
                </a:path>
              </a:gradFill>
              <a:ln w="9525">
                <a:solidFill>
                  <a:schemeClr val="tx1"/>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1" name="Rectangle 1385">
                <a:extLst>
                  <a:ext uri="{FF2B5EF4-FFF2-40B4-BE49-F238E27FC236}">
                    <a16:creationId xmlns:a16="http://schemas.microsoft.com/office/drawing/2014/main" id="{1BE455DB-5BFD-8D4A-8A71-2AB8F2EBB95F}"/>
                  </a:ext>
                </a:extLst>
              </p:cNvPr>
              <p:cNvSpPr>
                <a:spLocks noChangeArrowheads="1"/>
              </p:cNvSpPr>
              <p:nvPr/>
            </p:nvSpPr>
            <p:spPr bwMode="auto">
              <a:xfrm>
                <a:off x="1250" y="1457"/>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2" name="Rectangle 1386">
                <a:extLst>
                  <a:ext uri="{FF2B5EF4-FFF2-40B4-BE49-F238E27FC236}">
                    <a16:creationId xmlns:a16="http://schemas.microsoft.com/office/drawing/2014/main" id="{569F1A10-652F-FF4C-912F-E014AD5590DB}"/>
                  </a:ext>
                </a:extLst>
              </p:cNvPr>
              <p:cNvSpPr>
                <a:spLocks noChangeArrowheads="1"/>
              </p:cNvSpPr>
              <p:nvPr/>
            </p:nvSpPr>
            <p:spPr bwMode="auto">
              <a:xfrm>
                <a:off x="1300" y="1457"/>
                <a:ext cx="48"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3" name="Rectangle 1387">
                <a:extLst>
                  <a:ext uri="{FF2B5EF4-FFF2-40B4-BE49-F238E27FC236}">
                    <a16:creationId xmlns:a16="http://schemas.microsoft.com/office/drawing/2014/main" id="{3259BB46-A3A8-FC46-8622-D531FA0D866A}"/>
                  </a:ext>
                </a:extLst>
              </p:cNvPr>
              <p:cNvSpPr>
                <a:spLocks noChangeArrowheads="1"/>
              </p:cNvSpPr>
              <p:nvPr/>
            </p:nvSpPr>
            <p:spPr bwMode="auto">
              <a:xfrm>
                <a:off x="1350" y="1457"/>
                <a:ext cx="48"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4" name="Rectangle 1388">
                <a:extLst>
                  <a:ext uri="{FF2B5EF4-FFF2-40B4-BE49-F238E27FC236}">
                    <a16:creationId xmlns:a16="http://schemas.microsoft.com/office/drawing/2014/main" id="{B69CF0DA-6BF1-D945-BC68-CE09767D9AF5}"/>
                  </a:ext>
                </a:extLst>
              </p:cNvPr>
              <p:cNvSpPr>
                <a:spLocks noChangeArrowheads="1"/>
              </p:cNvSpPr>
              <p:nvPr/>
            </p:nvSpPr>
            <p:spPr bwMode="auto">
              <a:xfrm>
                <a:off x="1401" y="1457"/>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5" name="Rectangle 1389">
                <a:extLst>
                  <a:ext uri="{FF2B5EF4-FFF2-40B4-BE49-F238E27FC236}">
                    <a16:creationId xmlns:a16="http://schemas.microsoft.com/office/drawing/2014/main" id="{8AE3756C-294A-C24F-8814-086777603E33}"/>
                  </a:ext>
                </a:extLst>
              </p:cNvPr>
              <p:cNvSpPr>
                <a:spLocks noChangeArrowheads="1"/>
              </p:cNvSpPr>
              <p:nvPr/>
            </p:nvSpPr>
            <p:spPr bwMode="auto">
              <a:xfrm>
                <a:off x="1250" y="1493"/>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6" name="Rectangle 1390">
                <a:extLst>
                  <a:ext uri="{FF2B5EF4-FFF2-40B4-BE49-F238E27FC236}">
                    <a16:creationId xmlns:a16="http://schemas.microsoft.com/office/drawing/2014/main" id="{FCBDB19C-F41F-7247-AC9C-A61BD70453F2}"/>
                  </a:ext>
                </a:extLst>
              </p:cNvPr>
              <p:cNvSpPr>
                <a:spLocks noChangeArrowheads="1"/>
              </p:cNvSpPr>
              <p:nvPr/>
            </p:nvSpPr>
            <p:spPr bwMode="auto">
              <a:xfrm>
                <a:off x="1300" y="1493"/>
                <a:ext cx="48"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7" name="Rectangle 1391">
                <a:extLst>
                  <a:ext uri="{FF2B5EF4-FFF2-40B4-BE49-F238E27FC236}">
                    <a16:creationId xmlns:a16="http://schemas.microsoft.com/office/drawing/2014/main" id="{366F2C92-0B87-D840-944C-901457D40C73}"/>
                  </a:ext>
                </a:extLst>
              </p:cNvPr>
              <p:cNvSpPr>
                <a:spLocks noChangeArrowheads="1"/>
              </p:cNvSpPr>
              <p:nvPr/>
            </p:nvSpPr>
            <p:spPr bwMode="auto">
              <a:xfrm>
                <a:off x="1350" y="1493"/>
                <a:ext cx="48"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8" name="Rectangle 1392">
                <a:extLst>
                  <a:ext uri="{FF2B5EF4-FFF2-40B4-BE49-F238E27FC236}">
                    <a16:creationId xmlns:a16="http://schemas.microsoft.com/office/drawing/2014/main" id="{042B8EAD-2DA8-6247-A97F-E96ADDCD9051}"/>
                  </a:ext>
                </a:extLst>
              </p:cNvPr>
              <p:cNvSpPr>
                <a:spLocks noChangeArrowheads="1"/>
              </p:cNvSpPr>
              <p:nvPr/>
            </p:nvSpPr>
            <p:spPr bwMode="auto">
              <a:xfrm>
                <a:off x="1401" y="1493"/>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29" name="Rectangle 1393">
                <a:extLst>
                  <a:ext uri="{FF2B5EF4-FFF2-40B4-BE49-F238E27FC236}">
                    <a16:creationId xmlns:a16="http://schemas.microsoft.com/office/drawing/2014/main" id="{7732ED0F-4D58-324D-98EE-9F845DF00C37}"/>
                  </a:ext>
                </a:extLst>
              </p:cNvPr>
              <p:cNvSpPr>
                <a:spLocks noChangeArrowheads="1"/>
              </p:cNvSpPr>
              <p:nvPr/>
            </p:nvSpPr>
            <p:spPr bwMode="auto">
              <a:xfrm>
                <a:off x="1250" y="1529"/>
                <a:ext cx="47"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30" name="Rectangle 1394">
                <a:extLst>
                  <a:ext uri="{FF2B5EF4-FFF2-40B4-BE49-F238E27FC236}">
                    <a16:creationId xmlns:a16="http://schemas.microsoft.com/office/drawing/2014/main" id="{56F960AF-6C84-5342-B43E-D78BB3659CD6}"/>
                  </a:ext>
                </a:extLst>
              </p:cNvPr>
              <p:cNvSpPr>
                <a:spLocks noChangeArrowheads="1"/>
              </p:cNvSpPr>
              <p:nvPr/>
            </p:nvSpPr>
            <p:spPr bwMode="auto">
              <a:xfrm>
                <a:off x="1300" y="1529"/>
                <a:ext cx="48"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31" name="Rectangle 1395">
                <a:extLst>
                  <a:ext uri="{FF2B5EF4-FFF2-40B4-BE49-F238E27FC236}">
                    <a16:creationId xmlns:a16="http://schemas.microsoft.com/office/drawing/2014/main" id="{99E114EA-ECB6-C745-B3EB-8BDB0AA1264C}"/>
                  </a:ext>
                </a:extLst>
              </p:cNvPr>
              <p:cNvSpPr>
                <a:spLocks noChangeArrowheads="1"/>
              </p:cNvSpPr>
              <p:nvPr/>
            </p:nvSpPr>
            <p:spPr bwMode="auto">
              <a:xfrm>
                <a:off x="1350" y="1529"/>
                <a:ext cx="48"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32" name="Rectangle 1396">
                <a:extLst>
                  <a:ext uri="{FF2B5EF4-FFF2-40B4-BE49-F238E27FC236}">
                    <a16:creationId xmlns:a16="http://schemas.microsoft.com/office/drawing/2014/main" id="{0DF2A230-00B6-6443-BF70-99A90721F1E2}"/>
                  </a:ext>
                </a:extLst>
              </p:cNvPr>
              <p:cNvSpPr>
                <a:spLocks noChangeArrowheads="1"/>
              </p:cNvSpPr>
              <p:nvPr/>
            </p:nvSpPr>
            <p:spPr bwMode="auto">
              <a:xfrm>
                <a:off x="1401" y="1529"/>
                <a:ext cx="47"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33" name="Rectangle 1397">
                <a:extLst>
                  <a:ext uri="{FF2B5EF4-FFF2-40B4-BE49-F238E27FC236}">
                    <a16:creationId xmlns:a16="http://schemas.microsoft.com/office/drawing/2014/main" id="{C284911C-8718-0F43-AC70-3B7A256BE8F9}"/>
                  </a:ext>
                </a:extLst>
              </p:cNvPr>
              <p:cNvSpPr>
                <a:spLocks noChangeArrowheads="1"/>
              </p:cNvSpPr>
              <p:nvPr/>
            </p:nvSpPr>
            <p:spPr bwMode="auto">
              <a:xfrm>
                <a:off x="1267" y="1464"/>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7</a:t>
                </a:r>
                <a:endParaRPr lang="de-DE" altLang="en-US"/>
              </a:p>
            </p:txBody>
          </p:sp>
          <p:sp>
            <p:nvSpPr>
              <p:cNvPr id="6934" name="Rectangle 1398">
                <a:extLst>
                  <a:ext uri="{FF2B5EF4-FFF2-40B4-BE49-F238E27FC236}">
                    <a16:creationId xmlns:a16="http://schemas.microsoft.com/office/drawing/2014/main" id="{2F45453D-AC57-CD4B-8228-74B6ADF92F6F}"/>
                  </a:ext>
                </a:extLst>
              </p:cNvPr>
              <p:cNvSpPr>
                <a:spLocks noChangeArrowheads="1"/>
              </p:cNvSpPr>
              <p:nvPr/>
            </p:nvSpPr>
            <p:spPr bwMode="auto">
              <a:xfrm>
                <a:off x="1317" y="1464"/>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8</a:t>
                </a:r>
                <a:endParaRPr lang="de-DE" altLang="en-US"/>
              </a:p>
            </p:txBody>
          </p:sp>
          <p:sp>
            <p:nvSpPr>
              <p:cNvPr id="6935" name="Rectangle 1399">
                <a:extLst>
                  <a:ext uri="{FF2B5EF4-FFF2-40B4-BE49-F238E27FC236}">
                    <a16:creationId xmlns:a16="http://schemas.microsoft.com/office/drawing/2014/main" id="{116DB0F1-04BD-2A48-8BB2-557213DF169D}"/>
                  </a:ext>
                </a:extLst>
              </p:cNvPr>
              <p:cNvSpPr>
                <a:spLocks noChangeArrowheads="1"/>
              </p:cNvSpPr>
              <p:nvPr/>
            </p:nvSpPr>
            <p:spPr bwMode="auto">
              <a:xfrm>
                <a:off x="1367" y="1464"/>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9</a:t>
                </a:r>
                <a:endParaRPr lang="de-DE" altLang="en-US"/>
              </a:p>
            </p:txBody>
          </p:sp>
          <p:sp>
            <p:nvSpPr>
              <p:cNvPr id="6936" name="Rectangle 1400">
                <a:extLst>
                  <a:ext uri="{FF2B5EF4-FFF2-40B4-BE49-F238E27FC236}">
                    <a16:creationId xmlns:a16="http://schemas.microsoft.com/office/drawing/2014/main" id="{460BC0E3-ADE5-1644-9A9F-F9E071116204}"/>
                  </a:ext>
                </a:extLst>
              </p:cNvPr>
              <p:cNvSpPr>
                <a:spLocks noChangeArrowheads="1"/>
              </p:cNvSpPr>
              <p:nvPr/>
            </p:nvSpPr>
            <p:spPr bwMode="auto">
              <a:xfrm>
                <a:off x="1267" y="1501"/>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4</a:t>
                </a:r>
                <a:endParaRPr lang="de-DE" altLang="en-US"/>
              </a:p>
            </p:txBody>
          </p:sp>
          <p:sp>
            <p:nvSpPr>
              <p:cNvPr id="6937" name="Rectangle 1401">
                <a:extLst>
                  <a:ext uri="{FF2B5EF4-FFF2-40B4-BE49-F238E27FC236}">
                    <a16:creationId xmlns:a16="http://schemas.microsoft.com/office/drawing/2014/main" id="{315BAD97-4A8E-9C4E-B0AE-DE6851175679}"/>
                  </a:ext>
                </a:extLst>
              </p:cNvPr>
              <p:cNvSpPr>
                <a:spLocks noChangeArrowheads="1"/>
              </p:cNvSpPr>
              <p:nvPr/>
            </p:nvSpPr>
            <p:spPr bwMode="auto">
              <a:xfrm>
                <a:off x="1317" y="1501"/>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5</a:t>
                </a:r>
                <a:endParaRPr lang="de-DE" altLang="en-US"/>
              </a:p>
            </p:txBody>
          </p:sp>
          <p:sp>
            <p:nvSpPr>
              <p:cNvPr id="6938" name="Rectangle 1402">
                <a:extLst>
                  <a:ext uri="{FF2B5EF4-FFF2-40B4-BE49-F238E27FC236}">
                    <a16:creationId xmlns:a16="http://schemas.microsoft.com/office/drawing/2014/main" id="{CB5DAB32-8818-9A41-AB54-F13F9BFD9B96}"/>
                  </a:ext>
                </a:extLst>
              </p:cNvPr>
              <p:cNvSpPr>
                <a:spLocks noChangeArrowheads="1"/>
              </p:cNvSpPr>
              <p:nvPr/>
            </p:nvSpPr>
            <p:spPr bwMode="auto">
              <a:xfrm>
                <a:off x="1367" y="1501"/>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6</a:t>
                </a:r>
                <a:endParaRPr lang="de-DE" altLang="en-US"/>
              </a:p>
            </p:txBody>
          </p:sp>
          <p:sp>
            <p:nvSpPr>
              <p:cNvPr id="6939" name="Rectangle 1403">
                <a:extLst>
                  <a:ext uri="{FF2B5EF4-FFF2-40B4-BE49-F238E27FC236}">
                    <a16:creationId xmlns:a16="http://schemas.microsoft.com/office/drawing/2014/main" id="{B75158A3-D073-0A4C-8A47-F4BACBDAC3FF}"/>
                  </a:ext>
                </a:extLst>
              </p:cNvPr>
              <p:cNvSpPr>
                <a:spLocks noChangeArrowheads="1"/>
              </p:cNvSpPr>
              <p:nvPr/>
            </p:nvSpPr>
            <p:spPr bwMode="auto">
              <a:xfrm>
                <a:off x="1267" y="1537"/>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1</a:t>
                </a:r>
                <a:endParaRPr lang="de-DE" altLang="en-US"/>
              </a:p>
            </p:txBody>
          </p:sp>
          <p:sp>
            <p:nvSpPr>
              <p:cNvPr id="6940" name="Rectangle 1404">
                <a:extLst>
                  <a:ext uri="{FF2B5EF4-FFF2-40B4-BE49-F238E27FC236}">
                    <a16:creationId xmlns:a16="http://schemas.microsoft.com/office/drawing/2014/main" id="{6F619E47-D626-434A-94A3-FE6113FA1711}"/>
                  </a:ext>
                </a:extLst>
              </p:cNvPr>
              <p:cNvSpPr>
                <a:spLocks noChangeArrowheads="1"/>
              </p:cNvSpPr>
              <p:nvPr/>
            </p:nvSpPr>
            <p:spPr bwMode="auto">
              <a:xfrm>
                <a:off x="1317" y="1537"/>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2</a:t>
                </a:r>
                <a:endParaRPr lang="de-DE" altLang="en-US"/>
              </a:p>
            </p:txBody>
          </p:sp>
          <p:sp>
            <p:nvSpPr>
              <p:cNvPr id="6941" name="Rectangle 1405">
                <a:extLst>
                  <a:ext uri="{FF2B5EF4-FFF2-40B4-BE49-F238E27FC236}">
                    <a16:creationId xmlns:a16="http://schemas.microsoft.com/office/drawing/2014/main" id="{DD5A9B62-1F56-5746-BC62-6BD76DFBDF1E}"/>
                  </a:ext>
                </a:extLst>
              </p:cNvPr>
              <p:cNvSpPr>
                <a:spLocks noChangeArrowheads="1"/>
              </p:cNvSpPr>
              <p:nvPr/>
            </p:nvSpPr>
            <p:spPr bwMode="auto">
              <a:xfrm>
                <a:off x="1367" y="1537"/>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3</a:t>
                </a:r>
                <a:endParaRPr lang="de-DE" altLang="en-US"/>
              </a:p>
            </p:txBody>
          </p:sp>
          <p:sp>
            <p:nvSpPr>
              <p:cNvPr id="6942" name="Rectangle 1406">
                <a:extLst>
                  <a:ext uri="{FF2B5EF4-FFF2-40B4-BE49-F238E27FC236}">
                    <a16:creationId xmlns:a16="http://schemas.microsoft.com/office/drawing/2014/main" id="{3F3F75BA-51A1-2F44-A19B-99E50EC59AA4}"/>
                  </a:ext>
                </a:extLst>
              </p:cNvPr>
              <p:cNvSpPr>
                <a:spLocks noChangeArrowheads="1"/>
              </p:cNvSpPr>
              <p:nvPr/>
            </p:nvSpPr>
            <p:spPr bwMode="auto">
              <a:xfrm>
                <a:off x="1418" y="1464"/>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0</a:t>
                </a:r>
                <a:endParaRPr lang="de-DE" altLang="en-US"/>
              </a:p>
            </p:txBody>
          </p:sp>
          <p:sp>
            <p:nvSpPr>
              <p:cNvPr id="6943" name="Rectangle 1407">
                <a:extLst>
                  <a:ext uri="{FF2B5EF4-FFF2-40B4-BE49-F238E27FC236}">
                    <a16:creationId xmlns:a16="http://schemas.microsoft.com/office/drawing/2014/main" id="{7C951C78-B323-3847-A96A-668AE32C2547}"/>
                  </a:ext>
                </a:extLst>
              </p:cNvPr>
              <p:cNvSpPr>
                <a:spLocks noChangeArrowheads="1"/>
              </p:cNvSpPr>
              <p:nvPr/>
            </p:nvSpPr>
            <p:spPr bwMode="auto">
              <a:xfrm>
                <a:off x="1421" y="1501"/>
                <a:ext cx="4"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a:t>
                </a:r>
                <a:endParaRPr lang="de-DE" altLang="en-US"/>
              </a:p>
            </p:txBody>
          </p:sp>
          <p:sp>
            <p:nvSpPr>
              <p:cNvPr id="6944" name="Rectangle 1408">
                <a:extLst>
                  <a:ext uri="{FF2B5EF4-FFF2-40B4-BE49-F238E27FC236}">
                    <a16:creationId xmlns:a16="http://schemas.microsoft.com/office/drawing/2014/main" id="{E5AA6DD2-B3A9-ED41-AC41-28F6E709FF25}"/>
                  </a:ext>
                </a:extLst>
              </p:cNvPr>
              <p:cNvSpPr>
                <a:spLocks noChangeArrowheads="1"/>
              </p:cNvSpPr>
              <p:nvPr/>
            </p:nvSpPr>
            <p:spPr bwMode="auto">
              <a:xfrm>
                <a:off x="1285" y="1493"/>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D</a:t>
                </a:r>
                <a:endParaRPr lang="de-DE" altLang="en-US"/>
              </a:p>
            </p:txBody>
          </p:sp>
          <p:sp>
            <p:nvSpPr>
              <p:cNvPr id="6945" name="Rectangle 1409">
                <a:extLst>
                  <a:ext uri="{FF2B5EF4-FFF2-40B4-BE49-F238E27FC236}">
                    <a16:creationId xmlns:a16="http://schemas.microsoft.com/office/drawing/2014/main" id="{D454C3EE-62A3-0D41-964C-C02D07F39723}"/>
                  </a:ext>
                </a:extLst>
              </p:cNvPr>
              <p:cNvSpPr>
                <a:spLocks noChangeArrowheads="1"/>
              </p:cNvSpPr>
              <p:nvPr/>
            </p:nvSpPr>
            <p:spPr bwMode="auto">
              <a:xfrm>
                <a:off x="1336" y="1493"/>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E</a:t>
                </a:r>
                <a:endParaRPr lang="de-DE" altLang="en-US"/>
              </a:p>
            </p:txBody>
          </p:sp>
          <p:sp>
            <p:nvSpPr>
              <p:cNvPr id="6946" name="Rectangle 1410">
                <a:extLst>
                  <a:ext uri="{FF2B5EF4-FFF2-40B4-BE49-F238E27FC236}">
                    <a16:creationId xmlns:a16="http://schemas.microsoft.com/office/drawing/2014/main" id="{997809AD-E5AD-3B44-A57B-163F455E594A}"/>
                  </a:ext>
                </a:extLst>
              </p:cNvPr>
              <p:cNvSpPr>
                <a:spLocks noChangeArrowheads="1"/>
              </p:cNvSpPr>
              <p:nvPr/>
            </p:nvSpPr>
            <p:spPr bwMode="auto">
              <a:xfrm>
                <a:off x="1387" y="1493"/>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F</a:t>
                </a:r>
                <a:endParaRPr lang="de-DE" altLang="en-US"/>
              </a:p>
            </p:txBody>
          </p:sp>
          <p:sp>
            <p:nvSpPr>
              <p:cNvPr id="6947" name="Rectangle 1411">
                <a:extLst>
                  <a:ext uri="{FF2B5EF4-FFF2-40B4-BE49-F238E27FC236}">
                    <a16:creationId xmlns:a16="http://schemas.microsoft.com/office/drawing/2014/main" id="{FE59344E-4454-8F4C-8E2E-03D82C826ECF}"/>
                  </a:ext>
                </a:extLst>
              </p:cNvPr>
              <p:cNvSpPr>
                <a:spLocks noChangeArrowheads="1"/>
              </p:cNvSpPr>
              <p:nvPr/>
            </p:nvSpPr>
            <p:spPr bwMode="auto">
              <a:xfrm>
                <a:off x="1286" y="1529"/>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A</a:t>
                </a:r>
                <a:endParaRPr lang="de-DE" altLang="en-US"/>
              </a:p>
            </p:txBody>
          </p:sp>
          <p:sp>
            <p:nvSpPr>
              <p:cNvPr id="6948" name="Rectangle 1412">
                <a:extLst>
                  <a:ext uri="{FF2B5EF4-FFF2-40B4-BE49-F238E27FC236}">
                    <a16:creationId xmlns:a16="http://schemas.microsoft.com/office/drawing/2014/main" id="{C6ACCAC4-7ABF-9F4A-932E-2EB4EF39D08F}"/>
                  </a:ext>
                </a:extLst>
              </p:cNvPr>
              <p:cNvSpPr>
                <a:spLocks noChangeArrowheads="1"/>
              </p:cNvSpPr>
              <p:nvPr/>
            </p:nvSpPr>
            <p:spPr bwMode="auto">
              <a:xfrm>
                <a:off x="1336" y="1529"/>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B</a:t>
                </a:r>
                <a:endParaRPr lang="de-DE" altLang="en-US"/>
              </a:p>
            </p:txBody>
          </p:sp>
          <p:sp>
            <p:nvSpPr>
              <p:cNvPr id="6949" name="Rectangle 1413">
                <a:extLst>
                  <a:ext uri="{FF2B5EF4-FFF2-40B4-BE49-F238E27FC236}">
                    <a16:creationId xmlns:a16="http://schemas.microsoft.com/office/drawing/2014/main" id="{3AC7681C-F771-5042-AE11-8A7E07FC4E33}"/>
                  </a:ext>
                </a:extLst>
              </p:cNvPr>
              <p:cNvSpPr>
                <a:spLocks noChangeArrowheads="1"/>
              </p:cNvSpPr>
              <p:nvPr/>
            </p:nvSpPr>
            <p:spPr bwMode="auto">
              <a:xfrm>
                <a:off x="1386" y="1529"/>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C</a:t>
                </a:r>
                <a:endParaRPr lang="de-DE" altLang="en-US"/>
              </a:p>
            </p:txBody>
          </p:sp>
          <p:sp>
            <p:nvSpPr>
              <p:cNvPr id="6950" name="Rectangle 1414">
                <a:extLst>
                  <a:ext uri="{FF2B5EF4-FFF2-40B4-BE49-F238E27FC236}">
                    <a16:creationId xmlns:a16="http://schemas.microsoft.com/office/drawing/2014/main" id="{C3821FED-FE3D-6549-B393-9431AC465F5D}"/>
                  </a:ext>
                </a:extLst>
              </p:cNvPr>
              <p:cNvSpPr>
                <a:spLocks noChangeArrowheads="1"/>
              </p:cNvSpPr>
              <p:nvPr/>
            </p:nvSpPr>
            <p:spPr bwMode="auto">
              <a:xfrm>
                <a:off x="1538" y="1457"/>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1" name="Rectangle 1415">
                <a:extLst>
                  <a:ext uri="{FF2B5EF4-FFF2-40B4-BE49-F238E27FC236}">
                    <a16:creationId xmlns:a16="http://schemas.microsoft.com/office/drawing/2014/main" id="{EAD997B4-94AF-9447-B204-F4F603588B6F}"/>
                  </a:ext>
                </a:extLst>
              </p:cNvPr>
              <p:cNvSpPr>
                <a:spLocks noChangeArrowheads="1"/>
              </p:cNvSpPr>
              <p:nvPr/>
            </p:nvSpPr>
            <p:spPr bwMode="auto">
              <a:xfrm>
                <a:off x="1588" y="1493"/>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2" name="Rectangle 1416">
                <a:extLst>
                  <a:ext uri="{FF2B5EF4-FFF2-40B4-BE49-F238E27FC236}">
                    <a16:creationId xmlns:a16="http://schemas.microsoft.com/office/drawing/2014/main" id="{C924C3A0-F2D1-B040-B10D-D7215CDB91CD}"/>
                  </a:ext>
                </a:extLst>
              </p:cNvPr>
              <p:cNvSpPr>
                <a:spLocks noChangeArrowheads="1"/>
              </p:cNvSpPr>
              <p:nvPr/>
            </p:nvSpPr>
            <p:spPr bwMode="auto">
              <a:xfrm>
                <a:off x="1538" y="1529"/>
                <a:ext cx="47"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3" name="Rectangle 1417">
                <a:extLst>
                  <a:ext uri="{FF2B5EF4-FFF2-40B4-BE49-F238E27FC236}">
                    <a16:creationId xmlns:a16="http://schemas.microsoft.com/office/drawing/2014/main" id="{DCF9AD7D-87BC-B94D-A98B-F236C3E303C0}"/>
                  </a:ext>
                </a:extLst>
              </p:cNvPr>
              <p:cNvSpPr>
                <a:spLocks noChangeArrowheads="1"/>
              </p:cNvSpPr>
              <p:nvPr/>
            </p:nvSpPr>
            <p:spPr bwMode="auto">
              <a:xfrm>
                <a:off x="1488" y="1493"/>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4" name="Rectangle 1418">
                <a:extLst>
                  <a:ext uri="{FF2B5EF4-FFF2-40B4-BE49-F238E27FC236}">
                    <a16:creationId xmlns:a16="http://schemas.microsoft.com/office/drawing/2014/main" id="{3717C7DF-1BE2-C44B-A38F-34CB64AD05AA}"/>
                  </a:ext>
                </a:extLst>
              </p:cNvPr>
              <p:cNvSpPr>
                <a:spLocks noChangeArrowheads="1"/>
              </p:cNvSpPr>
              <p:nvPr/>
            </p:nvSpPr>
            <p:spPr bwMode="auto">
              <a:xfrm>
                <a:off x="1717" y="1529"/>
                <a:ext cx="48"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5" name="Rectangle 1419">
                <a:extLst>
                  <a:ext uri="{FF2B5EF4-FFF2-40B4-BE49-F238E27FC236}">
                    <a16:creationId xmlns:a16="http://schemas.microsoft.com/office/drawing/2014/main" id="{AA55545B-05E0-504D-8F6B-A28FDF743F3C}"/>
                  </a:ext>
                </a:extLst>
              </p:cNvPr>
              <p:cNvSpPr>
                <a:spLocks noChangeArrowheads="1"/>
              </p:cNvSpPr>
              <p:nvPr/>
            </p:nvSpPr>
            <p:spPr bwMode="auto">
              <a:xfrm>
                <a:off x="1667" y="1529"/>
                <a:ext cx="48"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6" name="Rectangle 1420">
                <a:extLst>
                  <a:ext uri="{FF2B5EF4-FFF2-40B4-BE49-F238E27FC236}">
                    <a16:creationId xmlns:a16="http://schemas.microsoft.com/office/drawing/2014/main" id="{1A372B29-6085-4843-A1AB-F10DF61225E4}"/>
                  </a:ext>
                </a:extLst>
              </p:cNvPr>
              <p:cNvSpPr>
                <a:spLocks noChangeArrowheads="1"/>
              </p:cNvSpPr>
              <p:nvPr/>
            </p:nvSpPr>
            <p:spPr bwMode="auto">
              <a:xfrm>
                <a:off x="1768" y="1529"/>
                <a:ext cx="47" cy="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7" name="Rectangle 1421">
                <a:extLst>
                  <a:ext uri="{FF2B5EF4-FFF2-40B4-BE49-F238E27FC236}">
                    <a16:creationId xmlns:a16="http://schemas.microsoft.com/office/drawing/2014/main" id="{861D8D53-A118-B041-AF04-67812863F174}"/>
                  </a:ext>
                </a:extLst>
              </p:cNvPr>
              <p:cNvSpPr>
                <a:spLocks noChangeArrowheads="1"/>
              </p:cNvSpPr>
              <p:nvPr/>
            </p:nvSpPr>
            <p:spPr bwMode="auto">
              <a:xfrm>
                <a:off x="1834" y="1445"/>
                <a:ext cx="47" cy="3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58" name="Rectangle 1422">
                <a:extLst>
                  <a:ext uri="{FF2B5EF4-FFF2-40B4-BE49-F238E27FC236}">
                    <a16:creationId xmlns:a16="http://schemas.microsoft.com/office/drawing/2014/main" id="{A6B2A320-677F-1E44-98D7-605EF51DE2CD}"/>
                  </a:ext>
                </a:extLst>
              </p:cNvPr>
              <p:cNvSpPr>
                <a:spLocks noChangeArrowheads="1"/>
              </p:cNvSpPr>
              <p:nvPr/>
            </p:nvSpPr>
            <p:spPr bwMode="auto">
              <a:xfrm>
                <a:off x="1729" y="1534"/>
                <a:ext cx="2"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I</a:t>
                </a:r>
                <a:endParaRPr lang="de-DE" altLang="en-US"/>
              </a:p>
            </p:txBody>
          </p:sp>
          <p:sp>
            <p:nvSpPr>
              <p:cNvPr id="6959" name="Rectangle 1423">
                <a:extLst>
                  <a:ext uri="{FF2B5EF4-FFF2-40B4-BE49-F238E27FC236}">
                    <a16:creationId xmlns:a16="http://schemas.microsoft.com/office/drawing/2014/main" id="{1877F5EB-5C11-9D46-8E5E-DECA3BD01976}"/>
                  </a:ext>
                </a:extLst>
              </p:cNvPr>
              <p:cNvSpPr>
                <a:spLocks noChangeArrowheads="1"/>
              </p:cNvSpPr>
              <p:nvPr/>
            </p:nvSpPr>
            <p:spPr bwMode="auto">
              <a:xfrm>
                <a:off x="1733" y="1534"/>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N</a:t>
                </a:r>
                <a:endParaRPr lang="de-DE" altLang="en-US"/>
              </a:p>
            </p:txBody>
          </p:sp>
          <p:sp>
            <p:nvSpPr>
              <p:cNvPr id="6960" name="Rectangle 1424">
                <a:extLst>
                  <a:ext uri="{FF2B5EF4-FFF2-40B4-BE49-F238E27FC236}">
                    <a16:creationId xmlns:a16="http://schemas.microsoft.com/office/drawing/2014/main" id="{BA26C65A-BA64-264C-80B9-12328954AF04}"/>
                  </a:ext>
                </a:extLst>
              </p:cNvPr>
              <p:cNvSpPr>
                <a:spLocks noChangeArrowheads="1"/>
              </p:cNvSpPr>
              <p:nvPr/>
            </p:nvSpPr>
            <p:spPr bwMode="auto">
              <a:xfrm>
                <a:off x="1743" y="1534"/>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S</a:t>
                </a:r>
                <a:endParaRPr lang="de-DE" altLang="en-US"/>
              </a:p>
            </p:txBody>
          </p:sp>
          <p:sp>
            <p:nvSpPr>
              <p:cNvPr id="6961" name="Rectangle 1425">
                <a:extLst>
                  <a:ext uri="{FF2B5EF4-FFF2-40B4-BE49-F238E27FC236}">
                    <a16:creationId xmlns:a16="http://schemas.microsoft.com/office/drawing/2014/main" id="{B8B0B5AB-49E1-6440-B2BE-52C861448119}"/>
                  </a:ext>
                </a:extLst>
              </p:cNvPr>
              <p:cNvSpPr>
                <a:spLocks noChangeArrowheads="1"/>
              </p:cNvSpPr>
              <p:nvPr/>
            </p:nvSpPr>
            <p:spPr bwMode="auto">
              <a:xfrm>
                <a:off x="1728" y="1547"/>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D</a:t>
                </a:r>
                <a:endParaRPr lang="de-DE" altLang="en-US"/>
              </a:p>
            </p:txBody>
          </p:sp>
          <p:sp>
            <p:nvSpPr>
              <p:cNvPr id="6962" name="Rectangle 1426">
                <a:extLst>
                  <a:ext uri="{FF2B5EF4-FFF2-40B4-BE49-F238E27FC236}">
                    <a16:creationId xmlns:a16="http://schemas.microsoft.com/office/drawing/2014/main" id="{E360DD58-2445-F34E-B031-367F654612B5}"/>
                  </a:ext>
                </a:extLst>
              </p:cNvPr>
              <p:cNvSpPr>
                <a:spLocks noChangeArrowheads="1"/>
              </p:cNvSpPr>
              <p:nvPr/>
            </p:nvSpPr>
            <p:spPr bwMode="auto">
              <a:xfrm>
                <a:off x="1737" y="1547"/>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E</a:t>
                </a:r>
                <a:endParaRPr lang="de-DE" altLang="en-US"/>
              </a:p>
            </p:txBody>
          </p:sp>
          <p:sp>
            <p:nvSpPr>
              <p:cNvPr id="6963" name="Rectangle 1427">
                <a:extLst>
                  <a:ext uri="{FF2B5EF4-FFF2-40B4-BE49-F238E27FC236}">
                    <a16:creationId xmlns:a16="http://schemas.microsoft.com/office/drawing/2014/main" id="{8C70E80E-9C7F-544B-A1A1-7FBD664010B4}"/>
                  </a:ext>
                </a:extLst>
              </p:cNvPr>
              <p:cNvSpPr>
                <a:spLocks noChangeArrowheads="1"/>
              </p:cNvSpPr>
              <p:nvPr/>
            </p:nvSpPr>
            <p:spPr bwMode="auto">
              <a:xfrm>
                <a:off x="1747" y="1547"/>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L</a:t>
                </a:r>
                <a:endParaRPr lang="de-DE" altLang="en-US"/>
              </a:p>
            </p:txBody>
          </p:sp>
          <p:sp>
            <p:nvSpPr>
              <p:cNvPr id="6964" name="Rectangle 1428">
                <a:extLst>
                  <a:ext uri="{FF2B5EF4-FFF2-40B4-BE49-F238E27FC236}">
                    <a16:creationId xmlns:a16="http://schemas.microsoft.com/office/drawing/2014/main" id="{C70A8836-4397-EE42-8A6A-F73B1253C7B6}"/>
                  </a:ext>
                </a:extLst>
              </p:cNvPr>
              <p:cNvSpPr>
                <a:spLocks noChangeArrowheads="1"/>
              </p:cNvSpPr>
              <p:nvPr/>
            </p:nvSpPr>
            <p:spPr bwMode="auto">
              <a:xfrm>
                <a:off x="1671"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S</a:t>
                </a:r>
                <a:endParaRPr lang="de-DE" altLang="en-US"/>
              </a:p>
            </p:txBody>
          </p:sp>
          <p:sp>
            <p:nvSpPr>
              <p:cNvPr id="6965" name="Rectangle 1429">
                <a:extLst>
                  <a:ext uri="{FF2B5EF4-FFF2-40B4-BE49-F238E27FC236}">
                    <a16:creationId xmlns:a16="http://schemas.microsoft.com/office/drawing/2014/main" id="{60D2B3F7-464D-D54D-8AE1-E00D8153E876}"/>
                  </a:ext>
                </a:extLst>
              </p:cNvPr>
              <p:cNvSpPr>
                <a:spLocks noChangeArrowheads="1"/>
              </p:cNvSpPr>
              <p:nvPr/>
            </p:nvSpPr>
            <p:spPr bwMode="auto">
              <a:xfrm>
                <a:off x="1680" y="1540"/>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H</a:t>
                </a:r>
                <a:endParaRPr lang="de-DE" altLang="en-US"/>
              </a:p>
            </p:txBody>
          </p:sp>
          <p:sp>
            <p:nvSpPr>
              <p:cNvPr id="6966" name="Rectangle 1430">
                <a:extLst>
                  <a:ext uri="{FF2B5EF4-FFF2-40B4-BE49-F238E27FC236}">
                    <a16:creationId xmlns:a16="http://schemas.microsoft.com/office/drawing/2014/main" id="{E46180AB-A4F1-4B45-A1F9-91F12F4BBB9A}"/>
                  </a:ext>
                </a:extLst>
              </p:cNvPr>
              <p:cNvSpPr>
                <a:spLocks noChangeArrowheads="1"/>
              </p:cNvSpPr>
              <p:nvPr/>
            </p:nvSpPr>
            <p:spPr bwMode="auto">
              <a:xfrm>
                <a:off x="1690" y="1540"/>
                <a:ext cx="2"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I</a:t>
                </a:r>
                <a:endParaRPr lang="de-DE" altLang="en-US"/>
              </a:p>
            </p:txBody>
          </p:sp>
          <p:sp>
            <p:nvSpPr>
              <p:cNvPr id="6967" name="Rectangle 1431">
                <a:extLst>
                  <a:ext uri="{FF2B5EF4-FFF2-40B4-BE49-F238E27FC236}">
                    <a16:creationId xmlns:a16="http://schemas.microsoft.com/office/drawing/2014/main" id="{65523F16-C9D4-2342-A995-62AAECC32F8A}"/>
                  </a:ext>
                </a:extLst>
              </p:cNvPr>
              <p:cNvSpPr>
                <a:spLocks noChangeArrowheads="1"/>
              </p:cNvSpPr>
              <p:nvPr/>
            </p:nvSpPr>
            <p:spPr bwMode="auto">
              <a:xfrm>
                <a:off x="1694"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F</a:t>
                </a:r>
                <a:endParaRPr lang="de-DE" altLang="en-US"/>
              </a:p>
            </p:txBody>
          </p:sp>
          <p:sp>
            <p:nvSpPr>
              <p:cNvPr id="6968" name="Rectangle 1432">
                <a:extLst>
                  <a:ext uri="{FF2B5EF4-FFF2-40B4-BE49-F238E27FC236}">
                    <a16:creationId xmlns:a16="http://schemas.microsoft.com/office/drawing/2014/main" id="{D16761B3-1FCC-1D46-946D-E276EE50BAB2}"/>
                  </a:ext>
                </a:extLst>
              </p:cNvPr>
              <p:cNvSpPr>
                <a:spLocks noChangeArrowheads="1"/>
              </p:cNvSpPr>
              <p:nvPr/>
            </p:nvSpPr>
            <p:spPr bwMode="auto">
              <a:xfrm>
                <a:off x="1702"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FFFFFF"/>
                    </a:solidFill>
                  </a:rPr>
                  <a:t>T</a:t>
                </a:r>
                <a:endParaRPr lang="de-DE" altLang="en-US"/>
              </a:p>
            </p:txBody>
          </p:sp>
          <p:sp>
            <p:nvSpPr>
              <p:cNvPr id="6969" name="Rectangle 1433">
                <a:extLst>
                  <a:ext uri="{FF2B5EF4-FFF2-40B4-BE49-F238E27FC236}">
                    <a16:creationId xmlns:a16="http://schemas.microsoft.com/office/drawing/2014/main" id="{51697CCE-1306-A44F-A9CA-AEB7B4BE5E4E}"/>
                  </a:ext>
                </a:extLst>
              </p:cNvPr>
              <p:cNvSpPr>
                <a:spLocks noChangeArrowheads="1"/>
              </p:cNvSpPr>
              <p:nvPr/>
            </p:nvSpPr>
            <p:spPr bwMode="auto">
              <a:xfrm>
                <a:off x="1773" y="1540"/>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H</a:t>
                </a:r>
                <a:endParaRPr lang="de-DE" altLang="en-US"/>
              </a:p>
            </p:txBody>
          </p:sp>
          <p:sp>
            <p:nvSpPr>
              <p:cNvPr id="6970" name="Rectangle 1434">
                <a:extLst>
                  <a:ext uri="{FF2B5EF4-FFF2-40B4-BE49-F238E27FC236}">
                    <a16:creationId xmlns:a16="http://schemas.microsoft.com/office/drawing/2014/main" id="{3DF29B24-BFAF-324E-A16F-F330DA9233B2}"/>
                  </a:ext>
                </a:extLst>
              </p:cNvPr>
              <p:cNvSpPr>
                <a:spLocks noChangeArrowheads="1"/>
              </p:cNvSpPr>
              <p:nvPr/>
            </p:nvSpPr>
            <p:spPr bwMode="auto">
              <a:xfrm>
                <a:off x="1783"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E</a:t>
                </a:r>
                <a:endParaRPr lang="de-DE" altLang="en-US"/>
              </a:p>
            </p:txBody>
          </p:sp>
          <p:sp>
            <p:nvSpPr>
              <p:cNvPr id="6971" name="Rectangle 1435">
                <a:extLst>
                  <a:ext uri="{FF2B5EF4-FFF2-40B4-BE49-F238E27FC236}">
                    <a16:creationId xmlns:a16="http://schemas.microsoft.com/office/drawing/2014/main" id="{5F8D3881-7D46-B24B-978F-EC497AAD6778}"/>
                  </a:ext>
                </a:extLst>
              </p:cNvPr>
              <p:cNvSpPr>
                <a:spLocks noChangeArrowheads="1"/>
              </p:cNvSpPr>
              <p:nvPr/>
            </p:nvSpPr>
            <p:spPr bwMode="auto">
              <a:xfrm>
                <a:off x="1792"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L</a:t>
                </a:r>
                <a:endParaRPr lang="de-DE" altLang="en-US"/>
              </a:p>
            </p:txBody>
          </p:sp>
          <p:sp>
            <p:nvSpPr>
              <p:cNvPr id="6972" name="Rectangle 1436">
                <a:extLst>
                  <a:ext uri="{FF2B5EF4-FFF2-40B4-BE49-F238E27FC236}">
                    <a16:creationId xmlns:a16="http://schemas.microsoft.com/office/drawing/2014/main" id="{3E14D5B9-B05E-8D4F-A998-8C3DD9832B0B}"/>
                  </a:ext>
                </a:extLst>
              </p:cNvPr>
              <p:cNvSpPr>
                <a:spLocks noChangeArrowheads="1"/>
              </p:cNvSpPr>
              <p:nvPr/>
            </p:nvSpPr>
            <p:spPr bwMode="auto">
              <a:xfrm>
                <a:off x="1801"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P</a:t>
                </a:r>
                <a:endParaRPr lang="de-DE" altLang="en-US"/>
              </a:p>
            </p:txBody>
          </p:sp>
          <p:sp>
            <p:nvSpPr>
              <p:cNvPr id="6973" name="Rectangle 1437">
                <a:extLst>
                  <a:ext uri="{FF2B5EF4-FFF2-40B4-BE49-F238E27FC236}">
                    <a16:creationId xmlns:a16="http://schemas.microsoft.com/office/drawing/2014/main" id="{3500CA40-A3C0-DC43-840E-7F2B1CA04BCB}"/>
                  </a:ext>
                </a:extLst>
              </p:cNvPr>
              <p:cNvSpPr>
                <a:spLocks noChangeArrowheads="1"/>
              </p:cNvSpPr>
              <p:nvPr/>
            </p:nvSpPr>
            <p:spPr bwMode="auto">
              <a:xfrm>
                <a:off x="1844" y="1456"/>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E</a:t>
                </a:r>
                <a:endParaRPr lang="de-DE" altLang="en-US"/>
              </a:p>
            </p:txBody>
          </p:sp>
          <p:sp>
            <p:nvSpPr>
              <p:cNvPr id="6974" name="Rectangle 1438">
                <a:extLst>
                  <a:ext uri="{FF2B5EF4-FFF2-40B4-BE49-F238E27FC236}">
                    <a16:creationId xmlns:a16="http://schemas.microsoft.com/office/drawing/2014/main" id="{B078EFE2-B902-2F41-8E26-79F24653C8A5}"/>
                  </a:ext>
                </a:extLst>
              </p:cNvPr>
              <p:cNvSpPr>
                <a:spLocks noChangeArrowheads="1"/>
              </p:cNvSpPr>
              <p:nvPr/>
            </p:nvSpPr>
            <p:spPr bwMode="auto">
              <a:xfrm>
                <a:off x="1853" y="1456"/>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S</a:t>
                </a:r>
                <a:endParaRPr lang="de-DE" altLang="en-US"/>
              </a:p>
            </p:txBody>
          </p:sp>
          <p:sp>
            <p:nvSpPr>
              <p:cNvPr id="6975" name="Rectangle 1439">
                <a:extLst>
                  <a:ext uri="{FF2B5EF4-FFF2-40B4-BE49-F238E27FC236}">
                    <a16:creationId xmlns:a16="http://schemas.microsoft.com/office/drawing/2014/main" id="{B9AAC8F0-EB0B-0247-B72C-B755F413A6BE}"/>
                  </a:ext>
                </a:extLst>
              </p:cNvPr>
              <p:cNvSpPr>
                <a:spLocks noChangeArrowheads="1"/>
              </p:cNvSpPr>
              <p:nvPr/>
            </p:nvSpPr>
            <p:spPr bwMode="auto">
              <a:xfrm>
                <a:off x="1862" y="1456"/>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C</a:t>
                </a:r>
                <a:endParaRPr lang="de-DE" altLang="en-US"/>
              </a:p>
            </p:txBody>
          </p:sp>
          <p:sp>
            <p:nvSpPr>
              <p:cNvPr id="6976" name="Rectangle 1440">
                <a:extLst>
                  <a:ext uri="{FF2B5EF4-FFF2-40B4-BE49-F238E27FC236}">
                    <a16:creationId xmlns:a16="http://schemas.microsoft.com/office/drawing/2014/main" id="{3E8057B9-2B92-A84D-99DC-965438DE27DC}"/>
                  </a:ext>
                </a:extLst>
              </p:cNvPr>
              <p:cNvSpPr>
                <a:spLocks noChangeArrowheads="1"/>
              </p:cNvSpPr>
              <p:nvPr/>
            </p:nvSpPr>
            <p:spPr bwMode="auto">
              <a:xfrm>
                <a:off x="1831" y="1527"/>
                <a:ext cx="54" cy="39"/>
              </a:xfrm>
              <a:prstGeom prst="rect">
                <a:avLst/>
              </a:prstGeom>
              <a:solidFill>
                <a:srgbClr val="00E64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77" name="Rectangle 1441">
                <a:extLst>
                  <a:ext uri="{FF2B5EF4-FFF2-40B4-BE49-F238E27FC236}">
                    <a16:creationId xmlns:a16="http://schemas.microsoft.com/office/drawing/2014/main" id="{832F7544-A440-4248-8784-20E74C57147D}"/>
                  </a:ext>
                </a:extLst>
              </p:cNvPr>
              <p:cNvSpPr>
                <a:spLocks noChangeArrowheads="1"/>
              </p:cNvSpPr>
              <p:nvPr/>
            </p:nvSpPr>
            <p:spPr bwMode="auto">
              <a:xfrm>
                <a:off x="1835"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E</a:t>
                </a:r>
                <a:endParaRPr lang="de-DE" altLang="en-US"/>
              </a:p>
            </p:txBody>
          </p:sp>
          <p:sp>
            <p:nvSpPr>
              <p:cNvPr id="6978" name="Rectangle 1442">
                <a:extLst>
                  <a:ext uri="{FF2B5EF4-FFF2-40B4-BE49-F238E27FC236}">
                    <a16:creationId xmlns:a16="http://schemas.microsoft.com/office/drawing/2014/main" id="{B116C34A-FB0D-924E-8F85-D683A308E6FE}"/>
                  </a:ext>
                </a:extLst>
              </p:cNvPr>
              <p:cNvSpPr>
                <a:spLocks noChangeArrowheads="1"/>
              </p:cNvSpPr>
              <p:nvPr/>
            </p:nvSpPr>
            <p:spPr bwMode="auto">
              <a:xfrm>
                <a:off x="1844" y="1540"/>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N</a:t>
                </a:r>
                <a:endParaRPr lang="de-DE" altLang="en-US"/>
              </a:p>
            </p:txBody>
          </p:sp>
          <p:sp>
            <p:nvSpPr>
              <p:cNvPr id="6979" name="Rectangle 1443">
                <a:extLst>
                  <a:ext uri="{FF2B5EF4-FFF2-40B4-BE49-F238E27FC236}">
                    <a16:creationId xmlns:a16="http://schemas.microsoft.com/office/drawing/2014/main" id="{E71F0BE4-719A-B24E-880E-2932D8245801}"/>
                  </a:ext>
                </a:extLst>
              </p:cNvPr>
              <p:cNvSpPr>
                <a:spLocks noChangeArrowheads="1"/>
              </p:cNvSpPr>
              <p:nvPr/>
            </p:nvSpPr>
            <p:spPr bwMode="auto">
              <a:xfrm>
                <a:off x="1853"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T</a:t>
                </a:r>
                <a:endParaRPr lang="de-DE" altLang="en-US"/>
              </a:p>
            </p:txBody>
          </p:sp>
          <p:sp>
            <p:nvSpPr>
              <p:cNvPr id="6980" name="Rectangle 1444">
                <a:extLst>
                  <a:ext uri="{FF2B5EF4-FFF2-40B4-BE49-F238E27FC236}">
                    <a16:creationId xmlns:a16="http://schemas.microsoft.com/office/drawing/2014/main" id="{A060FAEF-73F2-3E42-BD2A-A9EE129DA9A6}"/>
                  </a:ext>
                </a:extLst>
              </p:cNvPr>
              <p:cNvSpPr>
                <a:spLocks noChangeArrowheads="1"/>
              </p:cNvSpPr>
              <p:nvPr/>
            </p:nvSpPr>
            <p:spPr bwMode="auto">
              <a:xfrm>
                <a:off x="1862" y="1540"/>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E</a:t>
                </a:r>
                <a:endParaRPr lang="de-DE" altLang="en-US"/>
              </a:p>
            </p:txBody>
          </p:sp>
          <p:sp>
            <p:nvSpPr>
              <p:cNvPr id="6981" name="Rectangle 1445">
                <a:extLst>
                  <a:ext uri="{FF2B5EF4-FFF2-40B4-BE49-F238E27FC236}">
                    <a16:creationId xmlns:a16="http://schemas.microsoft.com/office/drawing/2014/main" id="{0E8E025B-95BE-1249-B460-74FF4D72E611}"/>
                  </a:ext>
                </a:extLst>
              </p:cNvPr>
              <p:cNvSpPr>
                <a:spLocks noChangeArrowheads="1"/>
              </p:cNvSpPr>
              <p:nvPr/>
            </p:nvSpPr>
            <p:spPr bwMode="auto">
              <a:xfrm>
                <a:off x="1871" y="1540"/>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R</a:t>
                </a:r>
                <a:endParaRPr lang="de-DE" altLang="en-US"/>
              </a:p>
            </p:txBody>
          </p:sp>
          <p:sp>
            <p:nvSpPr>
              <p:cNvPr id="6982" name="Rectangle 1446">
                <a:extLst>
                  <a:ext uri="{FF2B5EF4-FFF2-40B4-BE49-F238E27FC236}">
                    <a16:creationId xmlns:a16="http://schemas.microsoft.com/office/drawing/2014/main" id="{900077D6-4CD2-9146-9102-EC583AEAEB93}"/>
                  </a:ext>
                </a:extLst>
              </p:cNvPr>
              <p:cNvSpPr>
                <a:spLocks noChangeArrowheads="1"/>
              </p:cNvSpPr>
              <p:nvPr/>
            </p:nvSpPr>
            <p:spPr bwMode="auto">
              <a:xfrm>
                <a:off x="1834" y="1481"/>
                <a:ext cx="47" cy="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83" name="Freeform 1447">
                <a:extLst>
                  <a:ext uri="{FF2B5EF4-FFF2-40B4-BE49-F238E27FC236}">
                    <a16:creationId xmlns:a16="http://schemas.microsoft.com/office/drawing/2014/main" id="{2AD5AAE1-7900-A24F-8B8E-9FEEF0AF2DF7}"/>
                  </a:ext>
                </a:extLst>
              </p:cNvPr>
              <p:cNvSpPr>
                <a:spLocks/>
              </p:cNvSpPr>
              <p:nvPr/>
            </p:nvSpPr>
            <p:spPr bwMode="auto">
              <a:xfrm>
                <a:off x="1551" y="1465"/>
                <a:ext cx="21" cy="15"/>
              </a:xfrm>
              <a:custGeom>
                <a:avLst/>
                <a:gdLst>
                  <a:gd name="T0" fmla="*/ 11 w 84"/>
                  <a:gd name="T1" fmla="*/ 0 h 92"/>
                  <a:gd name="T2" fmla="*/ 0 w 84"/>
                  <a:gd name="T3" fmla="*/ 15 h 92"/>
                  <a:gd name="T4" fmla="*/ 21 w 84"/>
                  <a:gd name="T5" fmla="*/ 15 h 92"/>
                  <a:gd name="T6" fmla="*/ 11 w 84"/>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92">
                    <a:moveTo>
                      <a:pt x="42" y="0"/>
                    </a:moveTo>
                    <a:lnTo>
                      <a:pt x="0" y="92"/>
                    </a:lnTo>
                    <a:lnTo>
                      <a:pt x="84" y="92"/>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84" name="Freeform 1448">
                <a:extLst>
                  <a:ext uri="{FF2B5EF4-FFF2-40B4-BE49-F238E27FC236}">
                    <a16:creationId xmlns:a16="http://schemas.microsoft.com/office/drawing/2014/main" id="{3B4D3487-330F-604D-9411-80E1EDD59311}"/>
                  </a:ext>
                </a:extLst>
              </p:cNvPr>
              <p:cNvSpPr>
                <a:spLocks/>
              </p:cNvSpPr>
              <p:nvPr/>
            </p:nvSpPr>
            <p:spPr bwMode="auto">
              <a:xfrm>
                <a:off x="1499" y="1503"/>
                <a:ext cx="21" cy="15"/>
              </a:xfrm>
              <a:custGeom>
                <a:avLst/>
                <a:gdLst>
                  <a:gd name="T0" fmla="*/ 0 w 86"/>
                  <a:gd name="T1" fmla="*/ 8 h 90"/>
                  <a:gd name="T2" fmla="*/ 21 w 86"/>
                  <a:gd name="T3" fmla="*/ 15 h 90"/>
                  <a:gd name="T4" fmla="*/ 21 w 86"/>
                  <a:gd name="T5" fmla="*/ 0 h 90"/>
                  <a:gd name="T6" fmla="*/ 0 w 86"/>
                  <a:gd name="T7" fmla="*/ 8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 h="90">
                    <a:moveTo>
                      <a:pt x="0" y="45"/>
                    </a:moveTo>
                    <a:lnTo>
                      <a:pt x="86" y="90"/>
                    </a:lnTo>
                    <a:lnTo>
                      <a:pt x="86" y="0"/>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85" name="Freeform 1449">
                <a:extLst>
                  <a:ext uri="{FF2B5EF4-FFF2-40B4-BE49-F238E27FC236}">
                    <a16:creationId xmlns:a16="http://schemas.microsoft.com/office/drawing/2014/main" id="{78341EED-BC96-894A-B0AD-4E3322BAF035}"/>
                  </a:ext>
                </a:extLst>
              </p:cNvPr>
              <p:cNvSpPr>
                <a:spLocks/>
              </p:cNvSpPr>
              <p:nvPr/>
            </p:nvSpPr>
            <p:spPr bwMode="auto">
              <a:xfrm>
                <a:off x="1551" y="1540"/>
                <a:ext cx="21" cy="15"/>
              </a:xfrm>
              <a:custGeom>
                <a:avLst/>
                <a:gdLst>
                  <a:gd name="T0" fmla="*/ 11 w 84"/>
                  <a:gd name="T1" fmla="*/ 15 h 93"/>
                  <a:gd name="T2" fmla="*/ 0 w 84"/>
                  <a:gd name="T3" fmla="*/ 0 h 93"/>
                  <a:gd name="T4" fmla="*/ 21 w 84"/>
                  <a:gd name="T5" fmla="*/ 0 h 93"/>
                  <a:gd name="T6" fmla="*/ 11 w 84"/>
                  <a:gd name="T7" fmla="*/ 15 h 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93">
                    <a:moveTo>
                      <a:pt x="42" y="93"/>
                    </a:moveTo>
                    <a:lnTo>
                      <a:pt x="0" y="0"/>
                    </a:lnTo>
                    <a:lnTo>
                      <a:pt x="84" y="0"/>
                    </a:lnTo>
                    <a:lnTo>
                      <a:pt x="42"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86" name="Freeform 1450">
                <a:extLst>
                  <a:ext uri="{FF2B5EF4-FFF2-40B4-BE49-F238E27FC236}">
                    <a16:creationId xmlns:a16="http://schemas.microsoft.com/office/drawing/2014/main" id="{24C94FEF-9BA5-8041-AC2E-8FBBD98206CE}"/>
                  </a:ext>
                </a:extLst>
              </p:cNvPr>
              <p:cNvSpPr>
                <a:spLocks/>
              </p:cNvSpPr>
              <p:nvPr/>
            </p:nvSpPr>
            <p:spPr bwMode="auto">
              <a:xfrm>
                <a:off x="1603" y="1503"/>
                <a:ext cx="21" cy="15"/>
              </a:xfrm>
              <a:custGeom>
                <a:avLst/>
                <a:gdLst>
                  <a:gd name="T0" fmla="*/ 21 w 85"/>
                  <a:gd name="T1" fmla="*/ 8 h 90"/>
                  <a:gd name="T2" fmla="*/ 0 w 85"/>
                  <a:gd name="T3" fmla="*/ 15 h 90"/>
                  <a:gd name="T4" fmla="*/ 0 w 85"/>
                  <a:gd name="T5" fmla="*/ 0 h 90"/>
                  <a:gd name="T6" fmla="*/ 21 w 85"/>
                  <a:gd name="T7" fmla="*/ 8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90">
                    <a:moveTo>
                      <a:pt x="85" y="45"/>
                    </a:moveTo>
                    <a:lnTo>
                      <a:pt x="0" y="90"/>
                    </a:lnTo>
                    <a:lnTo>
                      <a:pt x="0" y="0"/>
                    </a:lnTo>
                    <a:lnTo>
                      <a:pt x="85"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87" name="Rectangle 1451">
                <a:extLst>
                  <a:ext uri="{FF2B5EF4-FFF2-40B4-BE49-F238E27FC236}">
                    <a16:creationId xmlns:a16="http://schemas.microsoft.com/office/drawing/2014/main" id="{5302C25F-AB5D-BF4A-B73F-D4163CF4D239}"/>
                  </a:ext>
                </a:extLst>
              </p:cNvPr>
              <p:cNvSpPr>
                <a:spLocks noChangeArrowheads="1"/>
              </p:cNvSpPr>
              <p:nvPr/>
            </p:nvSpPr>
            <p:spPr bwMode="auto">
              <a:xfrm>
                <a:off x="1843" y="1492"/>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A</a:t>
                </a:r>
                <a:endParaRPr lang="de-DE" altLang="en-US"/>
              </a:p>
            </p:txBody>
          </p:sp>
          <p:sp>
            <p:nvSpPr>
              <p:cNvPr id="6988" name="Rectangle 1452">
                <a:extLst>
                  <a:ext uri="{FF2B5EF4-FFF2-40B4-BE49-F238E27FC236}">
                    <a16:creationId xmlns:a16="http://schemas.microsoft.com/office/drawing/2014/main" id="{7A547052-5B0E-0D44-85FA-8C4B9EF54259}"/>
                  </a:ext>
                </a:extLst>
              </p:cNvPr>
              <p:cNvSpPr>
                <a:spLocks noChangeArrowheads="1"/>
              </p:cNvSpPr>
              <p:nvPr/>
            </p:nvSpPr>
            <p:spPr bwMode="auto">
              <a:xfrm>
                <a:off x="1852" y="1492"/>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C</a:t>
                </a:r>
                <a:endParaRPr lang="de-DE" altLang="en-US"/>
              </a:p>
            </p:txBody>
          </p:sp>
          <p:sp>
            <p:nvSpPr>
              <p:cNvPr id="6989" name="Rectangle 1453">
                <a:extLst>
                  <a:ext uri="{FF2B5EF4-FFF2-40B4-BE49-F238E27FC236}">
                    <a16:creationId xmlns:a16="http://schemas.microsoft.com/office/drawing/2014/main" id="{24981D24-CBFD-F64E-B618-7CBDFB29AF58}"/>
                  </a:ext>
                </a:extLst>
              </p:cNvPr>
              <p:cNvSpPr>
                <a:spLocks noChangeArrowheads="1"/>
              </p:cNvSpPr>
              <p:nvPr/>
            </p:nvSpPr>
            <p:spPr bwMode="auto">
              <a:xfrm>
                <a:off x="1862" y="1492"/>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a:solidFill>
                      <a:srgbClr val="000000"/>
                    </a:solidFill>
                  </a:rPr>
                  <a:t>K</a:t>
                </a:r>
                <a:endParaRPr lang="de-DE" altLang="en-US"/>
              </a:p>
            </p:txBody>
          </p:sp>
          <p:sp>
            <p:nvSpPr>
              <p:cNvPr id="6990" name="Rectangle 1454">
                <a:extLst>
                  <a:ext uri="{FF2B5EF4-FFF2-40B4-BE49-F238E27FC236}">
                    <a16:creationId xmlns:a16="http://schemas.microsoft.com/office/drawing/2014/main" id="{A64E7BDF-01D9-0043-AC47-4CC08DB0E8DF}"/>
                  </a:ext>
                </a:extLst>
              </p:cNvPr>
              <p:cNvSpPr>
                <a:spLocks noChangeArrowheads="1"/>
              </p:cNvSpPr>
              <p:nvPr/>
            </p:nvSpPr>
            <p:spPr bwMode="auto">
              <a:xfrm>
                <a:off x="1315"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1" name="Rectangle 1455">
                <a:extLst>
                  <a:ext uri="{FF2B5EF4-FFF2-40B4-BE49-F238E27FC236}">
                    <a16:creationId xmlns:a16="http://schemas.microsoft.com/office/drawing/2014/main" id="{E285640B-514A-1B41-8C89-B3DA88E6F57B}"/>
                  </a:ext>
                </a:extLst>
              </p:cNvPr>
              <p:cNvSpPr>
                <a:spLocks noChangeArrowheads="1"/>
              </p:cNvSpPr>
              <p:nvPr/>
            </p:nvSpPr>
            <p:spPr bwMode="auto">
              <a:xfrm>
                <a:off x="1315"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2" name="Rectangle 1456">
                <a:extLst>
                  <a:ext uri="{FF2B5EF4-FFF2-40B4-BE49-F238E27FC236}">
                    <a16:creationId xmlns:a16="http://schemas.microsoft.com/office/drawing/2014/main" id="{5AE4826F-6D9A-644B-9F3B-FD538B95A8F6}"/>
                  </a:ext>
                </a:extLst>
              </p:cNvPr>
              <p:cNvSpPr>
                <a:spLocks noChangeArrowheads="1"/>
              </p:cNvSpPr>
              <p:nvPr/>
            </p:nvSpPr>
            <p:spPr bwMode="auto">
              <a:xfrm>
                <a:off x="1315"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3" name="Rectangle 1457">
                <a:extLst>
                  <a:ext uri="{FF2B5EF4-FFF2-40B4-BE49-F238E27FC236}">
                    <a16:creationId xmlns:a16="http://schemas.microsoft.com/office/drawing/2014/main" id="{DE00CDC4-7EF2-184F-B5F3-A1371B639DDD}"/>
                  </a:ext>
                </a:extLst>
              </p:cNvPr>
              <p:cNvSpPr>
                <a:spLocks noChangeArrowheads="1"/>
              </p:cNvSpPr>
              <p:nvPr/>
            </p:nvSpPr>
            <p:spPr bwMode="auto">
              <a:xfrm>
                <a:off x="1315"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4" name="Rectangle 1458">
                <a:extLst>
                  <a:ext uri="{FF2B5EF4-FFF2-40B4-BE49-F238E27FC236}">
                    <a16:creationId xmlns:a16="http://schemas.microsoft.com/office/drawing/2014/main" id="{FF6F510C-BEB0-984C-AAB2-CE34D50E9D23}"/>
                  </a:ext>
                </a:extLst>
              </p:cNvPr>
              <p:cNvSpPr>
                <a:spLocks noChangeArrowheads="1"/>
              </p:cNvSpPr>
              <p:nvPr/>
            </p:nvSpPr>
            <p:spPr bwMode="auto">
              <a:xfrm>
                <a:off x="1379"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5" name="Rectangle 1459">
                <a:extLst>
                  <a:ext uri="{FF2B5EF4-FFF2-40B4-BE49-F238E27FC236}">
                    <a16:creationId xmlns:a16="http://schemas.microsoft.com/office/drawing/2014/main" id="{CDFA99F2-63D3-BE4D-B15A-3A5CBE46284C}"/>
                  </a:ext>
                </a:extLst>
              </p:cNvPr>
              <p:cNvSpPr>
                <a:spLocks noChangeArrowheads="1"/>
              </p:cNvSpPr>
              <p:nvPr/>
            </p:nvSpPr>
            <p:spPr bwMode="auto">
              <a:xfrm>
                <a:off x="1379"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6" name="Rectangle 1460">
                <a:extLst>
                  <a:ext uri="{FF2B5EF4-FFF2-40B4-BE49-F238E27FC236}">
                    <a16:creationId xmlns:a16="http://schemas.microsoft.com/office/drawing/2014/main" id="{22A04691-23B2-DC49-9BD1-210A7DAF78A1}"/>
                  </a:ext>
                </a:extLst>
              </p:cNvPr>
              <p:cNvSpPr>
                <a:spLocks noChangeArrowheads="1"/>
              </p:cNvSpPr>
              <p:nvPr/>
            </p:nvSpPr>
            <p:spPr bwMode="auto">
              <a:xfrm>
                <a:off x="1443"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7" name="Rectangle 1461">
                <a:extLst>
                  <a:ext uri="{FF2B5EF4-FFF2-40B4-BE49-F238E27FC236}">
                    <a16:creationId xmlns:a16="http://schemas.microsoft.com/office/drawing/2014/main" id="{7158047D-17DD-FF42-8C0B-4BA544869914}"/>
                  </a:ext>
                </a:extLst>
              </p:cNvPr>
              <p:cNvSpPr>
                <a:spLocks noChangeArrowheads="1"/>
              </p:cNvSpPr>
              <p:nvPr/>
            </p:nvSpPr>
            <p:spPr bwMode="auto">
              <a:xfrm>
                <a:off x="1443"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8" name="Rectangle 1462">
                <a:extLst>
                  <a:ext uri="{FF2B5EF4-FFF2-40B4-BE49-F238E27FC236}">
                    <a16:creationId xmlns:a16="http://schemas.microsoft.com/office/drawing/2014/main" id="{DB56FB64-44A1-5B41-BA41-909D6048DF5F}"/>
                  </a:ext>
                </a:extLst>
              </p:cNvPr>
              <p:cNvSpPr>
                <a:spLocks noChangeArrowheads="1"/>
              </p:cNvSpPr>
              <p:nvPr/>
            </p:nvSpPr>
            <p:spPr bwMode="auto">
              <a:xfrm>
                <a:off x="1507"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99" name="Rectangle 1463">
                <a:extLst>
                  <a:ext uri="{FF2B5EF4-FFF2-40B4-BE49-F238E27FC236}">
                    <a16:creationId xmlns:a16="http://schemas.microsoft.com/office/drawing/2014/main" id="{A93407C3-63E8-EF46-988A-CB722C312EC6}"/>
                  </a:ext>
                </a:extLst>
              </p:cNvPr>
              <p:cNvSpPr>
                <a:spLocks noChangeArrowheads="1"/>
              </p:cNvSpPr>
              <p:nvPr/>
            </p:nvSpPr>
            <p:spPr bwMode="auto">
              <a:xfrm>
                <a:off x="1507"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0" name="Rectangle 1464">
                <a:extLst>
                  <a:ext uri="{FF2B5EF4-FFF2-40B4-BE49-F238E27FC236}">
                    <a16:creationId xmlns:a16="http://schemas.microsoft.com/office/drawing/2014/main" id="{CE500941-1F68-5446-9694-DFC6709B548E}"/>
                  </a:ext>
                </a:extLst>
              </p:cNvPr>
              <p:cNvSpPr>
                <a:spLocks noChangeArrowheads="1"/>
              </p:cNvSpPr>
              <p:nvPr/>
            </p:nvSpPr>
            <p:spPr bwMode="auto">
              <a:xfrm>
                <a:off x="1571"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1" name="Rectangle 1465">
                <a:extLst>
                  <a:ext uri="{FF2B5EF4-FFF2-40B4-BE49-F238E27FC236}">
                    <a16:creationId xmlns:a16="http://schemas.microsoft.com/office/drawing/2014/main" id="{CF254522-8975-1B46-BF36-9225C92F19C4}"/>
                  </a:ext>
                </a:extLst>
              </p:cNvPr>
              <p:cNvSpPr>
                <a:spLocks noChangeArrowheads="1"/>
              </p:cNvSpPr>
              <p:nvPr/>
            </p:nvSpPr>
            <p:spPr bwMode="auto">
              <a:xfrm>
                <a:off x="1571"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2" name="Rectangle 1466">
                <a:extLst>
                  <a:ext uri="{FF2B5EF4-FFF2-40B4-BE49-F238E27FC236}">
                    <a16:creationId xmlns:a16="http://schemas.microsoft.com/office/drawing/2014/main" id="{A36414AB-C2EB-604B-BED5-322A0519D5FE}"/>
                  </a:ext>
                </a:extLst>
              </p:cNvPr>
              <p:cNvSpPr>
                <a:spLocks noChangeArrowheads="1"/>
              </p:cNvSpPr>
              <p:nvPr/>
            </p:nvSpPr>
            <p:spPr bwMode="auto">
              <a:xfrm>
                <a:off x="1571"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3" name="Rectangle 1467">
                <a:extLst>
                  <a:ext uri="{FF2B5EF4-FFF2-40B4-BE49-F238E27FC236}">
                    <a16:creationId xmlns:a16="http://schemas.microsoft.com/office/drawing/2014/main" id="{F036B0D2-E4B7-A14C-B618-4F411C671630}"/>
                  </a:ext>
                </a:extLst>
              </p:cNvPr>
              <p:cNvSpPr>
                <a:spLocks noChangeArrowheads="1"/>
              </p:cNvSpPr>
              <p:nvPr/>
            </p:nvSpPr>
            <p:spPr bwMode="auto">
              <a:xfrm>
                <a:off x="1571"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4" name="Rectangle 1468">
                <a:extLst>
                  <a:ext uri="{FF2B5EF4-FFF2-40B4-BE49-F238E27FC236}">
                    <a16:creationId xmlns:a16="http://schemas.microsoft.com/office/drawing/2014/main" id="{3CB0E74A-0421-6441-862D-984E8F431669}"/>
                  </a:ext>
                </a:extLst>
              </p:cNvPr>
              <p:cNvSpPr>
                <a:spLocks noChangeArrowheads="1"/>
              </p:cNvSpPr>
              <p:nvPr/>
            </p:nvSpPr>
            <p:spPr bwMode="auto">
              <a:xfrm>
                <a:off x="1635"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5" name="Rectangle 1469">
                <a:extLst>
                  <a:ext uri="{FF2B5EF4-FFF2-40B4-BE49-F238E27FC236}">
                    <a16:creationId xmlns:a16="http://schemas.microsoft.com/office/drawing/2014/main" id="{870A44ED-F056-1F46-ABD8-F051284C538B}"/>
                  </a:ext>
                </a:extLst>
              </p:cNvPr>
              <p:cNvSpPr>
                <a:spLocks noChangeArrowheads="1"/>
              </p:cNvSpPr>
              <p:nvPr/>
            </p:nvSpPr>
            <p:spPr bwMode="auto">
              <a:xfrm>
                <a:off x="1635"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6" name="Rectangle 1470">
                <a:extLst>
                  <a:ext uri="{FF2B5EF4-FFF2-40B4-BE49-F238E27FC236}">
                    <a16:creationId xmlns:a16="http://schemas.microsoft.com/office/drawing/2014/main" id="{2DEBD385-A38B-A14F-BDF6-153809DFE612}"/>
                  </a:ext>
                </a:extLst>
              </p:cNvPr>
              <p:cNvSpPr>
                <a:spLocks noChangeArrowheads="1"/>
              </p:cNvSpPr>
              <p:nvPr/>
            </p:nvSpPr>
            <p:spPr bwMode="auto">
              <a:xfrm>
                <a:off x="1635"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7" name="Rectangle 1471">
                <a:extLst>
                  <a:ext uri="{FF2B5EF4-FFF2-40B4-BE49-F238E27FC236}">
                    <a16:creationId xmlns:a16="http://schemas.microsoft.com/office/drawing/2014/main" id="{92D427DC-06A1-6840-9A2E-A09D25793797}"/>
                  </a:ext>
                </a:extLst>
              </p:cNvPr>
              <p:cNvSpPr>
                <a:spLocks noChangeArrowheads="1"/>
              </p:cNvSpPr>
              <p:nvPr/>
            </p:nvSpPr>
            <p:spPr bwMode="auto">
              <a:xfrm>
                <a:off x="1635"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8" name="Rectangle 1472">
                <a:extLst>
                  <a:ext uri="{FF2B5EF4-FFF2-40B4-BE49-F238E27FC236}">
                    <a16:creationId xmlns:a16="http://schemas.microsoft.com/office/drawing/2014/main" id="{EEE48664-197B-284F-B677-C382817B3DE1}"/>
                  </a:ext>
                </a:extLst>
              </p:cNvPr>
              <p:cNvSpPr>
                <a:spLocks noChangeArrowheads="1"/>
              </p:cNvSpPr>
              <p:nvPr/>
            </p:nvSpPr>
            <p:spPr bwMode="auto">
              <a:xfrm>
                <a:off x="1699"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09" name="Rectangle 1473">
                <a:extLst>
                  <a:ext uri="{FF2B5EF4-FFF2-40B4-BE49-F238E27FC236}">
                    <a16:creationId xmlns:a16="http://schemas.microsoft.com/office/drawing/2014/main" id="{E339A3F1-6648-124C-B0E9-DD1837CBC12E}"/>
                  </a:ext>
                </a:extLst>
              </p:cNvPr>
              <p:cNvSpPr>
                <a:spLocks noChangeArrowheads="1"/>
              </p:cNvSpPr>
              <p:nvPr/>
            </p:nvSpPr>
            <p:spPr bwMode="auto">
              <a:xfrm>
                <a:off x="1699"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0" name="Rectangle 1474">
                <a:extLst>
                  <a:ext uri="{FF2B5EF4-FFF2-40B4-BE49-F238E27FC236}">
                    <a16:creationId xmlns:a16="http://schemas.microsoft.com/office/drawing/2014/main" id="{6B2BADB8-9570-604C-ABEB-6BC0FDD86FD0}"/>
                  </a:ext>
                </a:extLst>
              </p:cNvPr>
              <p:cNvSpPr>
                <a:spLocks noChangeArrowheads="1"/>
              </p:cNvSpPr>
              <p:nvPr/>
            </p:nvSpPr>
            <p:spPr bwMode="auto">
              <a:xfrm>
                <a:off x="1699"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1" name="Rectangle 1475">
                <a:extLst>
                  <a:ext uri="{FF2B5EF4-FFF2-40B4-BE49-F238E27FC236}">
                    <a16:creationId xmlns:a16="http://schemas.microsoft.com/office/drawing/2014/main" id="{E1433297-B406-4F48-9B2D-783C92FF6C40}"/>
                  </a:ext>
                </a:extLst>
              </p:cNvPr>
              <p:cNvSpPr>
                <a:spLocks noChangeArrowheads="1"/>
              </p:cNvSpPr>
              <p:nvPr/>
            </p:nvSpPr>
            <p:spPr bwMode="auto">
              <a:xfrm>
                <a:off x="1699"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2" name="Rectangle 1476">
                <a:extLst>
                  <a:ext uri="{FF2B5EF4-FFF2-40B4-BE49-F238E27FC236}">
                    <a16:creationId xmlns:a16="http://schemas.microsoft.com/office/drawing/2014/main" id="{0CCFC357-1326-E541-98EA-23048C35971D}"/>
                  </a:ext>
                </a:extLst>
              </p:cNvPr>
              <p:cNvSpPr>
                <a:spLocks noChangeArrowheads="1"/>
              </p:cNvSpPr>
              <p:nvPr/>
            </p:nvSpPr>
            <p:spPr bwMode="auto">
              <a:xfrm>
                <a:off x="1763"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3" name="Rectangle 1477">
                <a:extLst>
                  <a:ext uri="{FF2B5EF4-FFF2-40B4-BE49-F238E27FC236}">
                    <a16:creationId xmlns:a16="http://schemas.microsoft.com/office/drawing/2014/main" id="{497913F1-8D20-9F4D-82C2-7B09B1D39B6E}"/>
                  </a:ext>
                </a:extLst>
              </p:cNvPr>
              <p:cNvSpPr>
                <a:spLocks noChangeArrowheads="1"/>
              </p:cNvSpPr>
              <p:nvPr/>
            </p:nvSpPr>
            <p:spPr bwMode="auto">
              <a:xfrm>
                <a:off x="1763"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4" name="Rectangle 1478">
                <a:extLst>
                  <a:ext uri="{FF2B5EF4-FFF2-40B4-BE49-F238E27FC236}">
                    <a16:creationId xmlns:a16="http://schemas.microsoft.com/office/drawing/2014/main" id="{FE2E89D5-C4B7-8C41-BF79-A1A88D6DDC5E}"/>
                  </a:ext>
                </a:extLst>
              </p:cNvPr>
              <p:cNvSpPr>
                <a:spLocks noChangeArrowheads="1"/>
              </p:cNvSpPr>
              <p:nvPr/>
            </p:nvSpPr>
            <p:spPr bwMode="auto">
              <a:xfrm>
                <a:off x="1763" y="1405"/>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5" name="Rectangle 1479">
                <a:extLst>
                  <a:ext uri="{FF2B5EF4-FFF2-40B4-BE49-F238E27FC236}">
                    <a16:creationId xmlns:a16="http://schemas.microsoft.com/office/drawing/2014/main" id="{4E056910-97A0-E44D-A1A6-1C5423F201A8}"/>
                  </a:ext>
                </a:extLst>
              </p:cNvPr>
              <p:cNvSpPr>
                <a:spLocks noChangeArrowheads="1"/>
              </p:cNvSpPr>
              <p:nvPr/>
            </p:nvSpPr>
            <p:spPr bwMode="auto">
              <a:xfrm>
                <a:off x="1763" y="1399"/>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6" name="Rectangle 1480">
                <a:extLst>
                  <a:ext uri="{FF2B5EF4-FFF2-40B4-BE49-F238E27FC236}">
                    <a16:creationId xmlns:a16="http://schemas.microsoft.com/office/drawing/2014/main" id="{2606C47B-174E-F04C-A15E-9C7CDE2E6CDD}"/>
                  </a:ext>
                </a:extLst>
              </p:cNvPr>
              <p:cNvSpPr>
                <a:spLocks noChangeArrowheads="1"/>
              </p:cNvSpPr>
              <p:nvPr/>
            </p:nvSpPr>
            <p:spPr bwMode="auto">
              <a:xfrm>
                <a:off x="1379"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7" name="Rectangle 1481">
                <a:extLst>
                  <a:ext uri="{FF2B5EF4-FFF2-40B4-BE49-F238E27FC236}">
                    <a16:creationId xmlns:a16="http://schemas.microsoft.com/office/drawing/2014/main" id="{4B307CC4-44EE-A540-A016-64BF81DA5274}"/>
                  </a:ext>
                </a:extLst>
              </p:cNvPr>
              <p:cNvSpPr>
                <a:spLocks noChangeArrowheads="1"/>
              </p:cNvSpPr>
              <p:nvPr/>
            </p:nvSpPr>
            <p:spPr bwMode="auto">
              <a:xfrm>
                <a:off x="1379"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8" name="Rectangle 1482">
                <a:extLst>
                  <a:ext uri="{FF2B5EF4-FFF2-40B4-BE49-F238E27FC236}">
                    <a16:creationId xmlns:a16="http://schemas.microsoft.com/office/drawing/2014/main" id="{29C2F236-3B7C-5E41-81ED-3C26E2046B13}"/>
                  </a:ext>
                </a:extLst>
              </p:cNvPr>
              <p:cNvSpPr>
                <a:spLocks noChangeArrowheads="1"/>
              </p:cNvSpPr>
              <p:nvPr/>
            </p:nvSpPr>
            <p:spPr bwMode="auto">
              <a:xfrm>
                <a:off x="1443"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19" name="Rectangle 1483">
                <a:extLst>
                  <a:ext uri="{FF2B5EF4-FFF2-40B4-BE49-F238E27FC236}">
                    <a16:creationId xmlns:a16="http://schemas.microsoft.com/office/drawing/2014/main" id="{C4B18D3F-3C58-0F4B-B9B6-E6505EFBA43A}"/>
                  </a:ext>
                </a:extLst>
              </p:cNvPr>
              <p:cNvSpPr>
                <a:spLocks noChangeArrowheads="1"/>
              </p:cNvSpPr>
              <p:nvPr/>
            </p:nvSpPr>
            <p:spPr bwMode="auto">
              <a:xfrm>
                <a:off x="1443"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20" name="Rectangle 1484">
                <a:extLst>
                  <a:ext uri="{FF2B5EF4-FFF2-40B4-BE49-F238E27FC236}">
                    <a16:creationId xmlns:a16="http://schemas.microsoft.com/office/drawing/2014/main" id="{B98EC772-5D9A-7849-87DB-953C22054190}"/>
                  </a:ext>
                </a:extLst>
              </p:cNvPr>
              <p:cNvSpPr>
                <a:spLocks noChangeArrowheads="1"/>
              </p:cNvSpPr>
              <p:nvPr/>
            </p:nvSpPr>
            <p:spPr bwMode="auto">
              <a:xfrm>
                <a:off x="1507" y="1359"/>
                <a:ext cx="45" cy="3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21" name="Rectangle 1485">
                <a:extLst>
                  <a:ext uri="{FF2B5EF4-FFF2-40B4-BE49-F238E27FC236}">
                    <a16:creationId xmlns:a16="http://schemas.microsoft.com/office/drawing/2014/main" id="{4E0C2E50-9159-264F-88D6-24D0A8A15C45}"/>
                  </a:ext>
                </a:extLst>
              </p:cNvPr>
              <p:cNvSpPr>
                <a:spLocks noChangeArrowheads="1"/>
              </p:cNvSpPr>
              <p:nvPr/>
            </p:nvSpPr>
            <p:spPr bwMode="auto">
              <a:xfrm>
                <a:off x="1507" y="1353"/>
                <a:ext cx="18" cy="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22" name="Rectangle 1486">
                <a:extLst>
                  <a:ext uri="{FF2B5EF4-FFF2-40B4-BE49-F238E27FC236}">
                    <a16:creationId xmlns:a16="http://schemas.microsoft.com/office/drawing/2014/main" id="{257281C6-9F0D-CB45-BFD2-09B7EA989B7A}"/>
                  </a:ext>
                </a:extLst>
              </p:cNvPr>
              <p:cNvSpPr>
                <a:spLocks noChangeArrowheads="1"/>
              </p:cNvSpPr>
              <p:nvPr/>
            </p:nvSpPr>
            <p:spPr bwMode="auto">
              <a:xfrm>
                <a:off x="1737" y="1161"/>
                <a:ext cx="11"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S</a:t>
                </a:r>
                <a:endParaRPr lang="de-DE" altLang="en-US"/>
              </a:p>
            </p:txBody>
          </p:sp>
          <p:sp>
            <p:nvSpPr>
              <p:cNvPr id="7023" name="Rectangle 1487">
                <a:extLst>
                  <a:ext uri="{FF2B5EF4-FFF2-40B4-BE49-F238E27FC236}">
                    <a16:creationId xmlns:a16="http://schemas.microsoft.com/office/drawing/2014/main" id="{5ACB0825-B873-FC4D-9338-BE626A2F6F6E}"/>
                  </a:ext>
                </a:extLst>
              </p:cNvPr>
              <p:cNvSpPr>
                <a:spLocks noChangeArrowheads="1"/>
              </p:cNvSpPr>
              <p:nvPr/>
            </p:nvSpPr>
            <p:spPr bwMode="auto">
              <a:xfrm>
                <a:off x="1754" y="1161"/>
                <a:ext cx="4"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I</a:t>
                </a:r>
                <a:endParaRPr lang="de-DE" altLang="en-US"/>
              </a:p>
            </p:txBody>
          </p:sp>
          <p:sp>
            <p:nvSpPr>
              <p:cNvPr id="7024" name="Rectangle 1488">
                <a:extLst>
                  <a:ext uri="{FF2B5EF4-FFF2-40B4-BE49-F238E27FC236}">
                    <a16:creationId xmlns:a16="http://schemas.microsoft.com/office/drawing/2014/main" id="{B9F3505C-523F-9549-B69F-339F90177E90}"/>
                  </a:ext>
                </a:extLst>
              </p:cNvPr>
              <p:cNvSpPr>
                <a:spLocks noChangeArrowheads="1"/>
              </p:cNvSpPr>
              <p:nvPr/>
            </p:nvSpPr>
            <p:spPr bwMode="auto">
              <a:xfrm>
                <a:off x="1761" y="1161"/>
                <a:ext cx="13"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M</a:t>
                </a:r>
                <a:endParaRPr lang="de-DE" altLang="en-US"/>
              </a:p>
            </p:txBody>
          </p:sp>
          <p:sp>
            <p:nvSpPr>
              <p:cNvPr id="7025" name="Rectangle 1489">
                <a:extLst>
                  <a:ext uri="{FF2B5EF4-FFF2-40B4-BE49-F238E27FC236}">
                    <a16:creationId xmlns:a16="http://schemas.microsoft.com/office/drawing/2014/main" id="{671A7D5D-A3A4-6D4C-9CF3-FFBBFB88F846}"/>
                  </a:ext>
                </a:extLst>
              </p:cNvPr>
              <p:cNvSpPr>
                <a:spLocks noChangeArrowheads="1"/>
              </p:cNvSpPr>
              <p:nvPr/>
            </p:nvSpPr>
            <p:spPr bwMode="auto">
              <a:xfrm>
                <a:off x="1781" y="1161"/>
                <a:ext cx="11"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A</a:t>
                </a:r>
                <a:endParaRPr lang="de-DE" altLang="en-US"/>
              </a:p>
            </p:txBody>
          </p:sp>
          <p:sp>
            <p:nvSpPr>
              <p:cNvPr id="7026" name="Rectangle 1490">
                <a:extLst>
                  <a:ext uri="{FF2B5EF4-FFF2-40B4-BE49-F238E27FC236}">
                    <a16:creationId xmlns:a16="http://schemas.microsoft.com/office/drawing/2014/main" id="{28C37284-FA57-8D4C-84DD-D45B3F4BC155}"/>
                  </a:ext>
                </a:extLst>
              </p:cNvPr>
              <p:cNvSpPr>
                <a:spLocks noChangeArrowheads="1"/>
              </p:cNvSpPr>
              <p:nvPr/>
            </p:nvSpPr>
            <p:spPr bwMode="auto">
              <a:xfrm>
                <a:off x="1798" y="1161"/>
                <a:ext cx="10"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T</a:t>
                </a:r>
                <a:endParaRPr lang="de-DE" altLang="en-US"/>
              </a:p>
            </p:txBody>
          </p:sp>
          <p:sp>
            <p:nvSpPr>
              <p:cNvPr id="7027" name="Rectangle 1491">
                <a:extLst>
                  <a:ext uri="{FF2B5EF4-FFF2-40B4-BE49-F238E27FC236}">
                    <a16:creationId xmlns:a16="http://schemas.microsoft.com/office/drawing/2014/main" id="{8AA4BBE7-A8F3-F944-BE06-5363D46F7A07}"/>
                  </a:ext>
                </a:extLst>
              </p:cNvPr>
              <p:cNvSpPr>
                <a:spLocks noChangeArrowheads="1"/>
              </p:cNvSpPr>
              <p:nvPr/>
            </p:nvSpPr>
            <p:spPr bwMode="auto">
              <a:xfrm>
                <a:off x="1813" y="1161"/>
                <a:ext cx="4"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I</a:t>
                </a:r>
                <a:endParaRPr lang="de-DE" altLang="en-US"/>
              </a:p>
            </p:txBody>
          </p:sp>
          <p:sp>
            <p:nvSpPr>
              <p:cNvPr id="7028" name="Rectangle 1492">
                <a:extLst>
                  <a:ext uri="{FF2B5EF4-FFF2-40B4-BE49-F238E27FC236}">
                    <a16:creationId xmlns:a16="http://schemas.microsoft.com/office/drawing/2014/main" id="{0DBC1C05-49E6-CC46-B99B-E94880BA5154}"/>
                  </a:ext>
                </a:extLst>
              </p:cNvPr>
              <p:cNvSpPr>
                <a:spLocks noChangeArrowheads="1"/>
              </p:cNvSpPr>
              <p:nvPr/>
            </p:nvSpPr>
            <p:spPr bwMode="auto">
              <a:xfrm>
                <a:off x="1820" y="1161"/>
                <a:ext cx="12"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C</a:t>
                </a:r>
                <a:endParaRPr lang="de-DE" altLang="en-US"/>
              </a:p>
            </p:txBody>
          </p:sp>
          <p:sp>
            <p:nvSpPr>
              <p:cNvPr id="7029" name="Rectangle 1493">
                <a:extLst>
                  <a:ext uri="{FF2B5EF4-FFF2-40B4-BE49-F238E27FC236}">
                    <a16:creationId xmlns:a16="http://schemas.microsoft.com/office/drawing/2014/main" id="{1B18B646-6384-A646-B339-AC39E111D094}"/>
                  </a:ext>
                </a:extLst>
              </p:cNvPr>
              <p:cNvSpPr>
                <a:spLocks noChangeArrowheads="1"/>
              </p:cNvSpPr>
              <p:nvPr/>
            </p:nvSpPr>
            <p:spPr bwMode="auto">
              <a:xfrm>
                <a:off x="1838" y="1161"/>
                <a:ext cx="4"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 </a:t>
                </a:r>
                <a:endParaRPr lang="de-DE" altLang="en-US"/>
              </a:p>
            </p:txBody>
          </p:sp>
          <p:sp>
            <p:nvSpPr>
              <p:cNvPr id="7030" name="Rectangle 1494">
                <a:extLst>
                  <a:ext uri="{FF2B5EF4-FFF2-40B4-BE49-F238E27FC236}">
                    <a16:creationId xmlns:a16="http://schemas.microsoft.com/office/drawing/2014/main" id="{29A09FA3-81E7-3D4F-AC68-1425623ECBD4}"/>
                  </a:ext>
                </a:extLst>
              </p:cNvPr>
              <p:cNvSpPr>
                <a:spLocks noChangeArrowheads="1"/>
              </p:cNvSpPr>
              <p:nvPr/>
            </p:nvSpPr>
            <p:spPr bwMode="auto">
              <a:xfrm>
                <a:off x="1846" y="1161"/>
                <a:ext cx="12"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O</a:t>
                </a:r>
                <a:endParaRPr lang="de-DE" altLang="en-US"/>
              </a:p>
            </p:txBody>
          </p:sp>
          <p:sp>
            <p:nvSpPr>
              <p:cNvPr id="7031" name="Rectangle 1495">
                <a:extLst>
                  <a:ext uri="{FF2B5EF4-FFF2-40B4-BE49-F238E27FC236}">
                    <a16:creationId xmlns:a16="http://schemas.microsoft.com/office/drawing/2014/main" id="{EC853965-2082-BD44-85EB-FF15389D91A4}"/>
                  </a:ext>
                </a:extLst>
              </p:cNvPr>
              <p:cNvSpPr>
                <a:spLocks noChangeArrowheads="1"/>
              </p:cNvSpPr>
              <p:nvPr/>
            </p:nvSpPr>
            <p:spPr bwMode="auto">
              <a:xfrm>
                <a:off x="1863" y="1161"/>
                <a:ext cx="11"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P</a:t>
                </a:r>
                <a:endParaRPr lang="de-DE" altLang="en-US"/>
              </a:p>
            </p:txBody>
          </p:sp>
          <p:sp>
            <p:nvSpPr>
              <p:cNvPr id="7032" name="Rectangle 1496">
                <a:extLst>
                  <a:ext uri="{FF2B5EF4-FFF2-40B4-BE49-F238E27FC236}">
                    <a16:creationId xmlns:a16="http://schemas.microsoft.com/office/drawing/2014/main" id="{A79B8826-4295-ED4A-A5AE-B4DB5B28BC0A}"/>
                  </a:ext>
                </a:extLst>
              </p:cNvPr>
              <p:cNvSpPr>
                <a:spLocks noChangeArrowheads="1"/>
              </p:cNvSpPr>
              <p:nvPr/>
            </p:nvSpPr>
            <p:spPr bwMode="auto">
              <a:xfrm>
                <a:off x="1878" y="1161"/>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1</a:t>
                </a:r>
                <a:endParaRPr lang="de-DE" altLang="en-US"/>
              </a:p>
            </p:txBody>
          </p:sp>
          <p:sp>
            <p:nvSpPr>
              <p:cNvPr id="7033" name="Rectangle 1497">
                <a:extLst>
                  <a:ext uri="{FF2B5EF4-FFF2-40B4-BE49-F238E27FC236}">
                    <a16:creationId xmlns:a16="http://schemas.microsoft.com/office/drawing/2014/main" id="{3A1849CF-559D-EA48-8C87-4DF43CCEE720}"/>
                  </a:ext>
                </a:extLst>
              </p:cNvPr>
              <p:cNvSpPr>
                <a:spLocks noChangeArrowheads="1"/>
              </p:cNvSpPr>
              <p:nvPr/>
            </p:nvSpPr>
            <p:spPr bwMode="auto">
              <a:xfrm>
                <a:off x="1890" y="1161"/>
                <a:ext cx="9"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200" b="0">
                    <a:solidFill>
                      <a:srgbClr val="000000"/>
                    </a:solidFill>
                  </a:rPr>
                  <a:t>7</a:t>
                </a:r>
                <a:endParaRPr lang="de-DE" altLang="en-US"/>
              </a:p>
            </p:txBody>
          </p:sp>
          <p:sp>
            <p:nvSpPr>
              <p:cNvPr id="7034" name="Rectangle 1498">
                <a:extLst>
                  <a:ext uri="{FF2B5EF4-FFF2-40B4-BE49-F238E27FC236}">
                    <a16:creationId xmlns:a16="http://schemas.microsoft.com/office/drawing/2014/main" id="{C788DDF1-2FB3-894D-8717-1765E4D8F557}"/>
                  </a:ext>
                </a:extLst>
              </p:cNvPr>
              <p:cNvSpPr>
                <a:spLocks noChangeArrowheads="1"/>
              </p:cNvSpPr>
              <p:nvPr/>
            </p:nvSpPr>
            <p:spPr bwMode="auto">
              <a:xfrm>
                <a:off x="1854" y="1386"/>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35" name="Rectangle 1499">
                <a:extLst>
                  <a:ext uri="{FF2B5EF4-FFF2-40B4-BE49-F238E27FC236}">
                    <a16:creationId xmlns:a16="http://schemas.microsoft.com/office/drawing/2014/main" id="{16F3FE49-8F30-204B-BE2C-FAC3A026B874}"/>
                  </a:ext>
                </a:extLst>
              </p:cNvPr>
              <p:cNvSpPr>
                <a:spLocks noChangeArrowheads="1"/>
              </p:cNvSpPr>
              <p:nvPr/>
            </p:nvSpPr>
            <p:spPr bwMode="auto">
              <a:xfrm>
                <a:off x="1854" y="1364"/>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36" name="Rectangle 1500">
                <a:extLst>
                  <a:ext uri="{FF2B5EF4-FFF2-40B4-BE49-F238E27FC236}">
                    <a16:creationId xmlns:a16="http://schemas.microsoft.com/office/drawing/2014/main" id="{40B4D9AF-5F80-1B41-86EF-52139D6BA6D1}"/>
                  </a:ext>
                </a:extLst>
              </p:cNvPr>
              <p:cNvSpPr>
                <a:spLocks noChangeArrowheads="1"/>
              </p:cNvSpPr>
              <p:nvPr/>
            </p:nvSpPr>
            <p:spPr bwMode="auto">
              <a:xfrm>
                <a:off x="1854" y="1341"/>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37" name="Rectangle 1501">
                <a:extLst>
                  <a:ext uri="{FF2B5EF4-FFF2-40B4-BE49-F238E27FC236}">
                    <a16:creationId xmlns:a16="http://schemas.microsoft.com/office/drawing/2014/main" id="{4570DCF1-E145-134C-90ED-5F19CA21C433}"/>
                  </a:ext>
                </a:extLst>
              </p:cNvPr>
              <p:cNvSpPr>
                <a:spLocks noChangeArrowheads="1"/>
              </p:cNvSpPr>
              <p:nvPr/>
            </p:nvSpPr>
            <p:spPr bwMode="auto">
              <a:xfrm>
                <a:off x="1841" y="1377"/>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S</a:t>
                </a:r>
                <a:endParaRPr lang="de-DE" altLang="en-US"/>
              </a:p>
            </p:txBody>
          </p:sp>
          <p:sp>
            <p:nvSpPr>
              <p:cNvPr id="7038" name="Rectangle 1502">
                <a:extLst>
                  <a:ext uri="{FF2B5EF4-FFF2-40B4-BE49-F238E27FC236}">
                    <a16:creationId xmlns:a16="http://schemas.microsoft.com/office/drawing/2014/main" id="{6F096980-8F99-D14F-9C75-223108248015}"/>
                  </a:ext>
                </a:extLst>
              </p:cNvPr>
              <p:cNvSpPr>
                <a:spLocks noChangeArrowheads="1"/>
              </p:cNvSpPr>
              <p:nvPr/>
            </p:nvSpPr>
            <p:spPr bwMode="auto">
              <a:xfrm>
                <a:off x="1849" y="1377"/>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H</a:t>
                </a:r>
                <a:endParaRPr lang="de-DE" altLang="en-US"/>
              </a:p>
            </p:txBody>
          </p:sp>
          <p:sp>
            <p:nvSpPr>
              <p:cNvPr id="7039" name="Rectangle 1503">
                <a:extLst>
                  <a:ext uri="{FF2B5EF4-FFF2-40B4-BE49-F238E27FC236}">
                    <a16:creationId xmlns:a16="http://schemas.microsoft.com/office/drawing/2014/main" id="{CC37D96E-3BBA-E843-8514-E56CB93B17E3}"/>
                  </a:ext>
                </a:extLst>
              </p:cNvPr>
              <p:cNvSpPr>
                <a:spLocks noChangeArrowheads="1"/>
              </p:cNvSpPr>
              <p:nvPr/>
            </p:nvSpPr>
            <p:spPr bwMode="auto">
              <a:xfrm>
                <a:off x="1857" y="1377"/>
                <a:ext cx="2"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I</a:t>
                </a:r>
                <a:endParaRPr lang="de-DE" altLang="en-US"/>
              </a:p>
            </p:txBody>
          </p:sp>
          <p:sp>
            <p:nvSpPr>
              <p:cNvPr id="7040" name="Rectangle 1504">
                <a:extLst>
                  <a:ext uri="{FF2B5EF4-FFF2-40B4-BE49-F238E27FC236}">
                    <a16:creationId xmlns:a16="http://schemas.microsoft.com/office/drawing/2014/main" id="{6E3B7291-DB12-804B-9ACF-6D90158F87AF}"/>
                  </a:ext>
                </a:extLst>
              </p:cNvPr>
              <p:cNvSpPr>
                <a:spLocks noChangeArrowheads="1"/>
              </p:cNvSpPr>
              <p:nvPr/>
            </p:nvSpPr>
            <p:spPr bwMode="auto">
              <a:xfrm>
                <a:off x="1860" y="1377"/>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F</a:t>
                </a:r>
                <a:endParaRPr lang="de-DE" altLang="en-US"/>
              </a:p>
            </p:txBody>
          </p:sp>
          <p:sp>
            <p:nvSpPr>
              <p:cNvPr id="7041" name="Rectangle 1505">
                <a:extLst>
                  <a:ext uri="{FF2B5EF4-FFF2-40B4-BE49-F238E27FC236}">
                    <a16:creationId xmlns:a16="http://schemas.microsoft.com/office/drawing/2014/main" id="{8B4EA32E-FB1B-DC4B-9E5B-1C4530A25058}"/>
                  </a:ext>
                </a:extLst>
              </p:cNvPr>
              <p:cNvSpPr>
                <a:spLocks noChangeArrowheads="1"/>
              </p:cNvSpPr>
              <p:nvPr/>
            </p:nvSpPr>
            <p:spPr bwMode="auto">
              <a:xfrm>
                <a:off x="1867" y="1377"/>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T</a:t>
                </a:r>
                <a:endParaRPr lang="de-DE" altLang="en-US"/>
              </a:p>
            </p:txBody>
          </p:sp>
          <p:sp>
            <p:nvSpPr>
              <p:cNvPr id="7042" name="Rectangle 1506">
                <a:extLst>
                  <a:ext uri="{FF2B5EF4-FFF2-40B4-BE49-F238E27FC236}">
                    <a16:creationId xmlns:a16="http://schemas.microsoft.com/office/drawing/2014/main" id="{E5625CEC-DF9D-8F4D-9D48-CCDA4038D6F8}"/>
                  </a:ext>
                </a:extLst>
              </p:cNvPr>
              <p:cNvSpPr>
                <a:spLocks noChangeArrowheads="1"/>
              </p:cNvSpPr>
              <p:nvPr/>
            </p:nvSpPr>
            <p:spPr bwMode="auto">
              <a:xfrm>
                <a:off x="1842" y="1354"/>
                <a:ext cx="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H</a:t>
                </a:r>
                <a:endParaRPr lang="de-DE" altLang="en-US"/>
              </a:p>
            </p:txBody>
          </p:sp>
          <p:sp>
            <p:nvSpPr>
              <p:cNvPr id="7043" name="Rectangle 1507">
                <a:extLst>
                  <a:ext uri="{FF2B5EF4-FFF2-40B4-BE49-F238E27FC236}">
                    <a16:creationId xmlns:a16="http://schemas.microsoft.com/office/drawing/2014/main" id="{28FC0BE5-2575-2746-8BBB-923F16FDC742}"/>
                  </a:ext>
                </a:extLst>
              </p:cNvPr>
              <p:cNvSpPr>
                <a:spLocks noChangeArrowheads="1"/>
              </p:cNvSpPr>
              <p:nvPr/>
            </p:nvSpPr>
            <p:spPr bwMode="auto">
              <a:xfrm>
                <a:off x="1851" y="1354"/>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E</a:t>
                </a:r>
                <a:endParaRPr lang="de-DE" altLang="en-US"/>
              </a:p>
            </p:txBody>
          </p:sp>
          <p:sp>
            <p:nvSpPr>
              <p:cNvPr id="7044" name="Rectangle 1508">
                <a:extLst>
                  <a:ext uri="{FF2B5EF4-FFF2-40B4-BE49-F238E27FC236}">
                    <a16:creationId xmlns:a16="http://schemas.microsoft.com/office/drawing/2014/main" id="{810E9444-F8D6-DC48-A077-CA04C14ED457}"/>
                  </a:ext>
                </a:extLst>
              </p:cNvPr>
              <p:cNvSpPr>
                <a:spLocks noChangeArrowheads="1"/>
              </p:cNvSpPr>
              <p:nvPr/>
            </p:nvSpPr>
            <p:spPr bwMode="auto">
              <a:xfrm>
                <a:off x="1859" y="1354"/>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L</a:t>
                </a:r>
                <a:endParaRPr lang="de-DE" altLang="en-US"/>
              </a:p>
            </p:txBody>
          </p:sp>
          <p:sp>
            <p:nvSpPr>
              <p:cNvPr id="7045" name="Rectangle 1509">
                <a:extLst>
                  <a:ext uri="{FF2B5EF4-FFF2-40B4-BE49-F238E27FC236}">
                    <a16:creationId xmlns:a16="http://schemas.microsoft.com/office/drawing/2014/main" id="{AE27EABE-392C-A646-8A39-752270BF3BDD}"/>
                  </a:ext>
                </a:extLst>
              </p:cNvPr>
              <p:cNvSpPr>
                <a:spLocks noChangeArrowheads="1"/>
              </p:cNvSpPr>
              <p:nvPr/>
            </p:nvSpPr>
            <p:spPr bwMode="auto">
              <a:xfrm>
                <a:off x="1865" y="1354"/>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000000"/>
                    </a:solidFill>
                  </a:rPr>
                  <a:t>P</a:t>
                </a:r>
                <a:endParaRPr lang="de-DE" altLang="en-US"/>
              </a:p>
            </p:txBody>
          </p:sp>
          <p:sp>
            <p:nvSpPr>
              <p:cNvPr id="7046" name="Freeform 1510">
                <a:extLst>
                  <a:ext uri="{FF2B5EF4-FFF2-40B4-BE49-F238E27FC236}">
                    <a16:creationId xmlns:a16="http://schemas.microsoft.com/office/drawing/2014/main" id="{3CB63600-732F-5C47-BAC4-5176122FA226}"/>
                  </a:ext>
                </a:extLst>
              </p:cNvPr>
              <p:cNvSpPr>
                <a:spLocks/>
              </p:cNvSpPr>
              <p:nvPr/>
            </p:nvSpPr>
            <p:spPr bwMode="auto">
              <a:xfrm>
                <a:off x="1853" y="1333"/>
                <a:ext cx="9" cy="6"/>
              </a:xfrm>
              <a:custGeom>
                <a:avLst/>
                <a:gdLst>
                  <a:gd name="T0" fmla="*/ 4 w 35"/>
                  <a:gd name="T1" fmla="*/ 6 h 32"/>
                  <a:gd name="T2" fmla="*/ 0 w 35"/>
                  <a:gd name="T3" fmla="*/ 6 h 32"/>
                  <a:gd name="T4" fmla="*/ 4 w 35"/>
                  <a:gd name="T5" fmla="*/ 0 h 32"/>
                  <a:gd name="T6" fmla="*/ 9 w 35"/>
                  <a:gd name="T7" fmla="*/ 6 h 32"/>
                  <a:gd name="T8" fmla="*/ 4 w 35"/>
                  <a:gd name="T9" fmla="*/ 6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2">
                    <a:moveTo>
                      <a:pt x="17" y="32"/>
                    </a:moveTo>
                    <a:lnTo>
                      <a:pt x="0" y="32"/>
                    </a:lnTo>
                    <a:lnTo>
                      <a:pt x="17" y="0"/>
                    </a:lnTo>
                    <a:lnTo>
                      <a:pt x="35" y="32"/>
                    </a:lnTo>
                    <a:lnTo>
                      <a:pt x="17"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47" name="Freeform 1511">
                <a:extLst>
                  <a:ext uri="{FF2B5EF4-FFF2-40B4-BE49-F238E27FC236}">
                    <a16:creationId xmlns:a16="http://schemas.microsoft.com/office/drawing/2014/main" id="{3E3A0E26-DD37-CA48-B290-4039D7096AFB}"/>
                  </a:ext>
                </a:extLst>
              </p:cNvPr>
              <p:cNvSpPr>
                <a:spLocks/>
              </p:cNvSpPr>
              <p:nvPr/>
            </p:nvSpPr>
            <p:spPr bwMode="auto">
              <a:xfrm>
                <a:off x="1851" y="1332"/>
                <a:ext cx="13" cy="8"/>
              </a:xfrm>
              <a:custGeom>
                <a:avLst/>
                <a:gdLst>
                  <a:gd name="T0" fmla="*/ 2 w 49"/>
                  <a:gd name="T1" fmla="*/ 6 h 45"/>
                  <a:gd name="T2" fmla="*/ 3 w 49"/>
                  <a:gd name="T3" fmla="*/ 8 h 45"/>
                  <a:gd name="T4" fmla="*/ 7 w 49"/>
                  <a:gd name="T5" fmla="*/ 2 h 45"/>
                  <a:gd name="T6" fmla="*/ 5 w 49"/>
                  <a:gd name="T7" fmla="*/ 2 h 45"/>
                  <a:gd name="T8" fmla="*/ 10 w 49"/>
                  <a:gd name="T9" fmla="*/ 8 h 45"/>
                  <a:gd name="T10" fmla="*/ 11 w 49"/>
                  <a:gd name="T11" fmla="*/ 6 h 45"/>
                  <a:gd name="T12" fmla="*/ 2 w 49"/>
                  <a:gd name="T13" fmla="*/ 6 h 45"/>
                  <a:gd name="T14" fmla="*/ 0 w 49"/>
                  <a:gd name="T15" fmla="*/ 8 h 45"/>
                  <a:gd name="T16" fmla="*/ 13 w 49"/>
                  <a:gd name="T17" fmla="*/ 8 h 45"/>
                  <a:gd name="T18" fmla="*/ 6 w 49"/>
                  <a:gd name="T19" fmla="*/ 0 h 45"/>
                  <a:gd name="T20" fmla="*/ 0 w 49"/>
                  <a:gd name="T21" fmla="*/ 8 h 45"/>
                  <a:gd name="T22" fmla="*/ 2 w 49"/>
                  <a:gd name="T23" fmla="*/ 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45">
                    <a:moveTo>
                      <a:pt x="7" y="36"/>
                    </a:moveTo>
                    <a:lnTo>
                      <a:pt x="10" y="43"/>
                    </a:lnTo>
                    <a:lnTo>
                      <a:pt x="27" y="11"/>
                    </a:lnTo>
                    <a:lnTo>
                      <a:pt x="20" y="11"/>
                    </a:lnTo>
                    <a:lnTo>
                      <a:pt x="38" y="43"/>
                    </a:lnTo>
                    <a:lnTo>
                      <a:pt x="42" y="36"/>
                    </a:lnTo>
                    <a:lnTo>
                      <a:pt x="7" y="36"/>
                    </a:lnTo>
                    <a:lnTo>
                      <a:pt x="0" y="45"/>
                    </a:lnTo>
                    <a:lnTo>
                      <a:pt x="49" y="45"/>
                    </a:lnTo>
                    <a:lnTo>
                      <a:pt x="24" y="0"/>
                    </a:lnTo>
                    <a:lnTo>
                      <a:pt x="0" y="45"/>
                    </a:lnTo>
                    <a:lnTo>
                      <a:pt x="7" y="3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48" name="Freeform 1512">
                <a:extLst>
                  <a:ext uri="{FF2B5EF4-FFF2-40B4-BE49-F238E27FC236}">
                    <a16:creationId xmlns:a16="http://schemas.microsoft.com/office/drawing/2014/main" id="{B76DB34E-6111-F943-9D5A-07970FF7C261}"/>
                  </a:ext>
                </a:extLst>
              </p:cNvPr>
              <p:cNvSpPr>
                <a:spLocks/>
              </p:cNvSpPr>
              <p:nvPr/>
            </p:nvSpPr>
            <p:spPr bwMode="auto">
              <a:xfrm>
                <a:off x="1852" y="1333"/>
                <a:ext cx="11" cy="6"/>
              </a:xfrm>
              <a:custGeom>
                <a:avLst/>
                <a:gdLst>
                  <a:gd name="T0" fmla="*/ 1 w 42"/>
                  <a:gd name="T1" fmla="*/ 5 h 38"/>
                  <a:gd name="T2" fmla="*/ 1 w 42"/>
                  <a:gd name="T3" fmla="*/ 6 h 38"/>
                  <a:gd name="T4" fmla="*/ 6 w 42"/>
                  <a:gd name="T5" fmla="*/ 1 h 38"/>
                  <a:gd name="T6" fmla="*/ 5 w 42"/>
                  <a:gd name="T7" fmla="*/ 1 h 38"/>
                  <a:gd name="T8" fmla="*/ 10 w 42"/>
                  <a:gd name="T9" fmla="*/ 6 h 38"/>
                  <a:gd name="T10" fmla="*/ 10 w 42"/>
                  <a:gd name="T11" fmla="*/ 5 h 38"/>
                  <a:gd name="T12" fmla="*/ 1 w 42"/>
                  <a:gd name="T13" fmla="*/ 5 h 38"/>
                  <a:gd name="T14" fmla="*/ 0 w 42"/>
                  <a:gd name="T15" fmla="*/ 6 h 38"/>
                  <a:gd name="T16" fmla="*/ 11 w 42"/>
                  <a:gd name="T17" fmla="*/ 6 h 38"/>
                  <a:gd name="T18" fmla="*/ 6 w 42"/>
                  <a:gd name="T19" fmla="*/ 0 h 38"/>
                  <a:gd name="T20" fmla="*/ 0 w 42"/>
                  <a:gd name="T21" fmla="*/ 6 h 38"/>
                  <a:gd name="T22" fmla="*/ 1 w 42"/>
                  <a:gd name="T23" fmla="*/ 5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8">
                    <a:moveTo>
                      <a:pt x="4" y="34"/>
                    </a:moveTo>
                    <a:lnTo>
                      <a:pt x="5" y="37"/>
                    </a:lnTo>
                    <a:lnTo>
                      <a:pt x="22" y="5"/>
                    </a:lnTo>
                    <a:lnTo>
                      <a:pt x="19" y="5"/>
                    </a:lnTo>
                    <a:lnTo>
                      <a:pt x="37" y="37"/>
                    </a:lnTo>
                    <a:lnTo>
                      <a:pt x="39" y="34"/>
                    </a:lnTo>
                    <a:lnTo>
                      <a:pt x="4" y="34"/>
                    </a:lnTo>
                    <a:lnTo>
                      <a:pt x="0" y="38"/>
                    </a:lnTo>
                    <a:lnTo>
                      <a:pt x="42" y="38"/>
                    </a:lnTo>
                    <a:lnTo>
                      <a:pt x="21" y="0"/>
                    </a:lnTo>
                    <a:lnTo>
                      <a:pt x="0" y="38"/>
                    </a:lnTo>
                    <a:lnTo>
                      <a:pt x="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49" name="Oval 1513">
                <a:extLst>
                  <a:ext uri="{FF2B5EF4-FFF2-40B4-BE49-F238E27FC236}">
                    <a16:creationId xmlns:a16="http://schemas.microsoft.com/office/drawing/2014/main" id="{D8437A94-0178-4C48-8F48-32B40192FD0C}"/>
                  </a:ext>
                </a:extLst>
              </p:cNvPr>
              <p:cNvSpPr>
                <a:spLocks noChangeArrowheads="1"/>
              </p:cNvSpPr>
              <p:nvPr/>
            </p:nvSpPr>
            <p:spPr bwMode="auto">
              <a:xfrm>
                <a:off x="1857" y="1338"/>
                <a:ext cx="1" cy="1"/>
              </a:xfrm>
              <a:prstGeom prst="ellipse">
                <a:avLst/>
              </a:prstGeom>
              <a:solidFill>
                <a:srgbClr val="000000"/>
              </a:solidFill>
              <a:ln w="0">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50" name="Rectangle 1514">
                <a:extLst>
                  <a:ext uri="{FF2B5EF4-FFF2-40B4-BE49-F238E27FC236}">
                    <a16:creationId xmlns:a16="http://schemas.microsoft.com/office/drawing/2014/main" id="{2ABB4844-4DA0-9E4D-97A3-2678C86B01A7}"/>
                  </a:ext>
                </a:extLst>
              </p:cNvPr>
              <p:cNvSpPr>
                <a:spLocks noChangeArrowheads="1"/>
              </p:cNvSpPr>
              <p:nvPr/>
            </p:nvSpPr>
            <p:spPr bwMode="auto">
              <a:xfrm>
                <a:off x="1317"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51" name="Rectangle 1515">
                <a:extLst>
                  <a:ext uri="{FF2B5EF4-FFF2-40B4-BE49-F238E27FC236}">
                    <a16:creationId xmlns:a16="http://schemas.microsoft.com/office/drawing/2014/main" id="{589156B4-A76C-354D-B6A7-3F99552B5F6F}"/>
                  </a:ext>
                </a:extLst>
              </p:cNvPr>
              <p:cNvSpPr>
                <a:spLocks noChangeArrowheads="1"/>
              </p:cNvSpPr>
              <p:nvPr/>
            </p:nvSpPr>
            <p:spPr bwMode="auto">
              <a:xfrm>
                <a:off x="1324"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52" name="Rectangle 1516">
                <a:extLst>
                  <a:ext uri="{FF2B5EF4-FFF2-40B4-BE49-F238E27FC236}">
                    <a16:creationId xmlns:a16="http://schemas.microsoft.com/office/drawing/2014/main" id="{65776E08-9C78-6D4B-8E1C-1BF0DC2AA54C}"/>
                  </a:ext>
                </a:extLst>
              </p:cNvPr>
              <p:cNvSpPr>
                <a:spLocks noChangeArrowheads="1"/>
              </p:cNvSpPr>
              <p:nvPr/>
            </p:nvSpPr>
            <p:spPr bwMode="auto">
              <a:xfrm>
                <a:off x="1316"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53" name="Rectangle 1517">
                <a:extLst>
                  <a:ext uri="{FF2B5EF4-FFF2-40B4-BE49-F238E27FC236}">
                    <a16:creationId xmlns:a16="http://schemas.microsoft.com/office/drawing/2014/main" id="{53AB05E5-E777-8341-BEF8-890E5CC6CCF7}"/>
                  </a:ext>
                </a:extLst>
              </p:cNvPr>
              <p:cNvSpPr>
                <a:spLocks noChangeArrowheads="1"/>
              </p:cNvSpPr>
              <p:nvPr/>
            </p:nvSpPr>
            <p:spPr bwMode="auto">
              <a:xfrm>
                <a:off x="1573"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54" name="Rectangle 1518">
                <a:extLst>
                  <a:ext uri="{FF2B5EF4-FFF2-40B4-BE49-F238E27FC236}">
                    <a16:creationId xmlns:a16="http://schemas.microsoft.com/office/drawing/2014/main" id="{561641ED-87AE-194F-8F1F-7820E68A8A4E}"/>
                  </a:ext>
                </a:extLst>
              </p:cNvPr>
              <p:cNvSpPr>
                <a:spLocks noChangeArrowheads="1"/>
              </p:cNvSpPr>
              <p:nvPr/>
            </p:nvSpPr>
            <p:spPr bwMode="auto">
              <a:xfrm>
                <a:off x="1580"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5</a:t>
                </a:r>
                <a:endParaRPr lang="de-DE" altLang="en-US"/>
              </a:p>
            </p:txBody>
          </p:sp>
          <p:sp>
            <p:nvSpPr>
              <p:cNvPr id="7055" name="Rectangle 1519">
                <a:extLst>
                  <a:ext uri="{FF2B5EF4-FFF2-40B4-BE49-F238E27FC236}">
                    <a16:creationId xmlns:a16="http://schemas.microsoft.com/office/drawing/2014/main" id="{2FE7730D-A4D0-7C4D-B11D-ACD714328F20}"/>
                  </a:ext>
                </a:extLst>
              </p:cNvPr>
              <p:cNvSpPr>
                <a:spLocks noChangeArrowheads="1"/>
              </p:cNvSpPr>
              <p:nvPr/>
            </p:nvSpPr>
            <p:spPr bwMode="auto">
              <a:xfrm>
                <a:off x="1572"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56" name="Rectangle 1520">
                <a:extLst>
                  <a:ext uri="{FF2B5EF4-FFF2-40B4-BE49-F238E27FC236}">
                    <a16:creationId xmlns:a16="http://schemas.microsoft.com/office/drawing/2014/main" id="{29D971D3-2E93-B447-B19A-FF7B616699C2}"/>
                  </a:ext>
                </a:extLst>
              </p:cNvPr>
              <p:cNvSpPr>
                <a:spLocks noChangeArrowheads="1"/>
              </p:cNvSpPr>
              <p:nvPr/>
            </p:nvSpPr>
            <p:spPr bwMode="auto">
              <a:xfrm>
                <a:off x="1637"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57" name="Rectangle 1521">
                <a:extLst>
                  <a:ext uri="{FF2B5EF4-FFF2-40B4-BE49-F238E27FC236}">
                    <a16:creationId xmlns:a16="http://schemas.microsoft.com/office/drawing/2014/main" id="{3D72B87C-C733-8649-A856-E45EBFBEDC9B}"/>
                  </a:ext>
                </a:extLst>
              </p:cNvPr>
              <p:cNvSpPr>
                <a:spLocks noChangeArrowheads="1"/>
              </p:cNvSpPr>
              <p:nvPr/>
            </p:nvSpPr>
            <p:spPr bwMode="auto">
              <a:xfrm>
                <a:off x="1644"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6</a:t>
                </a:r>
                <a:endParaRPr lang="de-DE" altLang="en-US"/>
              </a:p>
            </p:txBody>
          </p:sp>
          <p:sp>
            <p:nvSpPr>
              <p:cNvPr id="7058" name="Rectangle 1522">
                <a:extLst>
                  <a:ext uri="{FF2B5EF4-FFF2-40B4-BE49-F238E27FC236}">
                    <a16:creationId xmlns:a16="http://schemas.microsoft.com/office/drawing/2014/main" id="{E31D26F3-C4E4-D946-B0B7-B08DFB05A5D3}"/>
                  </a:ext>
                </a:extLst>
              </p:cNvPr>
              <p:cNvSpPr>
                <a:spLocks noChangeArrowheads="1"/>
              </p:cNvSpPr>
              <p:nvPr/>
            </p:nvSpPr>
            <p:spPr bwMode="auto">
              <a:xfrm>
                <a:off x="1636"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59" name="Rectangle 1523">
                <a:extLst>
                  <a:ext uri="{FF2B5EF4-FFF2-40B4-BE49-F238E27FC236}">
                    <a16:creationId xmlns:a16="http://schemas.microsoft.com/office/drawing/2014/main" id="{3B59ABF8-0FD7-9E48-9313-B37B056E1686}"/>
                  </a:ext>
                </a:extLst>
              </p:cNvPr>
              <p:cNvSpPr>
                <a:spLocks noChangeArrowheads="1"/>
              </p:cNvSpPr>
              <p:nvPr/>
            </p:nvSpPr>
            <p:spPr bwMode="auto">
              <a:xfrm>
                <a:off x="1701"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60" name="Rectangle 1524">
                <a:extLst>
                  <a:ext uri="{FF2B5EF4-FFF2-40B4-BE49-F238E27FC236}">
                    <a16:creationId xmlns:a16="http://schemas.microsoft.com/office/drawing/2014/main" id="{7EBB0CEA-EF42-5742-89C2-9EE9C5ADFA69}"/>
                  </a:ext>
                </a:extLst>
              </p:cNvPr>
              <p:cNvSpPr>
                <a:spLocks noChangeArrowheads="1"/>
              </p:cNvSpPr>
              <p:nvPr/>
            </p:nvSpPr>
            <p:spPr bwMode="auto">
              <a:xfrm>
                <a:off x="1708"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7</a:t>
                </a:r>
                <a:endParaRPr lang="de-DE" altLang="en-US"/>
              </a:p>
            </p:txBody>
          </p:sp>
          <p:sp>
            <p:nvSpPr>
              <p:cNvPr id="7061" name="Rectangle 1525">
                <a:extLst>
                  <a:ext uri="{FF2B5EF4-FFF2-40B4-BE49-F238E27FC236}">
                    <a16:creationId xmlns:a16="http://schemas.microsoft.com/office/drawing/2014/main" id="{758344B7-E409-DF43-B26B-104818D3B7E6}"/>
                  </a:ext>
                </a:extLst>
              </p:cNvPr>
              <p:cNvSpPr>
                <a:spLocks noChangeArrowheads="1"/>
              </p:cNvSpPr>
              <p:nvPr/>
            </p:nvSpPr>
            <p:spPr bwMode="auto">
              <a:xfrm>
                <a:off x="1700"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62" name="Rectangle 1526">
                <a:extLst>
                  <a:ext uri="{FF2B5EF4-FFF2-40B4-BE49-F238E27FC236}">
                    <a16:creationId xmlns:a16="http://schemas.microsoft.com/office/drawing/2014/main" id="{82099FC7-9E2F-9F44-8B1F-C8577F1D9C55}"/>
                  </a:ext>
                </a:extLst>
              </p:cNvPr>
              <p:cNvSpPr>
                <a:spLocks noChangeArrowheads="1"/>
              </p:cNvSpPr>
              <p:nvPr/>
            </p:nvSpPr>
            <p:spPr bwMode="auto">
              <a:xfrm>
                <a:off x="1764"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63" name="Rectangle 1527">
                <a:extLst>
                  <a:ext uri="{FF2B5EF4-FFF2-40B4-BE49-F238E27FC236}">
                    <a16:creationId xmlns:a16="http://schemas.microsoft.com/office/drawing/2014/main" id="{83E2B75D-AB86-2F42-A801-1CE4D7206337}"/>
                  </a:ext>
                </a:extLst>
              </p:cNvPr>
              <p:cNvSpPr>
                <a:spLocks noChangeArrowheads="1"/>
              </p:cNvSpPr>
              <p:nvPr/>
            </p:nvSpPr>
            <p:spPr bwMode="auto">
              <a:xfrm>
                <a:off x="1772"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8</a:t>
                </a:r>
                <a:endParaRPr lang="de-DE" altLang="en-US"/>
              </a:p>
            </p:txBody>
          </p:sp>
          <p:sp>
            <p:nvSpPr>
              <p:cNvPr id="7064" name="Rectangle 1528">
                <a:extLst>
                  <a:ext uri="{FF2B5EF4-FFF2-40B4-BE49-F238E27FC236}">
                    <a16:creationId xmlns:a16="http://schemas.microsoft.com/office/drawing/2014/main" id="{85F67126-69CE-E047-9D31-9EE26FC0C16E}"/>
                  </a:ext>
                </a:extLst>
              </p:cNvPr>
              <p:cNvSpPr>
                <a:spLocks noChangeArrowheads="1"/>
              </p:cNvSpPr>
              <p:nvPr/>
            </p:nvSpPr>
            <p:spPr bwMode="auto">
              <a:xfrm>
                <a:off x="1764"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65" name="Rectangle 1529">
                <a:extLst>
                  <a:ext uri="{FF2B5EF4-FFF2-40B4-BE49-F238E27FC236}">
                    <a16:creationId xmlns:a16="http://schemas.microsoft.com/office/drawing/2014/main" id="{A86D649B-FE28-814D-8613-37AF5678208B}"/>
                  </a:ext>
                </a:extLst>
              </p:cNvPr>
              <p:cNvSpPr>
                <a:spLocks noChangeArrowheads="1"/>
              </p:cNvSpPr>
              <p:nvPr/>
            </p:nvSpPr>
            <p:spPr bwMode="auto">
              <a:xfrm>
                <a:off x="1380"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66" name="Rectangle 1530">
                <a:extLst>
                  <a:ext uri="{FF2B5EF4-FFF2-40B4-BE49-F238E27FC236}">
                    <a16:creationId xmlns:a16="http://schemas.microsoft.com/office/drawing/2014/main" id="{4E194172-EBA6-6B4C-BEC4-A62A2F91E985}"/>
                  </a:ext>
                </a:extLst>
              </p:cNvPr>
              <p:cNvSpPr>
                <a:spLocks noChangeArrowheads="1"/>
              </p:cNvSpPr>
              <p:nvPr/>
            </p:nvSpPr>
            <p:spPr bwMode="auto">
              <a:xfrm>
                <a:off x="1381"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67" name="Rectangle 1531">
                <a:extLst>
                  <a:ext uri="{FF2B5EF4-FFF2-40B4-BE49-F238E27FC236}">
                    <a16:creationId xmlns:a16="http://schemas.microsoft.com/office/drawing/2014/main" id="{C85AF44C-CA59-ED4B-A55C-A2EA6E540183}"/>
                  </a:ext>
                </a:extLst>
              </p:cNvPr>
              <p:cNvSpPr>
                <a:spLocks noChangeArrowheads="1"/>
              </p:cNvSpPr>
              <p:nvPr/>
            </p:nvSpPr>
            <p:spPr bwMode="auto">
              <a:xfrm>
                <a:off x="1388"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2</a:t>
                </a:r>
                <a:endParaRPr lang="de-DE" altLang="en-US"/>
              </a:p>
            </p:txBody>
          </p:sp>
          <p:sp>
            <p:nvSpPr>
              <p:cNvPr id="7068" name="Rectangle 1532">
                <a:extLst>
                  <a:ext uri="{FF2B5EF4-FFF2-40B4-BE49-F238E27FC236}">
                    <a16:creationId xmlns:a16="http://schemas.microsoft.com/office/drawing/2014/main" id="{29237678-7DD5-A74C-AC4C-C1258493C4DD}"/>
                  </a:ext>
                </a:extLst>
              </p:cNvPr>
              <p:cNvSpPr>
                <a:spLocks noChangeArrowheads="1"/>
              </p:cNvSpPr>
              <p:nvPr/>
            </p:nvSpPr>
            <p:spPr bwMode="auto">
              <a:xfrm>
                <a:off x="1444"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69" name="Rectangle 1533">
                <a:extLst>
                  <a:ext uri="{FF2B5EF4-FFF2-40B4-BE49-F238E27FC236}">
                    <a16:creationId xmlns:a16="http://schemas.microsoft.com/office/drawing/2014/main" id="{A077CAF2-1342-EE47-AC85-C54FD29FEE19}"/>
                  </a:ext>
                </a:extLst>
              </p:cNvPr>
              <p:cNvSpPr>
                <a:spLocks noChangeArrowheads="1"/>
              </p:cNvSpPr>
              <p:nvPr/>
            </p:nvSpPr>
            <p:spPr bwMode="auto">
              <a:xfrm>
                <a:off x="1445"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70" name="Rectangle 1534">
                <a:extLst>
                  <a:ext uri="{FF2B5EF4-FFF2-40B4-BE49-F238E27FC236}">
                    <a16:creationId xmlns:a16="http://schemas.microsoft.com/office/drawing/2014/main" id="{EFC04626-9265-044F-9079-66471102B3DB}"/>
                  </a:ext>
                </a:extLst>
              </p:cNvPr>
              <p:cNvSpPr>
                <a:spLocks noChangeArrowheads="1"/>
              </p:cNvSpPr>
              <p:nvPr/>
            </p:nvSpPr>
            <p:spPr bwMode="auto">
              <a:xfrm>
                <a:off x="1452"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3</a:t>
                </a:r>
                <a:endParaRPr lang="de-DE" altLang="en-US"/>
              </a:p>
            </p:txBody>
          </p:sp>
          <p:sp>
            <p:nvSpPr>
              <p:cNvPr id="7071" name="Rectangle 1535">
                <a:extLst>
                  <a:ext uri="{FF2B5EF4-FFF2-40B4-BE49-F238E27FC236}">
                    <a16:creationId xmlns:a16="http://schemas.microsoft.com/office/drawing/2014/main" id="{2673E363-0D37-4B47-9457-003FE600533D}"/>
                  </a:ext>
                </a:extLst>
              </p:cNvPr>
              <p:cNvSpPr>
                <a:spLocks noChangeArrowheads="1"/>
              </p:cNvSpPr>
              <p:nvPr/>
            </p:nvSpPr>
            <p:spPr bwMode="auto">
              <a:xfrm>
                <a:off x="1508" y="1360"/>
                <a:ext cx="8"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72" name="Rectangle 1536">
                <a:extLst>
                  <a:ext uri="{FF2B5EF4-FFF2-40B4-BE49-F238E27FC236}">
                    <a16:creationId xmlns:a16="http://schemas.microsoft.com/office/drawing/2014/main" id="{B9B6DC85-61A3-4447-8D0C-D4099D34BD40}"/>
                  </a:ext>
                </a:extLst>
              </p:cNvPr>
              <p:cNvSpPr>
                <a:spLocks noChangeArrowheads="1"/>
              </p:cNvSpPr>
              <p:nvPr/>
            </p:nvSpPr>
            <p:spPr bwMode="auto">
              <a:xfrm>
                <a:off x="1509" y="1352"/>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73" name="Rectangle 1537">
                <a:extLst>
                  <a:ext uri="{FF2B5EF4-FFF2-40B4-BE49-F238E27FC236}">
                    <a16:creationId xmlns:a16="http://schemas.microsoft.com/office/drawing/2014/main" id="{E83FB58F-52C6-7A46-9B59-F3304BBE0531}"/>
                  </a:ext>
                </a:extLst>
              </p:cNvPr>
              <p:cNvSpPr>
                <a:spLocks noChangeArrowheads="1"/>
              </p:cNvSpPr>
              <p:nvPr/>
            </p:nvSpPr>
            <p:spPr bwMode="auto">
              <a:xfrm>
                <a:off x="1516" y="1352"/>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4</a:t>
                </a:r>
                <a:endParaRPr lang="de-DE" altLang="en-US"/>
              </a:p>
            </p:txBody>
          </p:sp>
          <p:sp>
            <p:nvSpPr>
              <p:cNvPr id="7074" name="Rectangle 1538">
                <a:extLst>
                  <a:ext uri="{FF2B5EF4-FFF2-40B4-BE49-F238E27FC236}">
                    <a16:creationId xmlns:a16="http://schemas.microsoft.com/office/drawing/2014/main" id="{7F92CD39-4169-C644-B883-584E5E192D3C}"/>
                  </a:ext>
                </a:extLst>
              </p:cNvPr>
              <p:cNvSpPr>
                <a:spLocks noChangeArrowheads="1"/>
              </p:cNvSpPr>
              <p:nvPr/>
            </p:nvSpPr>
            <p:spPr bwMode="auto">
              <a:xfrm>
                <a:off x="1318"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75" name="Rectangle 1539">
                <a:extLst>
                  <a:ext uri="{FF2B5EF4-FFF2-40B4-BE49-F238E27FC236}">
                    <a16:creationId xmlns:a16="http://schemas.microsoft.com/office/drawing/2014/main" id="{B62206B1-9BA7-F843-B28C-A04127891EE0}"/>
                  </a:ext>
                </a:extLst>
              </p:cNvPr>
              <p:cNvSpPr>
                <a:spLocks noChangeArrowheads="1"/>
              </p:cNvSpPr>
              <p:nvPr/>
            </p:nvSpPr>
            <p:spPr bwMode="auto">
              <a:xfrm>
                <a:off x="1325"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9</a:t>
                </a:r>
                <a:endParaRPr lang="de-DE" altLang="en-US"/>
              </a:p>
            </p:txBody>
          </p:sp>
          <p:sp>
            <p:nvSpPr>
              <p:cNvPr id="7076" name="Rectangle 1540">
                <a:extLst>
                  <a:ext uri="{FF2B5EF4-FFF2-40B4-BE49-F238E27FC236}">
                    <a16:creationId xmlns:a16="http://schemas.microsoft.com/office/drawing/2014/main" id="{20ED65E9-4F51-3942-B6F5-0A98B21A0129}"/>
                  </a:ext>
                </a:extLst>
              </p:cNvPr>
              <p:cNvSpPr>
                <a:spLocks noChangeArrowheads="1"/>
              </p:cNvSpPr>
              <p:nvPr/>
            </p:nvSpPr>
            <p:spPr bwMode="auto">
              <a:xfrm>
                <a:off x="1316"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77" name="Rectangle 1541">
                <a:extLst>
                  <a:ext uri="{FF2B5EF4-FFF2-40B4-BE49-F238E27FC236}">
                    <a16:creationId xmlns:a16="http://schemas.microsoft.com/office/drawing/2014/main" id="{A9B1DA34-8618-554D-95A4-F54F4F38698D}"/>
                  </a:ext>
                </a:extLst>
              </p:cNvPr>
              <p:cNvSpPr>
                <a:spLocks noChangeArrowheads="1"/>
              </p:cNvSpPr>
              <p:nvPr/>
            </p:nvSpPr>
            <p:spPr bwMode="auto">
              <a:xfrm>
                <a:off x="1379"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78" name="Rectangle 1542">
                <a:extLst>
                  <a:ext uri="{FF2B5EF4-FFF2-40B4-BE49-F238E27FC236}">
                    <a16:creationId xmlns:a16="http://schemas.microsoft.com/office/drawing/2014/main" id="{E70DBF0F-F431-B34F-BB6E-2E2D22B12ECC}"/>
                  </a:ext>
                </a:extLst>
              </p:cNvPr>
              <p:cNvSpPr>
                <a:spLocks noChangeArrowheads="1"/>
              </p:cNvSpPr>
              <p:nvPr/>
            </p:nvSpPr>
            <p:spPr bwMode="auto">
              <a:xfrm>
                <a:off x="1386"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79" name="Rectangle 1543">
                <a:extLst>
                  <a:ext uri="{FF2B5EF4-FFF2-40B4-BE49-F238E27FC236}">
                    <a16:creationId xmlns:a16="http://schemas.microsoft.com/office/drawing/2014/main" id="{F6F552A4-AF3E-C64E-9AB8-B1576E347C2E}"/>
                  </a:ext>
                </a:extLst>
              </p:cNvPr>
              <p:cNvSpPr>
                <a:spLocks noChangeArrowheads="1"/>
              </p:cNvSpPr>
              <p:nvPr/>
            </p:nvSpPr>
            <p:spPr bwMode="auto">
              <a:xfrm>
                <a:off x="1392"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0</a:t>
                </a:r>
                <a:endParaRPr lang="de-DE" altLang="en-US"/>
              </a:p>
            </p:txBody>
          </p:sp>
          <p:sp>
            <p:nvSpPr>
              <p:cNvPr id="7080" name="Rectangle 1544">
                <a:extLst>
                  <a:ext uri="{FF2B5EF4-FFF2-40B4-BE49-F238E27FC236}">
                    <a16:creationId xmlns:a16="http://schemas.microsoft.com/office/drawing/2014/main" id="{8F829F0A-F6B9-C340-B87E-91827D4CA393}"/>
                  </a:ext>
                </a:extLst>
              </p:cNvPr>
              <p:cNvSpPr>
                <a:spLocks noChangeArrowheads="1"/>
              </p:cNvSpPr>
              <p:nvPr/>
            </p:nvSpPr>
            <p:spPr bwMode="auto">
              <a:xfrm>
                <a:off x="1380"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81" name="Rectangle 1545">
                <a:extLst>
                  <a:ext uri="{FF2B5EF4-FFF2-40B4-BE49-F238E27FC236}">
                    <a16:creationId xmlns:a16="http://schemas.microsoft.com/office/drawing/2014/main" id="{0B5AF769-A172-AA44-8909-2F460CEF49A8}"/>
                  </a:ext>
                </a:extLst>
              </p:cNvPr>
              <p:cNvSpPr>
                <a:spLocks noChangeArrowheads="1"/>
              </p:cNvSpPr>
              <p:nvPr/>
            </p:nvSpPr>
            <p:spPr bwMode="auto">
              <a:xfrm>
                <a:off x="1445"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82" name="Rectangle 1546">
                <a:extLst>
                  <a:ext uri="{FF2B5EF4-FFF2-40B4-BE49-F238E27FC236}">
                    <a16:creationId xmlns:a16="http://schemas.microsoft.com/office/drawing/2014/main" id="{49BD5C36-3C85-E545-AA5E-4D72E26C1BBD}"/>
                  </a:ext>
                </a:extLst>
              </p:cNvPr>
              <p:cNvSpPr>
                <a:spLocks noChangeArrowheads="1"/>
              </p:cNvSpPr>
              <p:nvPr/>
            </p:nvSpPr>
            <p:spPr bwMode="auto">
              <a:xfrm>
                <a:off x="1452"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83" name="Rectangle 1547">
                <a:extLst>
                  <a:ext uri="{FF2B5EF4-FFF2-40B4-BE49-F238E27FC236}">
                    <a16:creationId xmlns:a16="http://schemas.microsoft.com/office/drawing/2014/main" id="{F8BAD136-6EDB-B944-94C9-5FEF83C25F30}"/>
                  </a:ext>
                </a:extLst>
              </p:cNvPr>
              <p:cNvSpPr>
                <a:spLocks noChangeArrowheads="1"/>
              </p:cNvSpPr>
              <p:nvPr/>
            </p:nvSpPr>
            <p:spPr bwMode="auto">
              <a:xfrm>
                <a:off x="1456"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84" name="Rectangle 1548">
                <a:extLst>
                  <a:ext uri="{FF2B5EF4-FFF2-40B4-BE49-F238E27FC236}">
                    <a16:creationId xmlns:a16="http://schemas.microsoft.com/office/drawing/2014/main" id="{BBD15E0B-CEE2-9745-A290-DCB5EF993C6D}"/>
                  </a:ext>
                </a:extLst>
              </p:cNvPr>
              <p:cNvSpPr>
                <a:spLocks noChangeArrowheads="1"/>
              </p:cNvSpPr>
              <p:nvPr/>
            </p:nvSpPr>
            <p:spPr bwMode="auto">
              <a:xfrm>
                <a:off x="1444"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85" name="Rectangle 1549">
                <a:extLst>
                  <a:ext uri="{FF2B5EF4-FFF2-40B4-BE49-F238E27FC236}">
                    <a16:creationId xmlns:a16="http://schemas.microsoft.com/office/drawing/2014/main" id="{DCA3F10D-324F-764A-A71E-89455BB3EFC7}"/>
                  </a:ext>
                </a:extLst>
              </p:cNvPr>
              <p:cNvSpPr>
                <a:spLocks noChangeArrowheads="1"/>
              </p:cNvSpPr>
              <p:nvPr/>
            </p:nvSpPr>
            <p:spPr bwMode="auto">
              <a:xfrm>
                <a:off x="1507"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86" name="Rectangle 1550">
                <a:extLst>
                  <a:ext uri="{FF2B5EF4-FFF2-40B4-BE49-F238E27FC236}">
                    <a16:creationId xmlns:a16="http://schemas.microsoft.com/office/drawing/2014/main" id="{E0FACE30-3205-8045-A64B-802761B4542B}"/>
                  </a:ext>
                </a:extLst>
              </p:cNvPr>
              <p:cNvSpPr>
                <a:spLocks noChangeArrowheads="1"/>
              </p:cNvSpPr>
              <p:nvPr/>
            </p:nvSpPr>
            <p:spPr bwMode="auto">
              <a:xfrm>
                <a:off x="1514"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87" name="Rectangle 1551">
                <a:extLst>
                  <a:ext uri="{FF2B5EF4-FFF2-40B4-BE49-F238E27FC236}">
                    <a16:creationId xmlns:a16="http://schemas.microsoft.com/office/drawing/2014/main" id="{C54108F4-BBAD-064B-8AF3-C2452E1A8403}"/>
                  </a:ext>
                </a:extLst>
              </p:cNvPr>
              <p:cNvSpPr>
                <a:spLocks noChangeArrowheads="1"/>
              </p:cNvSpPr>
              <p:nvPr/>
            </p:nvSpPr>
            <p:spPr bwMode="auto">
              <a:xfrm>
                <a:off x="1520"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2</a:t>
                </a:r>
                <a:endParaRPr lang="de-DE" altLang="en-US"/>
              </a:p>
            </p:txBody>
          </p:sp>
          <p:sp>
            <p:nvSpPr>
              <p:cNvPr id="7088" name="Rectangle 1552">
                <a:extLst>
                  <a:ext uri="{FF2B5EF4-FFF2-40B4-BE49-F238E27FC236}">
                    <a16:creationId xmlns:a16="http://schemas.microsoft.com/office/drawing/2014/main" id="{AC2B4E92-0A5C-1E4D-A903-BAECB6E45BBC}"/>
                  </a:ext>
                </a:extLst>
              </p:cNvPr>
              <p:cNvSpPr>
                <a:spLocks noChangeArrowheads="1"/>
              </p:cNvSpPr>
              <p:nvPr/>
            </p:nvSpPr>
            <p:spPr bwMode="auto">
              <a:xfrm>
                <a:off x="1508"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89" name="Rectangle 1553">
                <a:extLst>
                  <a:ext uri="{FF2B5EF4-FFF2-40B4-BE49-F238E27FC236}">
                    <a16:creationId xmlns:a16="http://schemas.microsoft.com/office/drawing/2014/main" id="{ACF8B7E8-6DDE-CD4B-BC35-D1243734993D}"/>
                  </a:ext>
                </a:extLst>
              </p:cNvPr>
              <p:cNvSpPr>
                <a:spLocks noChangeArrowheads="1"/>
              </p:cNvSpPr>
              <p:nvPr/>
            </p:nvSpPr>
            <p:spPr bwMode="auto">
              <a:xfrm>
                <a:off x="1571"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90" name="Rectangle 1554">
                <a:extLst>
                  <a:ext uri="{FF2B5EF4-FFF2-40B4-BE49-F238E27FC236}">
                    <a16:creationId xmlns:a16="http://schemas.microsoft.com/office/drawing/2014/main" id="{B2E8113E-0937-D942-8675-913B6A6CE09A}"/>
                  </a:ext>
                </a:extLst>
              </p:cNvPr>
              <p:cNvSpPr>
                <a:spLocks noChangeArrowheads="1"/>
              </p:cNvSpPr>
              <p:nvPr/>
            </p:nvSpPr>
            <p:spPr bwMode="auto">
              <a:xfrm>
                <a:off x="1578"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91" name="Rectangle 1555">
                <a:extLst>
                  <a:ext uri="{FF2B5EF4-FFF2-40B4-BE49-F238E27FC236}">
                    <a16:creationId xmlns:a16="http://schemas.microsoft.com/office/drawing/2014/main" id="{BE7138E7-5DC9-B541-A938-8FCAE89D1627}"/>
                  </a:ext>
                </a:extLst>
              </p:cNvPr>
              <p:cNvSpPr>
                <a:spLocks noChangeArrowheads="1"/>
              </p:cNvSpPr>
              <p:nvPr/>
            </p:nvSpPr>
            <p:spPr bwMode="auto">
              <a:xfrm>
                <a:off x="1584"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3</a:t>
                </a:r>
                <a:endParaRPr lang="de-DE" altLang="en-US"/>
              </a:p>
            </p:txBody>
          </p:sp>
          <p:sp>
            <p:nvSpPr>
              <p:cNvPr id="7092" name="Rectangle 1556">
                <a:extLst>
                  <a:ext uri="{FF2B5EF4-FFF2-40B4-BE49-F238E27FC236}">
                    <a16:creationId xmlns:a16="http://schemas.microsoft.com/office/drawing/2014/main" id="{71FFBF57-E66D-814A-BE93-9359BA97A16A}"/>
                  </a:ext>
                </a:extLst>
              </p:cNvPr>
              <p:cNvSpPr>
                <a:spLocks noChangeArrowheads="1"/>
              </p:cNvSpPr>
              <p:nvPr/>
            </p:nvSpPr>
            <p:spPr bwMode="auto">
              <a:xfrm>
                <a:off x="1572"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93" name="Rectangle 1557">
                <a:extLst>
                  <a:ext uri="{FF2B5EF4-FFF2-40B4-BE49-F238E27FC236}">
                    <a16:creationId xmlns:a16="http://schemas.microsoft.com/office/drawing/2014/main" id="{CF86B2AB-21FA-B949-9F98-71CA420EB87E}"/>
                  </a:ext>
                </a:extLst>
              </p:cNvPr>
              <p:cNvSpPr>
                <a:spLocks noChangeArrowheads="1"/>
              </p:cNvSpPr>
              <p:nvPr/>
            </p:nvSpPr>
            <p:spPr bwMode="auto">
              <a:xfrm>
                <a:off x="1635"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94" name="Rectangle 1558">
                <a:extLst>
                  <a:ext uri="{FF2B5EF4-FFF2-40B4-BE49-F238E27FC236}">
                    <a16:creationId xmlns:a16="http://schemas.microsoft.com/office/drawing/2014/main" id="{E0853A87-2A2C-8D4A-8EB5-5AF82BD69FDB}"/>
                  </a:ext>
                </a:extLst>
              </p:cNvPr>
              <p:cNvSpPr>
                <a:spLocks noChangeArrowheads="1"/>
              </p:cNvSpPr>
              <p:nvPr/>
            </p:nvSpPr>
            <p:spPr bwMode="auto">
              <a:xfrm>
                <a:off x="1642"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95" name="Rectangle 1559">
                <a:extLst>
                  <a:ext uri="{FF2B5EF4-FFF2-40B4-BE49-F238E27FC236}">
                    <a16:creationId xmlns:a16="http://schemas.microsoft.com/office/drawing/2014/main" id="{E712A1B2-B36F-FF4B-BBE1-24F21D2A82A3}"/>
                  </a:ext>
                </a:extLst>
              </p:cNvPr>
              <p:cNvSpPr>
                <a:spLocks noChangeArrowheads="1"/>
              </p:cNvSpPr>
              <p:nvPr/>
            </p:nvSpPr>
            <p:spPr bwMode="auto">
              <a:xfrm>
                <a:off x="1647"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4</a:t>
                </a:r>
                <a:endParaRPr lang="de-DE" altLang="en-US"/>
              </a:p>
            </p:txBody>
          </p:sp>
          <p:sp>
            <p:nvSpPr>
              <p:cNvPr id="7096" name="Rectangle 1560">
                <a:extLst>
                  <a:ext uri="{FF2B5EF4-FFF2-40B4-BE49-F238E27FC236}">
                    <a16:creationId xmlns:a16="http://schemas.microsoft.com/office/drawing/2014/main" id="{E1FFC7FE-DB00-6642-8AAF-760CACF5266A}"/>
                  </a:ext>
                </a:extLst>
              </p:cNvPr>
              <p:cNvSpPr>
                <a:spLocks noChangeArrowheads="1"/>
              </p:cNvSpPr>
              <p:nvPr/>
            </p:nvSpPr>
            <p:spPr bwMode="auto">
              <a:xfrm>
                <a:off x="1636"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097" name="Rectangle 1561">
                <a:extLst>
                  <a:ext uri="{FF2B5EF4-FFF2-40B4-BE49-F238E27FC236}">
                    <a16:creationId xmlns:a16="http://schemas.microsoft.com/office/drawing/2014/main" id="{01902083-78EB-2743-AE2E-D569AE058B1B}"/>
                  </a:ext>
                </a:extLst>
              </p:cNvPr>
              <p:cNvSpPr>
                <a:spLocks noChangeArrowheads="1"/>
              </p:cNvSpPr>
              <p:nvPr/>
            </p:nvSpPr>
            <p:spPr bwMode="auto">
              <a:xfrm>
                <a:off x="1699"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098" name="Rectangle 1562">
                <a:extLst>
                  <a:ext uri="{FF2B5EF4-FFF2-40B4-BE49-F238E27FC236}">
                    <a16:creationId xmlns:a16="http://schemas.microsoft.com/office/drawing/2014/main" id="{666EB799-4626-924F-8C17-349AA898D38D}"/>
                  </a:ext>
                </a:extLst>
              </p:cNvPr>
              <p:cNvSpPr>
                <a:spLocks noChangeArrowheads="1"/>
              </p:cNvSpPr>
              <p:nvPr/>
            </p:nvSpPr>
            <p:spPr bwMode="auto">
              <a:xfrm>
                <a:off x="1706"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099" name="Rectangle 1563">
                <a:extLst>
                  <a:ext uri="{FF2B5EF4-FFF2-40B4-BE49-F238E27FC236}">
                    <a16:creationId xmlns:a16="http://schemas.microsoft.com/office/drawing/2014/main" id="{7D0F7872-BF45-BA43-9E3D-25CC5644FB04}"/>
                  </a:ext>
                </a:extLst>
              </p:cNvPr>
              <p:cNvSpPr>
                <a:spLocks noChangeArrowheads="1"/>
              </p:cNvSpPr>
              <p:nvPr/>
            </p:nvSpPr>
            <p:spPr bwMode="auto">
              <a:xfrm>
                <a:off x="1712"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5</a:t>
                </a:r>
                <a:endParaRPr lang="de-DE" altLang="en-US"/>
              </a:p>
            </p:txBody>
          </p:sp>
          <p:sp>
            <p:nvSpPr>
              <p:cNvPr id="7100" name="Rectangle 1564">
                <a:extLst>
                  <a:ext uri="{FF2B5EF4-FFF2-40B4-BE49-F238E27FC236}">
                    <a16:creationId xmlns:a16="http://schemas.microsoft.com/office/drawing/2014/main" id="{D66A0591-DF1F-7C42-B2F2-EBA8FC91C322}"/>
                  </a:ext>
                </a:extLst>
              </p:cNvPr>
              <p:cNvSpPr>
                <a:spLocks noChangeArrowheads="1"/>
              </p:cNvSpPr>
              <p:nvPr/>
            </p:nvSpPr>
            <p:spPr bwMode="auto">
              <a:xfrm>
                <a:off x="1700"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1" name="Rectangle 1565">
                <a:extLst>
                  <a:ext uri="{FF2B5EF4-FFF2-40B4-BE49-F238E27FC236}">
                    <a16:creationId xmlns:a16="http://schemas.microsoft.com/office/drawing/2014/main" id="{2D685843-64F4-1C42-9350-531B0A44EFEB}"/>
                  </a:ext>
                </a:extLst>
              </p:cNvPr>
              <p:cNvSpPr>
                <a:spLocks noChangeArrowheads="1"/>
              </p:cNvSpPr>
              <p:nvPr/>
            </p:nvSpPr>
            <p:spPr bwMode="auto">
              <a:xfrm>
                <a:off x="1763" y="1398"/>
                <a:ext cx="5"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K</a:t>
                </a:r>
                <a:endParaRPr lang="de-DE" altLang="en-US"/>
              </a:p>
            </p:txBody>
          </p:sp>
          <p:sp>
            <p:nvSpPr>
              <p:cNvPr id="7102" name="Rectangle 1566">
                <a:extLst>
                  <a:ext uri="{FF2B5EF4-FFF2-40B4-BE49-F238E27FC236}">
                    <a16:creationId xmlns:a16="http://schemas.microsoft.com/office/drawing/2014/main" id="{EEF03C12-B905-924D-AB37-9B7A4AADE804}"/>
                  </a:ext>
                </a:extLst>
              </p:cNvPr>
              <p:cNvSpPr>
                <a:spLocks noChangeArrowheads="1"/>
              </p:cNvSpPr>
              <p:nvPr/>
            </p:nvSpPr>
            <p:spPr bwMode="auto">
              <a:xfrm>
                <a:off x="1770"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1</a:t>
                </a:r>
                <a:endParaRPr lang="de-DE" altLang="en-US"/>
              </a:p>
            </p:txBody>
          </p:sp>
          <p:sp>
            <p:nvSpPr>
              <p:cNvPr id="7103" name="Rectangle 1567">
                <a:extLst>
                  <a:ext uri="{FF2B5EF4-FFF2-40B4-BE49-F238E27FC236}">
                    <a16:creationId xmlns:a16="http://schemas.microsoft.com/office/drawing/2014/main" id="{A82C7B45-4401-2A45-9F07-C9F781FB294B}"/>
                  </a:ext>
                </a:extLst>
              </p:cNvPr>
              <p:cNvSpPr>
                <a:spLocks noChangeArrowheads="1"/>
              </p:cNvSpPr>
              <p:nvPr/>
            </p:nvSpPr>
            <p:spPr bwMode="auto">
              <a:xfrm>
                <a:off x="1776" y="1398"/>
                <a:ext cx="4"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sz="100" b="0">
                    <a:solidFill>
                      <a:srgbClr val="FFFFFF"/>
                    </a:solidFill>
                  </a:rPr>
                  <a:t>6</a:t>
                </a:r>
                <a:endParaRPr lang="de-DE" altLang="en-US"/>
              </a:p>
            </p:txBody>
          </p:sp>
          <p:sp>
            <p:nvSpPr>
              <p:cNvPr id="7104" name="Rectangle 1568">
                <a:extLst>
                  <a:ext uri="{FF2B5EF4-FFF2-40B4-BE49-F238E27FC236}">
                    <a16:creationId xmlns:a16="http://schemas.microsoft.com/office/drawing/2014/main" id="{1087EFAE-C834-CE48-91F2-F099DA5A7972}"/>
                  </a:ext>
                </a:extLst>
              </p:cNvPr>
              <p:cNvSpPr>
                <a:spLocks noChangeArrowheads="1"/>
              </p:cNvSpPr>
              <p:nvPr/>
            </p:nvSpPr>
            <p:spPr bwMode="auto">
              <a:xfrm>
                <a:off x="1764" y="1405"/>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5" name="Rectangle 1569">
                <a:extLst>
                  <a:ext uri="{FF2B5EF4-FFF2-40B4-BE49-F238E27FC236}">
                    <a16:creationId xmlns:a16="http://schemas.microsoft.com/office/drawing/2014/main" id="{106CD453-E4B1-3041-AE7D-121D036878D7}"/>
                  </a:ext>
                </a:extLst>
              </p:cNvPr>
              <p:cNvSpPr>
                <a:spLocks noChangeArrowheads="1"/>
              </p:cNvSpPr>
              <p:nvPr/>
            </p:nvSpPr>
            <p:spPr bwMode="auto">
              <a:xfrm>
                <a:off x="1315"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6" name="Rectangle 1570">
                <a:extLst>
                  <a:ext uri="{FF2B5EF4-FFF2-40B4-BE49-F238E27FC236}">
                    <a16:creationId xmlns:a16="http://schemas.microsoft.com/office/drawing/2014/main" id="{6520A678-B06D-8344-BB2C-E8B6FDE799D2}"/>
                  </a:ext>
                </a:extLst>
              </p:cNvPr>
              <p:cNvSpPr>
                <a:spLocks noChangeArrowheads="1"/>
              </p:cNvSpPr>
              <p:nvPr/>
            </p:nvSpPr>
            <p:spPr bwMode="auto">
              <a:xfrm>
                <a:off x="1571"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7" name="Rectangle 1571">
                <a:extLst>
                  <a:ext uri="{FF2B5EF4-FFF2-40B4-BE49-F238E27FC236}">
                    <a16:creationId xmlns:a16="http://schemas.microsoft.com/office/drawing/2014/main" id="{A594B6D3-60D3-EC4A-8536-8157C6D7857E}"/>
                  </a:ext>
                </a:extLst>
              </p:cNvPr>
              <p:cNvSpPr>
                <a:spLocks noChangeArrowheads="1"/>
              </p:cNvSpPr>
              <p:nvPr/>
            </p:nvSpPr>
            <p:spPr bwMode="auto">
              <a:xfrm>
                <a:off x="1635"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8" name="Rectangle 1572">
                <a:extLst>
                  <a:ext uri="{FF2B5EF4-FFF2-40B4-BE49-F238E27FC236}">
                    <a16:creationId xmlns:a16="http://schemas.microsoft.com/office/drawing/2014/main" id="{CE217312-F559-D24F-9130-C58C8940885C}"/>
                  </a:ext>
                </a:extLst>
              </p:cNvPr>
              <p:cNvSpPr>
                <a:spLocks noChangeArrowheads="1"/>
              </p:cNvSpPr>
              <p:nvPr/>
            </p:nvSpPr>
            <p:spPr bwMode="auto">
              <a:xfrm>
                <a:off x="1699"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09" name="Rectangle 1573">
                <a:extLst>
                  <a:ext uri="{FF2B5EF4-FFF2-40B4-BE49-F238E27FC236}">
                    <a16:creationId xmlns:a16="http://schemas.microsoft.com/office/drawing/2014/main" id="{9849250F-BC65-4443-BC51-1C6E3C3E98D3}"/>
                  </a:ext>
                </a:extLst>
              </p:cNvPr>
              <p:cNvSpPr>
                <a:spLocks noChangeArrowheads="1"/>
              </p:cNvSpPr>
              <p:nvPr/>
            </p:nvSpPr>
            <p:spPr bwMode="auto">
              <a:xfrm>
                <a:off x="1763"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0" name="Rectangle 1574">
                <a:extLst>
                  <a:ext uri="{FF2B5EF4-FFF2-40B4-BE49-F238E27FC236}">
                    <a16:creationId xmlns:a16="http://schemas.microsoft.com/office/drawing/2014/main" id="{C3CFF8C4-5B9D-2E43-8854-ABD2B2E66D6C}"/>
                  </a:ext>
                </a:extLst>
              </p:cNvPr>
              <p:cNvSpPr>
                <a:spLocks noChangeArrowheads="1"/>
              </p:cNvSpPr>
              <p:nvPr/>
            </p:nvSpPr>
            <p:spPr bwMode="auto">
              <a:xfrm>
                <a:off x="1379"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1" name="Rectangle 1575">
                <a:extLst>
                  <a:ext uri="{FF2B5EF4-FFF2-40B4-BE49-F238E27FC236}">
                    <a16:creationId xmlns:a16="http://schemas.microsoft.com/office/drawing/2014/main" id="{C23DE81E-BB1C-F142-BE05-D0CF3B3FA548}"/>
                  </a:ext>
                </a:extLst>
              </p:cNvPr>
              <p:cNvSpPr>
                <a:spLocks noChangeArrowheads="1"/>
              </p:cNvSpPr>
              <p:nvPr/>
            </p:nvSpPr>
            <p:spPr bwMode="auto">
              <a:xfrm>
                <a:off x="1443"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2" name="Rectangle 1576">
                <a:extLst>
                  <a:ext uri="{FF2B5EF4-FFF2-40B4-BE49-F238E27FC236}">
                    <a16:creationId xmlns:a16="http://schemas.microsoft.com/office/drawing/2014/main" id="{D2E2CBD0-8FED-5843-968D-F00C2AEB8D11}"/>
                  </a:ext>
                </a:extLst>
              </p:cNvPr>
              <p:cNvSpPr>
                <a:spLocks noChangeArrowheads="1"/>
              </p:cNvSpPr>
              <p:nvPr/>
            </p:nvSpPr>
            <p:spPr bwMode="auto">
              <a:xfrm>
                <a:off x="1507" y="1314"/>
                <a:ext cx="45" cy="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3" name="Rectangle 1577">
                <a:extLst>
                  <a:ext uri="{FF2B5EF4-FFF2-40B4-BE49-F238E27FC236}">
                    <a16:creationId xmlns:a16="http://schemas.microsoft.com/office/drawing/2014/main" id="{0A747E08-3A2A-5746-9B19-A9ECE94EFD0A}"/>
                  </a:ext>
                </a:extLst>
              </p:cNvPr>
              <p:cNvSpPr>
                <a:spLocks noChangeArrowheads="1"/>
              </p:cNvSpPr>
              <p:nvPr/>
            </p:nvSpPr>
            <p:spPr bwMode="auto">
              <a:xfrm>
                <a:off x="1222" y="1164"/>
                <a:ext cx="74"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4" name="Freeform 1578">
                <a:extLst>
                  <a:ext uri="{FF2B5EF4-FFF2-40B4-BE49-F238E27FC236}">
                    <a16:creationId xmlns:a16="http://schemas.microsoft.com/office/drawing/2014/main" id="{6BB94080-1820-1448-987A-FCEE8C580D4D}"/>
                  </a:ext>
                </a:extLst>
              </p:cNvPr>
              <p:cNvSpPr>
                <a:spLocks/>
              </p:cNvSpPr>
              <p:nvPr/>
            </p:nvSpPr>
            <p:spPr bwMode="auto">
              <a:xfrm>
                <a:off x="1253" y="1167"/>
                <a:ext cx="5" cy="1"/>
              </a:xfrm>
              <a:custGeom>
                <a:avLst/>
                <a:gdLst>
                  <a:gd name="T0" fmla="*/ 0 w 22"/>
                  <a:gd name="T1" fmla="*/ 0 h 6"/>
                  <a:gd name="T2" fmla="*/ 0 w 22"/>
                  <a:gd name="T3" fmla="*/ 0 h 6"/>
                  <a:gd name="T4" fmla="*/ 0 w 22"/>
                  <a:gd name="T5" fmla="*/ 1 h 6"/>
                  <a:gd name="T6" fmla="*/ 0 w 22"/>
                  <a:gd name="T7" fmla="*/ 1 h 6"/>
                  <a:gd name="T8" fmla="*/ 4 w 22"/>
                  <a:gd name="T9" fmla="*/ 1 h 6"/>
                  <a:gd name="T10" fmla="*/ 4 w 22"/>
                  <a:gd name="T11" fmla="*/ 1 h 6"/>
                  <a:gd name="T12" fmla="*/ 5 w 22"/>
                  <a:gd name="T13" fmla="*/ 1 h 6"/>
                  <a:gd name="T14" fmla="*/ 5 w 22"/>
                  <a:gd name="T15" fmla="*/ 1 h 6"/>
                  <a:gd name="T16" fmla="*/ 5 w 22"/>
                  <a:gd name="T17" fmla="*/ 1 h 6"/>
                  <a:gd name="T18" fmla="*/ 5 w 22"/>
                  <a:gd name="T19" fmla="*/ 0 h 6"/>
                  <a:gd name="T20" fmla="*/ 5 w 22"/>
                  <a:gd name="T21" fmla="*/ 0 h 6"/>
                  <a:gd name="T22" fmla="*/ 5 w 22"/>
                  <a:gd name="T23" fmla="*/ 0 h 6"/>
                  <a:gd name="T24" fmla="*/ 0 w 22"/>
                  <a:gd name="T25" fmla="*/ 0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6">
                    <a:moveTo>
                      <a:pt x="0" y="0"/>
                    </a:moveTo>
                    <a:lnTo>
                      <a:pt x="1" y="2"/>
                    </a:lnTo>
                    <a:lnTo>
                      <a:pt x="2" y="4"/>
                    </a:lnTo>
                    <a:lnTo>
                      <a:pt x="2" y="6"/>
                    </a:lnTo>
                    <a:lnTo>
                      <a:pt x="19" y="6"/>
                    </a:lnTo>
                    <a:lnTo>
                      <a:pt x="19" y="5"/>
                    </a:lnTo>
                    <a:lnTo>
                      <a:pt x="20" y="5"/>
                    </a:lnTo>
                    <a:lnTo>
                      <a:pt x="20" y="3"/>
                    </a:lnTo>
                    <a:lnTo>
                      <a:pt x="21" y="3"/>
                    </a:lnTo>
                    <a:lnTo>
                      <a:pt x="21" y="1"/>
                    </a:lnTo>
                    <a:lnTo>
                      <a:pt x="22" y="1"/>
                    </a:lnTo>
                    <a:lnTo>
                      <a:pt x="22"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15" name="Freeform 1579">
                <a:extLst>
                  <a:ext uri="{FF2B5EF4-FFF2-40B4-BE49-F238E27FC236}">
                    <a16:creationId xmlns:a16="http://schemas.microsoft.com/office/drawing/2014/main" id="{CCBFDB38-33EE-FC48-90D5-621D08933F23}"/>
                  </a:ext>
                </a:extLst>
              </p:cNvPr>
              <p:cNvSpPr>
                <a:spLocks/>
              </p:cNvSpPr>
              <p:nvPr/>
            </p:nvSpPr>
            <p:spPr bwMode="auto">
              <a:xfrm>
                <a:off x="1254" y="1168"/>
                <a:ext cx="4" cy="1"/>
              </a:xfrm>
              <a:custGeom>
                <a:avLst/>
                <a:gdLst>
                  <a:gd name="T0" fmla="*/ 0 w 16"/>
                  <a:gd name="T1" fmla="*/ 0 h 9"/>
                  <a:gd name="T2" fmla="*/ 0 w 16"/>
                  <a:gd name="T3" fmla="*/ 0 h 9"/>
                  <a:gd name="T4" fmla="*/ 0 w 16"/>
                  <a:gd name="T5" fmla="*/ 0 h 9"/>
                  <a:gd name="T6" fmla="*/ 0 w 16"/>
                  <a:gd name="T7" fmla="*/ 1 h 9"/>
                  <a:gd name="T8" fmla="*/ 1 w 16"/>
                  <a:gd name="T9" fmla="*/ 1 h 9"/>
                  <a:gd name="T10" fmla="*/ 1 w 16"/>
                  <a:gd name="T11" fmla="*/ 1 h 9"/>
                  <a:gd name="T12" fmla="*/ 1 w 16"/>
                  <a:gd name="T13" fmla="*/ 1 h 9"/>
                  <a:gd name="T14" fmla="*/ 1 w 16"/>
                  <a:gd name="T15" fmla="*/ 1 h 9"/>
                  <a:gd name="T16" fmla="*/ 3 w 16"/>
                  <a:gd name="T17" fmla="*/ 1 h 9"/>
                  <a:gd name="T18" fmla="*/ 3 w 16"/>
                  <a:gd name="T19" fmla="*/ 1 h 9"/>
                  <a:gd name="T20" fmla="*/ 4 w 16"/>
                  <a:gd name="T21" fmla="*/ 1 h 9"/>
                  <a:gd name="T22" fmla="*/ 4 w 16"/>
                  <a:gd name="T23" fmla="*/ 1 h 9"/>
                  <a:gd name="T24" fmla="*/ 4 w 16"/>
                  <a:gd name="T25" fmla="*/ 1 h 9"/>
                  <a:gd name="T26" fmla="*/ 4 w 16"/>
                  <a:gd name="T27" fmla="*/ 0 h 9"/>
                  <a:gd name="T28" fmla="*/ 4 w 16"/>
                  <a:gd name="T29" fmla="*/ 0 h 9"/>
                  <a:gd name="T30" fmla="*/ 4 w 16"/>
                  <a:gd name="T31" fmla="*/ 0 h 9"/>
                  <a:gd name="T32" fmla="*/ 0 w 16"/>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9">
                    <a:moveTo>
                      <a:pt x="0" y="0"/>
                    </a:moveTo>
                    <a:lnTo>
                      <a:pt x="0" y="3"/>
                    </a:lnTo>
                    <a:lnTo>
                      <a:pt x="1" y="3"/>
                    </a:lnTo>
                    <a:lnTo>
                      <a:pt x="1" y="6"/>
                    </a:lnTo>
                    <a:lnTo>
                      <a:pt x="2" y="6"/>
                    </a:lnTo>
                    <a:lnTo>
                      <a:pt x="2" y="8"/>
                    </a:lnTo>
                    <a:lnTo>
                      <a:pt x="4" y="8"/>
                    </a:lnTo>
                    <a:lnTo>
                      <a:pt x="4" y="9"/>
                    </a:lnTo>
                    <a:lnTo>
                      <a:pt x="13" y="9"/>
                    </a:lnTo>
                    <a:lnTo>
                      <a:pt x="13" y="7"/>
                    </a:lnTo>
                    <a:lnTo>
                      <a:pt x="14" y="7"/>
                    </a:lnTo>
                    <a:lnTo>
                      <a:pt x="14" y="5"/>
                    </a:lnTo>
                    <a:lnTo>
                      <a:pt x="15" y="5"/>
                    </a:lnTo>
                    <a:lnTo>
                      <a:pt x="15" y="1"/>
                    </a:lnTo>
                    <a:lnTo>
                      <a:pt x="16" y="1"/>
                    </a:lnTo>
                    <a:lnTo>
                      <a:pt x="16"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16" name="Rectangle 1580">
                <a:extLst>
                  <a:ext uri="{FF2B5EF4-FFF2-40B4-BE49-F238E27FC236}">
                    <a16:creationId xmlns:a16="http://schemas.microsoft.com/office/drawing/2014/main" id="{7D7CD749-E278-2E49-A628-AC09FC2AC7A4}"/>
                  </a:ext>
                </a:extLst>
              </p:cNvPr>
              <p:cNvSpPr>
                <a:spLocks noChangeArrowheads="1"/>
              </p:cNvSpPr>
              <p:nvPr/>
            </p:nvSpPr>
            <p:spPr bwMode="auto">
              <a:xfrm>
                <a:off x="1243" y="1168"/>
                <a:ext cx="6" cy="2"/>
              </a:xfrm>
              <a:prstGeom prst="rect">
                <a:avLst/>
              </a:prstGeom>
              <a:solidFill>
                <a:srgbClr val="00F7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17" name="Freeform 1581">
                <a:extLst>
                  <a:ext uri="{FF2B5EF4-FFF2-40B4-BE49-F238E27FC236}">
                    <a16:creationId xmlns:a16="http://schemas.microsoft.com/office/drawing/2014/main" id="{F1949CE6-EDFA-554A-9218-7FDC78A5010E}"/>
                  </a:ext>
                </a:extLst>
              </p:cNvPr>
              <p:cNvSpPr>
                <a:spLocks/>
              </p:cNvSpPr>
              <p:nvPr/>
            </p:nvSpPr>
            <p:spPr bwMode="auto">
              <a:xfrm>
                <a:off x="1219" y="1163"/>
                <a:ext cx="78" cy="7"/>
              </a:xfrm>
              <a:custGeom>
                <a:avLst/>
                <a:gdLst>
                  <a:gd name="T0" fmla="*/ 0 w 311"/>
                  <a:gd name="T1" fmla="*/ 0 h 44"/>
                  <a:gd name="T2" fmla="*/ 0 w 311"/>
                  <a:gd name="T3" fmla="*/ 7 h 44"/>
                  <a:gd name="T4" fmla="*/ 6 w 311"/>
                  <a:gd name="T5" fmla="*/ 7 h 44"/>
                  <a:gd name="T6" fmla="*/ 6 w 311"/>
                  <a:gd name="T7" fmla="*/ 7 h 44"/>
                  <a:gd name="T8" fmla="*/ 5 w 311"/>
                  <a:gd name="T9" fmla="*/ 7 h 44"/>
                  <a:gd name="T10" fmla="*/ 5 w 311"/>
                  <a:gd name="T11" fmla="*/ 6 h 44"/>
                  <a:gd name="T12" fmla="*/ 5 w 311"/>
                  <a:gd name="T13" fmla="*/ 6 h 44"/>
                  <a:gd name="T14" fmla="*/ 5 w 311"/>
                  <a:gd name="T15" fmla="*/ 5 h 44"/>
                  <a:gd name="T16" fmla="*/ 6 w 311"/>
                  <a:gd name="T17" fmla="*/ 5 h 44"/>
                  <a:gd name="T18" fmla="*/ 6 w 311"/>
                  <a:gd name="T19" fmla="*/ 4 h 44"/>
                  <a:gd name="T20" fmla="*/ 6 w 311"/>
                  <a:gd name="T21" fmla="*/ 4 h 44"/>
                  <a:gd name="T22" fmla="*/ 6 w 311"/>
                  <a:gd name="T23" fmla="*/ 4 h 44"/>
                  <a:gd name="T24" fmla="*/ 7 w 311"/>
                  <a:gd name="T25" fmla="*/ 4 h 44"/>
                  <a:gd name="T26" fmla="*/ 7 w 311"/>
                  <a:gd name="T27" fmla="*/ 4 h 44"/>
                  <a:gd name="T28" fmla="*/ 7 w 311"/>
                  <a:gd name="T29" fmla="*/ 4 h 44"/>
                  <a:gd name="T30" fmla="*/ 7 w 311"/>
                  <a:gd name="T31" fmla="*/ 4 h 44"/>
                  <a:gd name="T32" fmla="*/ 8 w 311"/>
                  <a:gd name="T33" fmla="*/ 4 h 44"/>
                  <a:gd name="T34" fmla="*/ 8 w 311"/>
                  <a:gd name="T35" fmla="*/ 4 h 44"/>
                  <a:gd name="T36" fmla="*/ 78 w 311"/>
                  <a:gd name="T37" fmla="*/ 4 h 44"/>
                  <a:gd name="T38" fmla="*/ 78 w 311"/>
                  <a:gd name="T39" fmla="*/ 0 h 44"/>
                  <a:gd name="T40" fmla="*/ 0 w 311"/>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1" h="44">
                    <a:moveTo>
                      <a:pt x="0" y="0"/>
                    </a:moveTo>
                    <a:lnTo>
                      <a:pt x="0" y="44"/>
                    </a:lnTo>
                    <a:lnTo>
                      <a:pt x="23" y="44"/>
                    </a:lnTo>
                    <a:lnTo>
                      <a:pt x="22" y="41"/>
                    </a:lnTo>
                    <a:lnTo>
                      <a:pt x="21" y="41"/>
                    </a:lnTo>
                    <a:lnTo>
                      <a:pt x="21" y="39"/>
                    </a:lnTo>
                    <a:lnTo>
                      <a:pt x="20" y="39"/>
                    </a:lnTo>
                    <a:lnTo>
                      <a:pt x="20" y="31"/>
                    </a:lnTo>
                    <a:lnTo>
                      <a:pt x="22" y="30"/>
                    </a:lnTo>
                    <a:lnTo>
                      <a:pt x="22" y="28"/>
                    </a:lnTo>
                    <a:lnTo>
                      <a:pt x="24" y="27"/>
                    </a:lnTo>
                    <a:lnTo>
                      <a:pt x="24" y="26"/>
                    </a:lnTo>
                    <a:lnTo>
                      <a:pt x="26" y="26"/>
                    </a:lnTo>
                    <a:lnTo>
                      <a:pt x="26" y="25"/>
                    </a:lnTo>
                    <a:lnTo>
                      <a:pt x="28" y="25"/>
                    </a:lnTo>
                    <a:lnTo>
                      <a:pt x="28" y="24"/>
                    </a:lnTo>
                    <a:lnTo>
                      <a:pt x="32" y="24"/>
                    </a:lnTo>
                    <a:lnTo>
                      <a:pt x="32" y="23"/>
                    </a:lnTo>
                    <a:lnTo>
                      <a:pt x="311" y="23"/>
                    </a:lnTo>
                    <a:lnTo>
                      <a:pt x="311"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18" name="Freeform 1582">
                <a:extLst>
                  <a:ext uri="{FF2B5EF4-FFF2-40B4-BE49-F238E27FC236}">
                    <a16:creationId xmlns:a16="http://schemas.microsoft.com/office/drawing/2014/main" id="{1AFD16EA-DB74-4D49-8794-4AD6D74CDCB9}"/>
                  </a:ext>
                </a:extLst>
              </p:cNvPr>
              <p:cNvSpPr>
                <a:spLocks/>
              </p:cNvSpPr>
              <p:nvPr/>
            </p:nvSpPr>
            <p:spPr bwMode="auto">
              <a:xfrm>
                <a:off x="1255" y="1170"/>
                <a:ext cx="1" cy="1"/>
              </a:xfrm>
              <a:custGeom>
                <a:avLst/>
                <a:gdLst>
                  <a:gd name="T0" fmla="*/ 0 w 6"/>
                  <a:gd name="T1" fmla="*/ 0 h 3"/>
                  <a:gd name="T2" fmla="*/ 0 w 6"/>
                  <a:gd name="T3" fmla="*/ 1 h 3"/>
                  <a:gd name="T4" fmla="*/ 1 w 6"/>
                  <a:gd name="T5" fmla="*/ 1 h 3"/>
                  <a:gd name="T6" fmla="*/ 1 w 6"/>
                  <a:gd name="T7" fmla="*/ 0 h 3"/>
                  <a:gd name="T8" fmla="*/ 0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1" y="3"/>
                    </a:lnTo>
                    <a:lnTo>
                      <a:pt x="6" y="3"/>
                    </a:lnTo>
                    <a:lnTo>
                      <a:pt x="6"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19" name="Freeform 1583">
                <a:extLst>
                  <a:ext uri="{FF2B5EF4-FFF2-40B4-BE49-F238E27FC236}">
                    <a16:creationId xmlns:a16="http://schemas.microsoft.com/office/drawing/2014/main" id="{ABA80ACE-4233-A548-8BB2-26A3767DDD2E}"/>
                  </a:ext>
                </a:extLst>
              </p:cNvPr>
              <p:cNvSpPr>
                <a:spLocks/>
              </p:cNvSpPr>
              <p:nvPr/>
            </p:nvSpPr>
            <p:spPr bwMode="auto">
              <a:xfrm>
                <a:off x="1228" y="1167"/>
                <a:ext cx="6" cy="4"/>
              </a:xfrm>
              <a:custGeom>
                <a:avLst/>
                <a:gdLst>
                  <a:gd name="T0" fmla="*/ 4 w 27"/>
                  <a:gd name="T1" fmla="*/ 0 h 24"/>
                  <a:gd name="T2" fmla="*/ 4 w 27"/>
                  <a:gd name="T3" fmla="*/ 1 h 24"/>
                  <a:gd name="T4" fmla="*/ 3 w 27"/>
                  <a:gd name="T5" fmla="*/ 1 h 24"/>
                  <a:gd name="T6" fmla="*/ 3 w 27"/>
                  <a:gd name="T7" fmla="*/ 1 h 24"/>
                  <a:gd name="T8" fmla="*/ 2 w 27"/>
                  <a:gd name="T9" fmla="*/ 1 h 24"/>
                  <a:gd name="T10" fmla="*/ 2 w 27"/>
                  <a:gd name="T11" fmla="*/ 1 h 24"/>
                  <a:gd name="T12" fmla="*/ 0 w 27"/>
                  <a:gd name="T13" fmla="*/ 1 h 24"/>
                  <a:gd name="T14" fmla="*/ 0 w 27"/>
                  <a:gd name="T15" fmla="*/ 1 h 24"/>
                  <a:gd name="T16" fmla="*/ 0 w 27"/>
                  <a:gd name="T17" fmla="*/ 1 h 24"/>
                  <a:gd name="T18" fmla="*/ 0 w 27"/>
                  <a:gd name="T19" fmla="*/ 2 h 24"/>
                  <a:gd name="T20" fmla="*/ 0 w 27"/>
                  <a:gd name="T21" fmla="*/ 2 h 24"/>
                  <a:gd name="T22" fmla="*/ 0 w 27"/>
                  <a:gd name="T23" fmla="*/ 2 h 24"/>
                  <a:gd name="T24" fmla="*/ 1 w 27"/>
                  <a:gd name="T25" fmla="*/ 2 h 24"/>
                  <a:gd name="T26" fmla="*/ 1 w 27"/>
                  <a:gd name="T27" fmla="*/ 2 h 24"/>
                  <a:gd name="T28" fmla="*/ 1 w 27"/>
                  <a:gd name="T29" fmla="*/ 2 h 24"/>
                  <a:gd name="T30" fmla="*/ 1 w 27"/>
                  <a:gd name="T31" fmla="*/ 3 h 24"/>
                  <a:gd name="T32" fmla="*/ 2 w 27"/>
                  <a:gd name="T33" fmla="*/ 3 h 24"/>
                  <a:gd name="T34" fmla="*/ 2 w 27"/>
                  <a:gd name="T35" fmla="*/ 3 h 24"/>
                  <a:gd name="T36" fmla="*/ 2 w 27"/>
                  <a:gd name="T37" fmla="*/ 3 h 24"/>
                  <a:gd name="T38" fmla="*/ 3 w 27"/>
                  <a:gd name="T39" fmla="*/ 3 h 24"/>
                  <a:gd name="T40" fmla="*/ 3 w 27"/>
                  <a:gd name="T41" fmla="*/ 3 h 24"/>
                  <a:gd name="T42" fmla="*/ 3 w 27"/>
                  <a:gd name="T43" fmla="*/ 3 h 24"/>
                  <a:gd name="T44" fmla="*/ 4 w 27"/>
                  <a:gd name="T45" fmla="*/ 3 h 24"/>
                  <a:gd name="T46" fmla="*/ 4 w 27"/>
                  <a:gd name="T47" fmla="*/ 4 h 24"/>
                  <a:gd name="T48" fmla="*/ 4 w 27"/>
                  <a:gd name="T49" fmla="*/ 4 h 24"/>
                  <a:gd name="T50" fmla="*/ 4 w 27"/>
                  <a:gd name="T51" fmla="*/ 4 h 24"/>
                  <a:gd name="T52" fmla="*/ 6 w 27"/>
                  <a:gd name="T53" fmla="*/ 4 h 24"/>
                  <a:gd name="T54" fmla="*/ 6 w 27"/>
                  <a:gd name="T55" fmla="*/ 0 h 24"/>
                  <a:gd name="T56" fmla="*/ 4 w 27"/>
                  <a:gd name="T57" fmla="*/ 0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7" h="24">
                    <a:moveTo>
                      <a:pt x="17" y="0"/>
                    </a:moveTo>
                    <a:lnTo>
                      <a:pt x="17" y="7"/>
                    </a:lnTo>
                    <a:lnTo>
                      <a:pt x="15" y="7"/>
                    </a:lnTo>
                    <a:lnTo>
                      <a:pt x="15" y="6"/>
                    </a:lnTo>
                    <a:lnTo>
                      <a:pt x="11" y="6"/>
                    </a:lnTo>
                    <a:lnTo>
                      <a:pt x="11" y="5"/>
                    </a:lnTo>
                    <a:lnTo>
                      <a:pt x="2" y="5"/>
                    </a:lnTo>
                    <a:lnTo>
                      <a:pt x="2" y="6"/>
                    </a:lnTo>
                    <a:lnTo>
                      <a:pt x="0" y="7"/>
                    </a:lnTo>
                    <a:lnTo>
                      <a:pt x="0" y="12"/>
                    </a:lnTo>
                    <a:lnTo>
                      <a:pt x="1" y="12"/>
                    </a:lnTo>
                    <a:lnTo>
                      <a:pt x="1" y="13"/>
                    </a:lnTo>
                    <a:lnTo>
                      <a:pt x="4" y="13"/>
                    </a:lnTo>
                    <a:lnTo>
                      <a:pt x="4" y="14"/>
                    </a:lnTo>
                    <a:lnTo>
                      <a:pt x="6" y="14"/>
                    </a:lnTo>
                    <a:lnTo>
                      <a:pt x="6" y="15"/>
                    </a:lnTo>
                    <a:lnTo>
                      <a:pt x="9" y="15"/>
                    </a:lnTo>
                    <a:lnTo>
                      <a:pt x="9" y="16"/>
                    </a:lnTo>
                    <a:lnTo>
                      <a:pt x="11" y="16"/>
                    </a:lnTo>
                    <a:lnTo>
                      <a:pt x="12" y="18"/>
                    </a:lnTo>
                    <a:lnTo>
                      <a:pt x="14" y="18"/>
                    </a:lnTo>
                    <a:lnTo>
                      <a:pt x="14" y="20"/>
                    </a:lnTo>
                    <a:lnTo>
                      <a:pt x="16" y="20"/>
                    </a:lnTo>
                    <a:lnTo>
                      <a:pt x="16" y="22"/>
                    </a:lnTo>
                    <a:lnTo>
                      <a:pt x="17" y="22"/>
                    </a:lnTo>
                    <a:lnTo>
                      <a:pt x="18" y="24"/>
                    </a:lnTo>
                    <a:lnTo>
                      <a:pt x="27" y="24"/>
                    </a:lnTo>
                    <a:lnTo>
                      <a:pt x="27" y="0"/>
                    </a:lnTo>
                    <a:lnTo>
                      <a:pt x="17"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0" name="Freeform 1584">
                <a:extLst>
                  <a:ext uri="{FF2B5EF4-FFF2-40B4-BE49-F238E27FC236}">
                    <a16:creationId xmlns:a16="http://schemas.microsoft.com/office/drawing/2014/main" id="{A19CA22A-01CF-624A-BA28-1548D2E7EF5D}"/>
                  </a:ext>
                </a:extLst>
              </p:cNvPr>
              <p:cNvSpPr>
                <a:spLocks/>
              </p:cNvSpPr>
              <p:nvPr/>
            </p:nvSpPr>
            <p:spPr bwMode="auto">
              <a:xfrm>
                <a:off x="1268" y="1168"/>
                <a:ext cx="6" cy="3"/>
              </a:xfrm>
              <a:custGeom>
                <a:avLst/>
                <a:gdLst>
                  <a:gd name="T0" fmla="*/ 0 w 26"/>
                  <a:gd name="T1" fmla="*/ 0 h 19"/>
                  <a:gd name="T2" fmla="*/ 0 w 26"/>
                  <a:gd name="T3" fmla="*/ 2 h 19"/>
                  <a:gd name="T4" fmla="*/ 4 w 26"/>
                  <a:gd name="T5" fmla="*/ 2 h 19"/>
                  <a:gd name="T6" fmla="*/ 4 w 26"/>
                  <a:gd name="T7" fmla="*/ 3 h 19"/>
                  <a:gd name="T8" fmla="*/ 0 w 26"/>
                  <a:gd name="T9" fmla="*/ 3 h 19"/>
                  <a:gd name="T10" fmla="*/ 0 w 26"/>
                  <a:gd name="T11" fmla="*/ 3 h 19"/>
                  <a:gd name="T12" fmla="*/ 6 w 26"/>
                  <a:gd name="T13" fmla="*/ 3 h 19"/>
                  <a:gd name="T14" fmla="*/ 6 w 26"/>
                  <a:gd name="T15" fmla="*/ 0 h 19"/>
                  <a:gd name="T16" fmla="*/ 0 w 26"/>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9">
                    <a:moveTo>
                      <a:pt x="0" y="0"/>
                    </a:moveTo>
                    <a:lnTo>
                      <a:pt x="0" y="11"/>
                    </a:lnTo>
                    <a:lnTo>
                      <a:pt x="16" y="11"/>
                    </a:lnTo>
                    <a:lnTo>
                      <a:pt x="16" y="18"/>
                    </a:lnTo>
                    <a:lnTo>
                      <a:pt x="0" y="18"/>
                    </a:lnTo>
                    <a:lnTo>
                      <a:pt x="0" y="19"/>
                    </a:lnTo>
                    <a:lnTo>
                      <a:pt x="26" y="19"/>
                    </a:lnTo>
                    <a:lnTo>
                      <a:pt x="26"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1" name="Freeform 1585">
                <a:extLst>
                  <a:ext uri="{FF2B5EF4-FFF2-40B4-BE49-F238E27FC236}">
                    <a16:creationId xmlns:a16="http://schemas.microsoft.com/office/drawing/2014/main" id="{370D19B8-86AD-E343-BDB7-D161B46586C5}"/>
                  </a:ext>
                </a:extLst>
              </p:cNvPr>
              <p:cNvSpPr>
                <a:spLocks/>
              </p:cNvSpPr>
              <p:nvPr/>
            </p:nvSpPr>
            <p:spPr bwMode="auto">
              <a:xfrm>
                <a:off x="1257" y="1171"/>
                <a:ext cx="2" cy="1"/>
              </a:xfrm>
              <a:custGeom>
                <a:avLst/>
                <a:gdLst>
                  <a:gd name="T0" fmla="*/ 1 w 7"/>
                  <a:gd name="T1" fmla="*/ 0 h 7"/>
                  <a:gd name="T2" fmla="*/ 1 w 7"/>
                  <a:gd name="T3" fmla="*/ 0 h 7"/>
                  <a:gd name="T4" fmla="*/ 0 w 7"/>
                  <a:gd name="T5" fmla="*/ 0 h 7"/>
                  <a:gd name="T6" fmla="*/ 0 w 7"/>
                  <a:gd name="T7" fmla="*/ 1 h 7"/>
                  <a:gd name="T8" fmla="*/ 0 w 7"/>
                  <a:gd name="T9" fmla="*/ 1 h 7"/>
                  <a:gd name="T10" fmla="*/ 0 w 7"/>
                  <a:gd name="T11" fmla="*/ 1 h 7"/>
                  <a:gd name="T12" fmla="*/ 2 w 7"/>
                  <a:gd name="T13" fmla="*/ 1 h 7"/>
                  <a:gd name="T14" fmla="*/ 2 w 7"/>
                  <a:gd name="T15" fmla="*/ 0 h 7"/>
                  <a:gd name="T16" fmla="*/ 1 w 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7">
                    <a:moveTo>
                      <a:pt x="2" y="0"/>
                    </a:moveTo>
                    <a:lnTo>
                      <a:pt x="2" y="2"/>
                    </a:lnTo>
                    <a:lnTo>
                      <a:pt x="1" y="2"/>
                    </a:lnTo>
                    <a:lnTo>
                      <a:pt x="1" y="5"/>
                    </a:lnTo>
                    <a:lnTo>
                      <a:pt x="0" y="5"/>
                    </a:lnTo>
                    <a:lnTo>
                      <a:pt x="0" y="7"/>
                    </a:lnTo>
                    <a:lnTo>
                      <a:pt x="7" y="7"/>
                    </a:lnTo>
                    <a:lnTo>
                      <a:pt x="7" y="0"/>
                    </a:lnTo>
                    <a:lnTo>
                      <a:pt x="2"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2" name="Freeform 1586">
                <a:extLst>
                  <a:ext uri="{FF2B5EF4-FFF2-40B4-BE49-F238E27FC236}">
                    <a16:creationId xmlns:a16="http://schemas.microsoft.com/office/drawing/2014/main" id="{BA58A8F3-0AA4-7B46-8696-C8E9B532DB99}"/>
                  </a:ext>
                </a:extLst>
              </p:cNvPr>
              <p:cNvSpPr>
                <a:spLocks/>
              </p:cNvSpPr>
              <p:nvPr/>
            </p:nvSpPr>
            <p:spPr bwMode="auto">
              <a:xfrm>
                <a:off x="1278" y="1167"/>
                <a:ext cx="3" cy="4"/>
              </a:xfrm>
              <a:custGeom>
                <a:avLst/>
                <a:gdLst>
                  <a:gd name="T0" fmla="*/ 0 w 14"/>
                  <a:gd name="T1" fmla="*/ 0 h 27"/>
                  <a:gd name="T2" fmla="*/ 0 w 14"/>
                  <a:gd name="T3" fmla="*/ 0 h 27"/>
                  <a:gd name="T4" fmla="*/ 0 w 14"/>
                  <a:gd name="T5" fmla="*/ 0 h 27"/>
                  <a:gd name="T6" fmla="*/ 0 w 14"/>
                  <a:gd name="T7" fmla="*/ 1 h 27"/>
                  <a:gd name="T8" fmla="*/ 0 w 14"/>
                  <a:gd name="T9" fmla="*/ 1 h 27"/>
                  <a:gd name="T10" fmla="*/ 0 w 14"/>
                  <a:gd name="T11" fmla="*/ 1 h 27"/>
                  <a:gd name="T12" fmla="*/ 1 w 14"/>
                  <a:gd name="T13" fmla="*/ 1 h 27"/>
                  <a:gd name="T14" fmla="*/ 1 w 14"/>
                  <a:gd name="T15" fmla="*/ 1 h 27"/>
                  <a:gd name="T16" fmla="*/ 1 w 14"/>
                  <a:gd name="T17" fmla="*/ 2 h 27"/>
                  <a:gd name="T18" fmla="*/ 1 w 14"/>
                  <a:gd name="T19" fmla="*/ 2 h 27"/>
                  <a:gd name="T20" fmla="*/ 2 w 14"/>
                  <a:gd name="T21" fmla="*/ 2 h 27"/>
                  <a:gd name="T22" fmla="*/ 2 w 14"/>
                  <a:gd name="T23" fmla="*/ 2 h 27"/>
                  <a:gd name="T24" fmla="*/ 2 w 14"/>
                  <a:gd name="T25" fmla="*/ 3 h 27"/>
                  <a:gd name="T26" fmla="*/ 2 w 14"/>
                  <a:gd name="T27" fmla="*/ 3 h 27"/>
                  <a:gd name="T28" fmla="*/ 2 w 14"/>
                  <a:gd name="T29" fmla="*/ 3 h 27"/>
                  <a:gd name="T30" fmla="*/ 2 w 14"/>
                  <a:gd name="T31" fmla="*/ 3 h 27"/>
                  <a:gd name="T32" fmla="*/ 2 w 14"/>
                  <a:gd name="T33" fmla="*/ 3 h 27"/>
                  <a:gd name="T34" fmla="*/ 3 w 14"/>
                  <a:gd name="T35" fmla="*/ 4 h 27"/>
                  <a:gd name="T36" fmla="*/ 3 w 14"/>
                  <a:gd name="T37" fmla="*/ 4 h 27"/>
                  <a:gd name="T38" fmla="*/ 3 w 14"/>
                  <a:gd name="T39" fmla="*/ 4 h 27"/>
                  <a:gd name="T40" fmla="*/ 3 w 14"/>
                  <a:gd name="T41" fmla="*/ 4 h 27"/>
                  <a:gd name="T42" fmla="*/ 3 w 14"/>
                  <a:gd name="T43" fmla="*/ 0 h 27"/>
                  <a:gd name="T44" fmla="*/ 0 w 14"/>
                  <a:gd name="T45" fmla="*/ 0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27">
                    <a:moveTo>
                      <a:pt x="0" y="0"/>
                    </a:moveTo>
                    <a:lnTo>
                      <a:pt x="0" y="2"/>
                    </a:lnTo>
                    <a:lnTo>
                      <a:pt x="1" y="2"/>
                    </a:lnTo>
                    <a:lnTo>
                      <a:pt x="1" y="4"/>
                    </a:lnTo>
                    <a:lnTo>
                      <a:pt x="2" y="4"/>
                    </a:lnTo>
                    <a:lnTo>
                      <a:pt x="2" y="6"/>
                    </a:lnTo>
                    <a:lnTo>
                      <a:pt x="3" y="6"/>
                    </a:lnTo>
                    <a:lnTo>
                      <a:pt x="4" y="9"/>
                    </a:lnTo>
                    <a:lnTo>
                      <a:pt x="5" y="11"/>
                    </a:lnTo>
                    <a:lnTo>
                      <a:pt x="6" y="13"/>
                    </a:lnTo>
                    <a:lnTo>
                      <a:pt x="7" y="15"/>
                    </a:lnTo>
                    <a:lnTo>
                      <a:pt x="8" y="15"/>
                    </a:lnTo>
                    <a:lnTo>
                      <a:pt x="8" y="17"/>
                    </a:lnTo>
                    <a:lnTo>
                      <a:pt x="9" y="17"/>
                    </a:lnTo>
                    <a:lnTo>
                      <a:pt x="9" y="20"/>
                    </a:lnTo>
                    <a:lnTo>
                      <a:pt x="10" y="20"/>
                    </a:lnTo>
                    <a:lnTo>
                      <a:pt x="11" y="22"/>
                    </a:lnTo>
                    <a:lnTo>
                      <a:pt x="12" y="24"/>
                    </a:lnTo>
                    <a:lnTo>
                      <a:pt x="13" y="26"/>
                    </a:lnTo>
                    <a:lnTo>
                      <a:pt x="13" y="27"/>
                    </a:lnTo>
                    <a:lnTo>
                      <a:pt x="14" y="27"/>
                    </a:lnTo>
                    <a:lnTo>
                      <a:pt x="14"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3" name="Freeform 1587">
                <a:extLst>
                  <a:ext uri="{FF2B5EF4-FFF2-40B4-BE49-F238E27FC236}">
                    <a16:creationId xmlns:a16="http://schemas.microsoft.com/office/drawing/2014/main" id="{E482B233-30BB-3E4F-BD38-7AE0844BD093}"/>
                  </a:ext>
                </a:extLst>
              </p:cNvPr>
              <p:cNvSpPr>
                <a:spLocks/>
              </p:cNvSpPr>
              <p:nvPr/>
            </p:nvSpPr>
            <p:spPr bwMode="auto">
              <a:xfrm>
                <a:off x="1251" y="1171"/>
                <a:ext cx="2" cy="2"/>
              </a:xfrm>
              <a:custGeom>
                <a:avLst/>
                <a:gdLst>
                  <a:gd name="T0" fmla="*/ 0 w 7"/>
                  <a:gd name="T1" fmla="*/ 0 h 11"/>
                  <a:gd name="T2" fmla="*/ 0 w 7"/>
                  <a:gd name="T3" fmla="*/ 2 h 11"/>
                  <a:gd name="T4" fmla="*/ 2 w 7"/>
                  <a:gd name="T5" fmla="*/ 2 h 11"/>
                  <a:gd name="T6" fmla="*/ 2 w 7"/>
                  <a:gd name="T7" fmla="*/ 1 h 11"/>
                  <a:gd name="T8" fmla="*/ 2 w 7"/>
                  <a:gd name="T9" fmla="*/ 1 h 11"/>
                  <a:gd name="T10" fmla="*/ 2 w 7"/>
                  <a:gd name="T11" fmla="*/ 1 h 11"/>
                  <a:gd name="T12" fmla="*/ 1 w 7"/>
                  <a:gd name="T13" fmla="*/ 1 h 11"/>
                  <a:gd name="T14" fmla="*/ 1 w 7"/>
                  <a:gd name="T15" fmla="*/ 1 h 11"/>
                  <a:gd name="T16" fmla="*/ 1 w 7"/>
                  <a:gd name="T17" fmla="*/ 1 h 11"/>
                  <a:gd name="T18" fmla="*/ 1 w 7"/>
                  <a:gd name="T19" fmla="*/ 0 h 11"/>
                  <a:gd name="T20" fmla="*/ 0 w 7"/>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1">
                    <a:moveTo>
                      <a:pt x="0" y="0"/>
                    </a:moveTo>
                    <a:lnTo>
                      <a:pt x="0" y="11"/>
                    </a:lnTo>
                    <a:lnTo>
                      <a:pt x="7" y="11"/>
                    </a:lnTo>
                    <a:lnTo>
                      <a:pt x="7" y="8"/>
                    </a:lnTo>
                    <a:lnTo>
                      <a:pt x="6" y="8"/>
                    </a:lnTo>
                    <a:lnTo>
                      <a:pt x="6" y="5"/>
                    </a:lnTo>
                    <a:lnTo>
                      <a:pt x="5" y="5"/>
                    </a:lnTo>
                    <a:lnTo>
                      <a:pt x="5" y="3"/>
                    </a:lnTo>
                    <a:lnTo>
                      <a:pt x="4" y="3"/>
                    </a:lnTo>
                    <a:lnTo>
                      <a:pt x="4"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4" name="Rectangle 1588">
                <a:extLst>
                  <a:ext uri="{FF2B5EF4-FFF2-40B4-BE49-F238E27FC236}">
                    <a16:creationId xmlns:a16="http://schemas.microsoft.com/office/drawing/2014/main" id="{78A1C999-1C5A-0447-A34D-FA430562D498}"/>
                  </a:ext>
                </a:extLst>
              </p:cNvPr>
              <p:cNvSpPr>
                <a:spLocks noChangeArrowheads="1"/>
              </p:cNvSpPr>
              <p:nvPr/>
            </p:nvSpPr>
            <p:spPr bwMode="auto">
              <a:xfrm>
                <a:off x="1243" y="1171"/>
                <a:ext cx="6" cy="2"/>
              </a:xfrm>
              <a:prstGeom prst="rect">
                <a:avLst/>
              </a:prstGeom>
              <a:solidFill>
                <a:srgbClr val="00F7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25" name="Freeform 1589">
                <a:extLst>
                  <a:ext uri="{FF2B5EF4-FFF2-40B4-BE49-F238E27FC236}">
                    <a16:creationId xmlns:a16="http://schemas.microsoft.com/office/drawing/2014/main" id="{02752BD7-EE44-8543-A8F4-4E723FEC2DC8}"/>
                  </a:ext>
                </a:extLst>
              </p:cNvPr>
              <p:cNvSpPr>
                <a:spLocks/>
              </p:cNvSpPr>
              <p:nvPr/>
            </p:nvSpPr>
            <p:spPr bwMode="auto">
              <a:xfrm>
                <a:off x="1219" y="1170"/>
                <a:ext cx="11" cy="3"/>
              </a:xfrm>
              <a:custGeom>
                <a:avLst/>
                <a:gdLst>
                  <a:gd name="T0" fmla="*/ 0 w 41"/>
                  <a:gd name="T1" fmla="*/ 0 h 17"/>
                  <a:gd name="T2" fmla="*/ 0 w 41"/>
                  <a:gd name="T3" fmla="*/ 3 h 17"/>
                  <a:gd name="T4" fmla="*/ 6 w 41"/>
                  <a:gd name="T5" fmla="*/ 3 h 17"/>
                  <a:gd name="T6" fmla="*/ 6 w 41"/>
                  <a:gd name="T7" fmla="*/ 3 h 17"/>
                  <a:gd name="T8" fmla="*/ 8 w 41"/>
                  <a:gd name="T9" fmla="*/ 3 h 17"/>
                  <a:gd name="T10" fmla="*/ 8 w 41"/>
                  <a:gd name="T11" fmla="*/ 3 h 17"/>
                  <a:gd name="T12" fmla="*/ 10 w 41"/>
                  <a:gd name="T13" fmla="*/ 3 h 17"/>
                  <a:gd name="T14" fmla="*/ 10 w 41"/>
                  <a:gd name="T15" fmla="*/ 3 h 17"/>
                  <a:gd name="T16" fmla="*/ 11 w 41"/>
                  <a:gd name="T17" fmla="*/ 3 h 17"/>
                  <a:gd name="T18" fmla="*/ 11 w 41"/>
                  <a:gd name="T19" fmla="*/ 2 h 17"/>
                  <a:gd name="T20" fmla="*/ 11 w 41"/>
                  <a:gd name="T21" fmla="*/ 2 h 17"/>
                  <a:gd name="T22" fmla="*/ 11 w 41"/>
                  <a:gd name="T23" fmla="*/ 2 h 17"/>
                  <a:gd name="T24" fmla="*/ 11 w 41"/>
                  <a:gd name="T25" fmla="*/ 2 h 17"/>
                  <a:gd name="T26" fmla="*/ 10 w 41"/>
                  <a:gd name="T27" fmla="*/ 1 h 17"/>
                  <a:gd name="T28" fmla="*/ 10 w 41"/>
                  <a:gd name="T29" fmla="*/ 1 h 17"/>
                  <a:gd name="T30" fmla="*/ 10 w 41"/>
                  <a:gd name="T31" fmla="*/ 1 h 17"/>
                  <a:gd name="T32" fmla="*/ 9 w 41"/>
                  <a:gd name="T33" fmla="*/ 1 h 17"/>
                  <a:gd name="T34" fmla="*/ 9 w 41"/>
                  <a:gd name="T35" fmla="*/ 1 h 17"/>
                  <a:gd name="T36" fmla="*/ 8 w 41"/>
                  <a:gd name="T37" fmla="*/ 1 h 17"/>
                  <a:gd name="T38" fmla="*/ 8 w 41"/>
                  <a:gd name="T39" fmla="*/ 1 h 17"/>
                  <a:gd name="T40" fmla="*/ 8 w 41"/>
                  <a:gd name="T41" fmla="*/ 1 h 17"/>
                  <a:gd name="T42" fmla="*/ 8 w 41"/>
                  <a:gd name="T43" fmla="*/ 1 h 17"/>
                  <a:gd name="T44" fmla="*/ 7 w 41"/>
                  <a:gd name="T45" fmla="*/ 1 h 17"/>
                  <a:gd name="T46" fmla="*/ 7 w 41"/>
                  <a:gd name="T47" fmla="*/ 0 h 17"/>
                  <a:gd name="T48" fmla="*/ 6 w 41"/>
                  <a:gd name="T49" fmla="*/ 0 h 17"/>
                  <a:gd name="T50" fmla="*/ 6 w 41"/>
                  <a:gd name="T51" fmla="*/ 0 h 17"/>
                  <a:gd name="T52" fmla="*/ 0 w 41"/>
                  <a:gd name="T53" fmla="*/ 0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17">
                    <a:moveTo>
                      <a:pt x="0" y="0"/>
                    </a:moveTo>
                    <a:lnTo>
                      <a:pt x="0" y="15"/>
                    </a:lnTo>
                    <a:lnTo>
                      <a:pt x="24" y="15"/>
                    </a:lnTo>
                    <a:lnTo>
                      <a:pt x="24" y="16"/>
                    </a:lnTo>
                    <a:lnTo>
                      <a:pt x="29" y="16"/>
                    </a:lnTo>
                    <a:lnTo>
                      <a:pt x="29" y="17"/>
                    </a:lnTo>
                    <a:lnTo>
                      <a:pt x="38" y="17"/>
                    </a:lnTo>
                    <a:lnTo>
                      <a:pt x="38" y="16"/>
                    </a:lnTo>
                    <a:lnTo>
                      <a:pt x="40" y="16"/>
                    </a:lnTo>
                    <a:lnTo>
                      <a:pt x="40" y="14"/>
                    </a:lnTo>
                    <a:lnTo>
                      <a:pt x="41" y="14"/>
                    </a:lnTo>
                    <a:lnTo>
                      <a:pt x="41" y="11"/>
                    </a:lnTo>
                    <a:lnTo>
                      <a:pt x="40" y="11"/>
                    </a:lnTo>
                    <a:lnTo>
                      <a:pt x="39" y="8"/>
                    </a:lnTo>
                    <a:lnTo>
                      <a:pt x="36" y="8"/>
                    </a:lnTo>
                    <a:lnTo>
                      <a:pt x="36" y="7"/>
                    </a:lnTo>
                    <a:lnTo>
                      <a:pt x="34" y="7"/>
                    </a:lnTo>
                    <a:lnTo>
                      <a:pt x="34" y="6"/>
                    </a:lnTo>
                    <a:lnTo>
                      <a:pt x="31" y="6"/>
                    </a:lnTo>
                    <a:lnTo>
                      <a:pt x="31" y="5"/>
                    </a:lnTo>
                    <a:lnTo>
                      <a:pt x="29" y="5"/>
                    </a:lnTo>
                    <a:lnTo>
                      <a:pt x="28" y="3"/>
                    </a:lnTo>
                    <a:lnTo>
                      <a:pt x="26" y="3"/>
                    </a:lnTo>
                    <a:lnTo>
                      <a:pt x="26" y="2"/>
                    </a:lnTo>
                    <a:lnTo>
                      <a:pt x="24" y="2"/>
                    </a:lnTo>
                    <a:lnTo>
                      <a:pt x="24"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6" name="Freeform 1590">
                <a:extLst>
                  <a:ext uri="{FF2B5EF4-FFF2-40B4-BE49-F238E27FC236}">
                    <a16:creationId xmlns:a16="http://schemas.microsoft.com/office/drawing/2014/main" id="{A58B4272-5FDC-5845-A6B5-E4D119C85282}"/>
                  </a:ext>
                </a:extLst>
              </p:cNvPr>
              <p:cNvSpPr>
                <a:spLocks/>
              </p:cNvSpPr>
              <p:nvPr/>
            </p:nvSpPr>
            <p:spPr bwMode="auto">
              <a:xfrm>
                <a:off x="1257" y="1173"/>
                <a:ext cx="2" cy="1"/>
              </a:xfrm>
              <a:custGeom>
                <a:avLst/>
                <a:gdLst>
                  <a:gd name="T0" fmla="*/ 0 w 10"/>
                  <a:gd name="T1" fmla="*/ 0 h 4"/>
                  <a:gd name="T2" fmla="*/ 0 w 10"/>
                  <a:gd name="T3" fmla="*/ 1 h 4"/>
                  <a:gd name="T4" fmla="*/ 0 w 10"/>
                  <a:gd name="T5" fmla="*/ 1 h 4"/>
                  <a:gd name="T6" fmla="*/ 0 w 10"/>
                  <a:gd name="T7" fmla="*/ 1 h 4"/>
                  <a:gd name="T8" fmla="*/ 2 w 10"/>
                  <a:gd name="T9" fmla="*/ 1 h 4"/>
                  <a:gd name="T10" fmla="*/ 2 w 10"/>
                  <a:gd name="T11" fmla="*/ 0 h 4"/>
                  <a:gd name="T12" fmla="*/ 0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1" y="0"/>
                    </a:moveTo>
                    <a:lnTo>
                      <a:pt x="1" y="2"/>
                    </a:lnTo>
                    <a:lnTo>
                      <a:pt x="0" y="2"/>
                    </a:lnTo>
                    <a:lnTo>
                      <a:pt x="0" y="4"/>
                    </a:lnTo>
                    <a:lnTo>
                      <a:pt x="10" y="4"/>
                    </a:lnTo>
                    <a:lnTo>
                      <a:pt x="10" y="0"/>
                    </a:lnTo>
                    <a:lnTo>
                      <a:pt x="1"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7" name="Freeform 1591">
                <a:extLst>
                  <a:ext uri="{FF2B5EF4-FFF2-40B4-BE49-F238E27FC236}">
                    <a16:creationId xmlns:a16="http://schemas.microsoft.com/office/drawing/2014/main" id="{88B8810E-288F-6A44-9542-DA252EF8F5A7}"/>
                  </a:ext>
                </a:extLst>
              </p:cNvPr>
              <p:cNvSpPr>
                <a:spLocks/>
              </p:cNvSpPr>
              <p:nvPr/>
            </p:nvSpPr>
            <p:spPr bwMode="auto">
              <a:xfrm>
                <a:off x="1268" y="1171"/>
                <a:ext cx="6" cy="2"/>
              </a:xfrm>
              <a:custGeom>
                <a:avLst/>
                <a:gdLst>
                  <a:gd name="T0" fmla="*/ 0 w 26"/>
                  <a:gd name="T1" fmla="*/ 0 h 12"/>
                  <a:gd name="T2" fmla="*/ 0 w 26"/>
                  <a:gd name="T3" fmla="*/ 2 h 12"/>
                  <a:gd name="T4" fmla="*/ 4 w 26"/>
                  <a:gd name="T5" fmla="*/ 2 h 12"/>
                  <a:gd name="T6" fmla="*/ 4 w 26"/>
                  <a:gd name="T7" fmla="*/ 2 h 12"/>
                  <a:gd name="T8" fmla="*/ 6 w 26"/>
                  <a:gd name="T9" fmla="*/ 2 h 12"/>
                  <a:gd name="T10" fmla="*/ 6 w 26"/>
                  <a:gd name="T11" fmla="*/ 0 h 12"/>
                  <a:gd name="T12" fmla="*/ 0 w 2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2">
                    <a:moveTo>
                      <a:pt x="0" y="0"/>
                    </a:moveTo>
                    <a:lnTo>
                      <a:pt x="0" y="11"/>
                    </a:lnTo>
                    <a:lnTo>
                      <a:pt x="19" y="11"/>
                    </a:lnTo>
                    <a:lnTo>
                      <a:pt x="19" y="12"/>
                    </a:lnTo>
                    <a:lnTo>
                      <a:pt x="26" y="12"/>
                    </a:lnTo>
                    <a:lnTo>
                      <a:pt x="26"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8" name="Freeform 1592">
                <a:extLst>
                  <a:ext uri="{FF2B5EF4-FFF2-40B4-BE49-F238E27FC236}">
                    <a16:creationId xmlns:a16="http://schemas.microsoft.com/office/drawing/2014/main" id="{F9E0AFF3-FC01-3F48-AF2F-8BE62E55CCE4}"/>
                  </a:ext>
                </a:extLst>
              </p:cNvPr>
              <p:cNvSpPr>
                <a:spLocks/>
              </p:cNvSpPr>
              <p:nvPr/>
            </p:nvSpPr>
            <p:spPr bwMode="auto">
              <a:xfrm>
                <a:off x="1251" y="1173"/>
                <a:ext cx="3" cy="1"/>
              </a:xfrm>
              <a:custGeom>
                <a:avLst/>
                <a:gdLst>
                  <a:gd name="T0" fmla="*/ 0 w 10"/>
                  <a:gd name="T1" fmla="*/ 0 h 8"/>
                  <a:gd name="T2" fmla="*/ 0 w 10"/>
                  <a:gd name="T3" fmla="*/ 1 h 8"/>
                  <a:gd name="T4" fmla="*/ 3 w 10"/>
                  <a:gd name="T5" fmla="*/ 1 h 8"/>
                  <a:gd name="T6" fmla="*/ 3 w 10"/>
                  <a:gd name="T7" fmla="*/ 1 h 8"/>
                  <a:gd name="T8" fmla="*/ 3 w 10"/>
                  <a:gd name="T9" fmla="*/ 1 h 8"/>
                  <a:gd name="T10" fmla="*/ 3 w 10"/>
                  <a:gd name="T11" fmla="*/ 0 h 8"/>
                  <a:gd name="T12" fmla="*/ 2 w 10"/>
                  <a:gd name="T13" fmla="*/ 0 h 8"/>
                  <a:gd name="T14" fmla="*/ 2 w 10"/>
                  <a:gd name="T15" fmla="*/ 0 h 8"/>
                  <a:gd name="T16" fmla="*/ 0 w 10"/>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8">
                    <a:moveTo>
                      <a:pt x="0" y="0"/>
                    </a:moveTo>
                    <a:lnTo>
                      <a:pt x="0" y="8"/>
                    </a:lnTo>
                    <a:lnTo>
                      <a:pt x="10" y="8"/>
                    </a:lnTo>
                    <a:lnTo>
                      <a:pt x="10" y="5"/>
                    </a:lnTo>
                    <a:lnTo>
                      <a:pt x="9" y="5"/>
                    </a:lnTo>
                    <a:lnTo>
                      <a:pt x="9" y="2"/>
                    </a:lnTo>
                    <a:lnTo>
                      <a:pt x="8" y="2"/>
                    </a:lnTo>
                    <a:lnTo>
                      <a:pt x="8"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29" name="Freeform 1593">
                <a:extLst>
                  <a:ext uri="{FF2B5EF4-FFF2-40B4-BE49-F238E27FC236}">
                    <a16:creationId xmlns:a16="http://schemas.microsoft.com/office/drawing/2014/main" id="{DF7042A6-5BD8-264B-898D-50B091C7F226}"/>
                  </a:ext>
                </a:extLst>
              </p:cNvPr>
              <p:cNvSpPr>
                <a:spLocks/>
              </p:cNvSpPr>
              <p:nvPr/>
            </p:nvSpPr>
            <p:spPr bwMode="auto">
              <a:xfrm>
                <a:off x="1286" y="1173"/>
                <a:ext cx="4" cy="1"/>
              </a:xfrm>
              <a:custGeom>
                <a:avLst/>
                <a:gdLst>
                  <a:gd name="T0" fmla="*/ 0 w 16"/>
                  <a:gd name="T1" fmla="*/ 0 h 2"/>
                  <a:gd name="T2" fmla="*/ 0 w 16"/>
                  <a:gd name="T3" fmla="*/ 1 h 2"/>
                  <a:gd name="T4" fmla="*/ 1 w 16"/>
                  <a:gd name="T5" fmla="*/ 1 h 2"/>
                  <a:gd name="T6" fmla="*/ 1 w 16"/>
                  <a:gd name="T7" fmla="*/ 1 h 2"/>
                  <a:gd name="T8" fmla="*/ 4 w 16"/>
                  <a:gd name="T9" fmla="*/ 1 h 2"/>
                  <a:gd name="T10" fmla="*/ 4 w 16"/>
                  <a:gd name="T11" fmla="*/ 1 h 2"/>
                  <a:gd name="T12" fmla="*/ 4 w 16"/>
                  <a:gd name="T13" fmla="*/ 1 h 2"/>
                  <a:gd name="T14" fmla="*/ 4 w 16"/>
                  <a:gd name="T15" fmla="*/ 0 h 2"/>
                  <a:gd name="T16" fmla="*/ 0 w 1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0" y="0"/>
                    </a:moveTo>
                    <a:lnTo>
                      <a:pt x="0" y="1"/>
                    </a:lnTo>
                    <a:lnTo>
                      <a:pt x="5" y="1"/>
                    </a:lnTo>
                    <a:lnTo>
                      <a:pt x="5" y="2"/>
                    </a:lnTo>
                    <a:lnTo>
                      <a:pt x="14" y="2"/>
                    </a:lnTo>
                    <a:lnTo>
                      <a:pt x="14" y="1"/>
                    </a:lnTo>
                    <a:lnTo>
                      <a:pt x="16" y="1"/>
                    </a:lnTo>
                    <a:lnTo>
                      <a:pt x="16" y="0"/>
                    </a:lnTo>
                    <a:lnTo>
                      <a:pt x="0" y="0"/>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30" name="Rectangle 1594">
                <a:extLst>
                  <a:ext uri="{FF2B5EF4-FFF2-40B4-BE49-F238E27FC236}">
                    <a16:creationId xmlns:a16="http://schemas.microsoft.com/office/drawing/2014/main" id="{A71EF9D6-8D44-DA4A-8AAB-D6A126208C4D}"/>
                  </a:ext>
                </a:extLst>
              </p:cNvPr>
              <p:cNvSpPr>
                <a:spLocks noChangeArrowheads="1"/>
              </p:cNvSpPr>
              <p:nvPr/>
            </p:nvSpPr>
            <p:spPr bwMode="auto">
              <a:xfrm>
                <a:off x="1256" y="1174"/>
                <a:ext cx="3" cy="1"/>
              </a:xfrm>
              <a:prstGeom prst="rect">
                <a:avLst/>
              </a:prstGeom>
              <a:solidFill>
                <a:srgbClr val="00F7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1" name="Rectangle 1595">
                <a:extLst>
                  <a:ext uri="{FF2B5EF4-FFF2-40B4-BE49-F238E27FC236}">
                    <a16:creationId xmlns:a16="http://schemas.microsoft.com/office/drawing/2014/main" id="{5DD679DE-ECC5-924D-BB13-5AF2C6733D1B}"/>
                  </a:ext>
                </a:extLst>
              </p:cNvPr>
              <p:cNvSpPr>
                <a:spLocks noChangeArrowheads="1"/>
              </p:cNvSpPr>
              <p:nvPr/>
            </p:nvSpPr>
            <p:spPr bwMode="auto">
              <a:xfrm>
                <a:off x="1262" y="1167"/>
                <a:ext cx="3" cy="7"/>
              </a:xfrm>
              <a:prstGeom prst="rect">
                <a:avLst/>
              </a:prstGeom>
              <a:solidFill>
                <a:srgbClr val="00F7B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2" name="Freeform 1596">
                <a:extLst>
                  <a:ext uri="{FF2B5EF4-FFF2-40B4-BE49-F238E27FC236}">
                    <a16:creationId xmlns:a16="http://schemas.microsoft.com/office/drawing/2014/main" id="{98F16DA1-0CF0-4944-9EB3-BF688A5DF9BF}"/>
                  </a:ext>
                </a:extLst>
              </p:cNvPr>
              <p:cNvSpPr>
                <a:spLocks/>
              </p:cNvSpPr>
              <p:nvPr/>
            </p:nvSpPr>
            <p:spPr bwMode="auto">
              <a:xfrm>
                <a:off x="1219" y="1167"/>
                <a:ext cx="78" cy="11"/>
              </a:xfrm>
              <a:custGeom>
                <a:avLst/>
                <a:gdLst>
                  <a:gd name="T0" fmla="*/ 78 w 311"/>
                  <a:gd name="T1" fmla="*/ 11 h 67"/>
                  <a:gd name="T2" fmla="*/ 71 w 311"/>
                  <a:gd name="T3" fmla="*/ 0 h 67"/>
                  <a:gd name="T4" fmla="*/ 72 w 311"/>
                  <a:gd name="T5" fmla="*/ 1 h 67"/>
                  <a:gd name="T6" fmla="*/ 71 w 311"/>
                  <a:gd name="T7" fmla="*/ 1 h 67"/>
                  <a:gd name="T8" fmla="*/ 68 w 311"/>
                  <a:gd name="T9" fmla="*/ 1 h 67"/>
                  <a:gd name="T10" fmla="*/ 69 w 311"/>
                  <a:gd name="T11" fmla="*/ 2 h 67"/>
                  <a:gd name="T12" fmla="*/ 70 w 311"/>
                  <a:gd name="T13" fmla="*/ 2 h 67"/>
                  <a:gd name="T14" fmla="*/ 71 w 311"/>
                  <a:gd name="T15" fmla="*/ 3 h 67"/>
                  <a:gd name="T16" fmla="*/ 72 w 311"/>
                  <a:gd name="T17" fmla="*/ 3 h 67"/>
                  <a:gd name="T18" fmla="*/ 72 w 311"/>
                  <a:gd name="T19" fmla="*/ 4 h 67"/>
                  <a:gd name="T20" fmla="*/ 73 w 311"/>
                  <a:gd name="T21" fmla="*/ 4 h 67"/>
                  <a:gd name="T22" fmla="*/ 73 w 311"/>
                  <a:gd name="T23" fmla="*/ 6 h 67"/>
                  <a:gd name="T24" fmla="*/ 73 w 311"/>
                  <a:gd name="T25" fmla="*/ 6 h 67"/>
                  <a:gd name="T26" fmla="*/ 72 w 311"/>
                  <a:gd name="T27" fmla="*/ 7 h 67"/>
                  <a:gd name="T28" fmla="*/ 71 w 311"/>
                  <a:gd name="T29" fmla="*/ 7 h 67"/>
                  <a:gd name="T30" fmla="*/ 70 w 311"/>
                  <a:gd name="T31" fmla="*/ 8 h 67"/>
                  <a:gd name="T32" fmla="*/ 35 w 311"/>
                  <a:gd name="T33" fmla="*/ 7 h 67"/>
                  <a:gd name="T34" fmla="*/ 32 w 311"/>
                  <a:gd name="T35" fmla="*/ 7 h 67"/>
                  <a:gd name="T36" fmla="*/ 28 w 311"/>
                  <a:gd name="T37" fmla="*/ 6 h 67"/>
                  <a:gd name="T38" fmla="*/ 60 w 311"/>
                  <a:gd name="T39" fmla="*/ 7 h 67"/>
                  <a:gd name="T40" fmla="*/ 60 w 311"/>
                  <a:gd name="T41" fmla="*/ 7 h 67"/>
                  <a:gd name="T42" fmla="*/ 59 w 311"/>
                  <a:gd name="T43" fmla="*/ 6 h 67"/>
                  <a:gd name="T44" fmla="*/ 59 w 311"/>
                  <a:gd name="T45" fmla="*/ 5 h 67"/>
                  <a:gd name="T46" fmla="*/ 58 w 311"/>
                  <a:gd name="T47" fmla="*/ 4 h 67"/>
                  <a:gd name="T48" fmla="*/ 58 w 311"/>
                  <a:gd name="T49" fmla="*/ 4 h 67"/>
                  <a:gd name="T50" fmla="*/ 57 w 311"/>
                  <a:gd name="T51" fmla="*/ 3 h 67"/>
                  <a:gd name="T52" fmla="*/ 66 w 311"/>
                  <a:gd name="T53" fmla="*/ 7 h 67"/>
                  <a:gd name="T54" fmla="*/ 66 w 311"/>
                  <a:gd name="T55" fmla="*/ 6 h 67"/>
                  <a:gd name="T56" fmla="*/ 71 w 311"/>
                  <a:gd name="T57" fmla="*/ 6 h 67"/>
                  <a:gd name="T58" fmla="*/ 70 w 311"/>
                  <a:gd name="T59" fmla="*/ 5 h 67"/>
                  <a:gd name="T60" fmla="*/ 69 w 311"/>
                  <a:gd name="T61" fmla="*/ 5 h 67"/>
                  <a:gd name="T62" fmla="*/ 68 w 311"/>
                  <a:gd name="T63" fmla="*/ 4 h 67"/>
                  <a:gd name="T64" fmla="*/ 67 w 311"/>
                  <a:gd name="T65" fmla="*/ 4 h 67"/>
                  <a:gd name="T66" fmla="*/ 66 w 311"/>
                  <a:gd name="T67" fmla="*/ 3 h 67"/>
                  <a:gd name="T68" fmla="*/ 66 w 311"/>
                  <a:gd name="T69" fmla="*/ 3 h 67"/>
                  <a:gd name="T70" fmla="*/ 66 w 311"/>
                  <a:gd name="T71" fmla="*/ 1 h 67"/>
                  <a:gd name="T72" fmla="*/ 66 w 311"/>
                  <a:gd name="T73" fmla="*/ 1 h 67"/>
                  <a:gd name="T74" fmla="*/ 67 w 311"/>
                  <a:gd name="T75" fmla="*/ 0 h 67"/>
                  <a:gd name="T76" fmla="*/ 11 w 311"/>
                  <a:gd name="T77" fmla="*/ 0 h 67"/>
                  <a:gd name="T78" fmla="*/ 64 w 311"/>
                  <a:gd name="T79" fmla="*/ 7 h 67"/>
                  <a:gd name="T80" fmla="*/ 18 w 311"/>
                  <a:gd name="T81" fmla="*/ 0 h 67"/>
                  <a:gd name="T82" fmla="*/ 15 w 311"/>
                  <a:gd name="T83" fmla="*/ 6 h 67"/>
                  <a:gd name="T84" fmla="*/ 12 w 311"/>
                  <a:gd name="T85" fmla="*/ 6 h 67"/>
                  <a:gd name="T86" fmla="*/ 11 w 311"/>
                  <a:gd name="T87" fmla="*/ 7 h 67"/>
                  <a:gd name="T88" fmla="*/ 10 w 311"/>
                  <a:gd name="T89" fmla="*/ 7 h 67"/>
                  <a:gd name="T90" fmla="*/ 7 w 311"/>
                  <a:gd name="T91" fmla="*/ 7 h 67"/>
                  <a:gd name="T92" fmla="*/ 5 w 311"/>
                  <a:gd name="T93" fmla="*/ 7 h 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1" h="67">
                    <a:moveTo>
                      <a:pt x="0" y="36"/>
                    </a:moveTo>
                    <a:lnTo>
                      <a:pt x="0" y="67"/>
                    </a:lnTo>
                    <a:lnTo>
                      <a:pt x="311" y="67"/>
                    </a:lnTo>
                    <a:lnTo>
                      <a:pt x="311" y="0"/>
                    </a:lnTo>
                    <a:lnTo>
                      <a:pt x="284" y="0"/>
                    </a:lnTo>
                    <a:lnTo>
                      <a:pt x="284" y="1"/>
                    </a:lnTo>
                    <a:lnTo>
                      <a:pt x="290" y="1"/>
                    </a:lnTo>
                    <a:lnTo>
                      <a:pt x="290" y="8"/>
                    </a:lnTo>
                    <a:lnTo>
                      <a:pt x="288" y="8"/>
                    </a:lnTo>
                    <a:lnTo>
                      <a:pt x="288" y="7"/>
                    </a:lnTo>
                    <a:lnTo>
                      <a:pt x="284" y="7"/>
                    </a:lnTo>
                    <a:lnTo>
                      <a:pt x="284" y="6"/>
                    </a:lnTo>
                    <a:lnTo>
                      <a:pt x="275" y="6"/>
                    </a:lnTo>
                    <a:lnTo>
                      <a:pt x="275" y="7"/>
                    </a:lnTo>
                    <a:lnTo>
                      <a:pt x="273" y="8"/>
                    </a:lnTo>
                    <a:lnTo>
                      <a:pt x="273" y="13"/>
                    </a:lnTo>
                    <a:lnTo>
                      <a:pt x="274" y="13"/>
                    </a:lnTo>
                    <a:lnTo>
                      <a:pt x="274" y="14"/>
                    </a:lnTo>
                    <a:lnTo>
                      <a:pt x="277" y="14"/>
                    </a:lnTo>
                    <a:lnTo>
                      <a:pt x="277" y="15"/>
                    </a:lnTo>
                    <a:lnTo>
                      <a:pt x="279" y="15"/>
                    </a:lnTo>
                    <a:lnTo>
                      <a:pt x="279" y="16"/>
                    </a:lnTo>
                    <a:lnTo>
                      <a:pt x="282" y="16"/>
                    </a:lnTo>
                    <a:lnTo>
                      <a:pt x="282" y="17"/>
                    </a:lnTo>
                    <a:lnTo>
                      <a:pt x="284" y="17"/>
                    </a:lnTo>
                    <a:lnTo>
                      <a:pt x="285" y="19"/>
                    </a:lnTo>
                    <a:lnTo>
                      <a:pt x="287" y="19"/>
                    </a:lnTo>
                    <a:lnTo>
                      <a:pt x="287" y="21"/>
                    </a:lnTo>
                    <a:lnTo>
                      <a:pt x="289" y="21"/>
                    </a:lnTo>
                    <a:lnTo>
                      <a:pt x="289" y="23"/>
                    </a:lnTo>
                    <a:lnTo>
                      <a:pt x="290" y="23"/>
                    </a:lnTo>
                    <a:lnTo>
                      <a:pt x="291" y="25"/>
                    </a:lnTo>
                    <a:lnTo>
                      <a:pt x="292" y="25"/>
                    </a:lnTo>
                    <a:lnTo>
                      <a:pt x="292" y="28"/>
                    </a:lnTo>
                    <a:lnTo>
                      <a:pt x="293" y="28"/>
                    </a:lnTo>
                    <a:lnTo>
                      <a:pt x="293" y="36"/>
                    </a:lnTo>
                    <a:lnTo>
                      <a:pt x="292" y="36"/>
                    </a:lnTo>
                    <a:lnTo>
                      <a:pt x="292" y="38"/>
                    </a:lnTo>
                    <a:lnTo>
                      <a:pt x="291" y="38"/>
                    </a:lnTo>
                    <a:lnTo>
                      <a:pt x="291" y="40"/>
                    </a:lnTo>
                    <a:lnTo>
                      <a:pt x="289" y="41"/>
                    </a:lnTo>
                    <a:lnTo>
                      <a:pt x="289" y="42"/>
                    </a:lnTo>
                    <a:lnTo>
                      <a:pt x="287" y="42"/>
                    </a:lnTo>
                    <a:lnTo>
                      <a:pt x="287" y="44"/>
                    </a:lnTo>
                    <a:lnTo>
                      <a:pt x="285" y="44"/>
                    </a:lnTo>
                    <a:lnTo>
                      <a:pt x="285" y="45"/>
                    </a:lnTo>
                    <a:lnTo>
                      <a:pt x="281" y="45"/>
                    </a:lnTo>
                    <a:lnTo>
                      <a:pt x="281" y="46"/>
                    </a:lnTo>
                    <a:lnTo>
                      <a:pt x="269" y="46"/>
                    </a:lnTo>
                    <a:lnTo>
                      <a:pt x="269" y="45"/>
                    </a:lnTo>
                    <a:lnTo>
                      <a:pt x="138" y="45"/>
                    </a:lnTo>
                    <a:lnTo>
                      <a:pt x="138" y="44"/>
                    </a:lnTo>
                    <a:lnTo>
                      <a:pt x="127" y="44"/>
                    </a:lnTo>
                    <a:lnTo>
                      <a:pt x="127" y="45"/>
                    </a:lnTo>
                    <a:lnTo>
                      <a:pt x="119" y="45"/>
                    </a:lnTo>
                    <a:lnTo>
                      <a:pt x="119" y="37"/>
                    </a:lnTo>
                    <a:lnTo>
                      <a:pt x="112" y="37"/>
                    </a:lnTo>
                    <a:lnTo>
                      <a:pt x="112" y="45"/>
                    </a:lnTo>
                    <a:lnTo>
                      <a:pt x="241" y="45"/>
                    </a:lnTo>
                    <a:lnTo>
                      <a:pt x="241" y="42"/>
                    </a:lnTo>
                    <a:lnTo>
                      <a:pt x="240" y="42"/>
                    </a:lnTo>
                    <a:lnTo>
                      <a:pt x="240" y="40"/>
                    </a:lnTo>
                    <a:lnTo>
                      <a:pt x="239" y="40"/>
                    </a:lnTo>
                    <a:lnTo>
                      <a:pt x="239" y="38"/>
                    </a:lnTo>
                    <a:lnTo>
                      <a:pt x="238" y="38"/>
                    </a:lnTo>
                    <a:lnTo>
                      <a:pt x="237" y="36"/>
                    </a:lnTo>
                    <a:lnTo>
                      <a:pt x="236" y="34"/>
                    </a:lnTo>
                    <a:lnTo>
                      <a:pt x="235" y="32"/>
                    </a:lnTo>
                    <a:lnTo>
                      <a:pt x="234" y="29"/>
                    </a:lnTo>
                    <a:lnTo>
                      <a:pt x="233" y="29"/>
                    </a:lnTo>
                    <a:lnTo>
                      <a:pt x="233" y="27"/>
                    </a:lnTo>
                    <a:lnTo>
                      <a:pt x="232" y="27"/>
                    </a:lnTo>
                    <a:lnTo>
                      <a:pt x="232" y="25"/>
                    </a:lnTo>
                    <a:lnTo>
                      <a:pt x="231" y="25"/>
                    </a:lnTo>
                    <a:lnTo>
                      <a:pt x="230" y="23"/>
                    </a:lnTo>
                    <a:lnTo>
                      <a:pt x="229" y="21"/>
                    </a:lnTo>
                    <a:lnTo>
                      <a:pt x="228" y="18"/>
                    </a:lnTo>
                    <a:lnTo>
                      <a:pt x="228" y="17"/>
                    </a:lnTo>
                    <a:lnTo>
                      <a:pt x="226" y="17"/>
                    </a:lnTo>
                    <a:lnTo>
                      <a:pt x="226" y="45"/>
                    </a:lnTo>
                    <a:lnTo>
                      <a:pt x="264" y="45"/>
                    </a:lnTo>
                    <a:lnTo>
                      <a:pt x="264" y="44"/>
                    </a:lnTo>
                    <a:lnTo>
                      <a:pt x="262" y="44"/>
                    </a:lnTo>
                    <a:lnTo>
                      <a:pt x="262" y="36"/>
                    </a:lnTo>
                    <a:lnTo>
                      <a:pt x="281" y="36"/>
                    </a:lnTo>
                    <a:lnTo>
                      <a:pt x="281" y="35"/>
                    </a:lnTo>
                    <a:lnTo>
                      <a:pt x="282" y="35"/>
                    </a:lnTo>
                    <a:lnTo>
                      <a:pt x="282" y="32"/>
                    </a:lnTo>
                    <a:lnTo>
                      <a:pt x="280" y="32"/>
                    </a:lnTo>
                    <a:lnTo>
                      <a:pt x="279" y="29"/>
                    </a:lnTo>
                    <a:lnTo>
                      <a:pt x="277" y="29"/>
                    </a:lnTo>
                    <a:lnTo>
                      <a:pt x="277" y="28"/>
                    </a:lnTo>
                    <a:lnTo>
                      <a:pt x="275" y="28"/>
                    </a:lnTo>
                    <a:lnTo>
                      <a:pt x="275" y="27"/>
                    </a:lnTo>
                    <a:lnTo>
                      <a:pt x="272" y="27"/>
                    </a:lnTo>
                    <a:lnTo>
                      <a:pt x="272" y="26"/>
                    </a:lnTo>
                    <a:lnTo>
                      <a:pt x="270" y="26"/>
                    </a:lnTo>
                    <a:lnTo>
                      <a:pt x="269" y="24"/>
                    </a:lnTo>
                    <a:lnTo>
                      <a:pt x="267" y="24"/>
                    </a:lnTo>
                    <a:lnTo>
                      <a:pt x="267" y="23"/>
                    </a:lnTo>
                    <a:lnTo>
                      <a:pt x="265" y="23"/>
                    </a:lnTo>
                    <a:lnTo>
                      <a:pt x="265" y="21"/>
                    </a:lnTo>
                    <a:lnTo>
                      <a:pt x="264" y="21"/>
                    </a:lnTo>
                    <a:lnTo>
                      <a:pt x="263" y="18"/>
                    </a:lnTo>
                    <a:lnTo>
                      <a:pt x="263" y="16"/>
                    </a:lnTo>
                    <a:lnTo>
                      <a:pt x="262" y="16"/>
                    </a:lnTo>
                    <a:lnTo>
                      <a:pt x="262" y="8"/>
                    </a:lnTo>
                    <a:lnTo>
                      <a:pt x="263" y="8"/>
                    </a:lnTo>
                    <a:lnTo>
                      <a:pt x="263" y="6"/>
                    </a:lnTo>
                    <a:lnTo>
                      <a:pt x="265" y="5"/>
                    </a:lnTo>
                    <a:lnTo>
                      <a:pt x="265" y="4"/>
                    </a:lnTo>
                    <a:lnTo>
                      <a:pt x="267" y="3"/>
                    </a:lnTo>
                    <a:lnTo>
                      <a:pt x="269" y="2"/>
                    </a:lnTo>
                    <a:lnTo>
                      <a:pt x="269" y="1"/>
                    </a:lnTo>
                    <a:lnTo>
                      <a:pt x="273" y="1"/>
                    </a:lnTo>
                    <a:lnTo>
                      <a:pt x="273" y="0"/>
                    </a:lnTo>
                    <a:lnTo>
                      <a:pt x="43" y="0"/>
                    </a:lnTo>
                    <a:lnTo>
                      <a:pt x="43" y="1"/>
                    </a:lnTo>
                    <a:lnTo>
                      <a:pt x="254" y="1"/>
                    </a:lnTo>
                    <a:lnTo>
                      <a:pt x="254" y="45"/>
                    </a:lnTo>
                    <a:lnTo>
                      <a:pt x="81" y="45"/>
                    </a:lnTo>
                    <a:lnTo>
                      <a:pt x="81" y="1"/>
                    </a:lnTo>
                    <a:lnTo>
                      <a:pt x="72" y="1"/>
                    </a:lnTo>
                    <a:lnTo>
                      <a:pt x="72" y="45"/>
                    </a:lnTo>
                    <a:lnTo>
                      <a:pt x="59" y="45"/>
                    </a:lnTo>
                    <a:lnTo>
                      <a:pt x="59" y="36"/>
                    </a:lnTo>
                    <a:lnTo>
                      <a:pt x="51" y="36"/>
                    </a:lnTo>
                    <a:lnTo>
                      <a:pt x="51" y="38"/>
                    </a:lnTo>
                    <a:lnTo>
                      <a:pt x="49" y="39"/>
                    </a:lnTo>
                    <a:lnTo>
                      <a:pt x="49" y="41"/>
                    </a:lnTo>
                    <a:lnTo>
                      <a:pt x="47" y="42"/>
                    </a:lnTo>
                    <a:lnTo>
                      <a:pt x="45" y="44"/>
                    </a:lnTo>
                    <a:lnTo>
                      <a:pt x="43" y="44"/>
                    </a:lnTo>
                    <a:lnTo>
                      <a:pt x="43" y="45"/>
                    </a:lnTo>
                    <a:lnTo>
                      <a:pt x="40" y="45"/>
                    </a:lnTo>
                    <a:lnTo>
                      <a:pt x="40" y="46"/>
                    </a:lnTo>
                    <a:lnTo>
                      <a:pt x="28" y="46"/>
                    </a:lnTo>
                    <a:lnTo>
                      <a:pt x="28" y="45"/>
                    </a:lnTo>
                    <a:lnTo>
                      <a:pt x="23" y="45"/>
                    </a:lnTo>
                    <a:lnTo>
                      <a:pt x="23" y="44"/>
                    </a:lnTo>
                    <a:lnTo>
                      <a:pt x="21" y="44"/>
                    </a:lnTo>
                    <a:lnTo>
                      <a:pt x="21" y="36"/>
                    </a:lnTo>
                    <a:lnTo>
                      <a:pt x="0" y="36"/>
                    </a:lnTo>
                    <a:close/>
                  </a:path>
                </a:pathLst>
              </a:custGeom>
              <a:solidFill>
                <a:srgbClr val="00F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33" name="Rectangle 1597">
                <a:extLst>
                  <a:ext uri="{FF2B5EF4-FFF2-40B4-BE49-F238E27FC236}">
                    <a16:creationId xmlns:a16="http://schemas.microsoft.com/office/drawing/2014/main" id="{C1B547E9-442E-3743-967F-451387125536}"/>
                  </a:ext>
                </a:extLst>
              </p:cNvPr>
              <p:cNvSpPr>
                <a:spLocks noChangeArrowheads="1"/>
              </p:cNvSpPr>
              <p:nvPr/>
            </p:nvSpPr>
            <p:spPr bwMode="auto">
              <a:xfrm>
                <a:off x="1408" y="1546"/>
                <a:ext cx="13"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4" name="Rectangle 1598">
                <a:extLst>
                  <a:ext uri="{FF2B5EF4-FFF2-40B4-BE49-F238E27FC236}">
                    <a16:creationId xmlns:a16="http://schemas.microsoft.com/office/drawing/2014/main" id="{3603DB93-7960-C144-85E2-4DBD611D91FD}"/>
                  </a:ext>
                </a:extLst>
              </p:cNvPr>
              <p:cNvSpPr>
                <a:spLocks noChangeArrowheads="1"/>
              </p:cNvSpPr>
              <p:nvPr/>
            </p:nvSpPr>
            <p:spPr bwMode="auto">
              <a:xfrm>
                <a:off x="1414" y="1542"/>
                <a:ext cx="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5" name="Rectangle 1599">
                <a:extLst>
                  <a:ext uri="{FF2B5EF4-FFF2-40B4-BE49-F238E27FC236}">
                    <a16:creationId xmlns:a16="http://schemas.microsoft.com/office/drawing/2014/main" id="{17E756C9-15DE-134E-B529-D7F23BF6A641}"/>
                  </a:ext>
                </a:extLst>
              </p:cNvPr>
              <p:cNvSpPr>
                <a:spLocks noChangeArrowheads="1"/>
              </p:cNvSpPr>
              <p:nvPr/>
            </p:nvSpPr>
            <p:spPr bwMode="auto">
              <a:xfrm>
                <a:off x="1429" y="1546"/>
                <a:ext cx="12"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7136" name="Freeform 1600">
                <a:extLst>
                  <a:ext uri="{FF2B5EF4-FFF2-40B4-BE49-F238E27FC236}">
                    <a16:creationId xmlns:a16="http://schemas.microsoft.com/office/drawing/2014/main" id="{D3FC4555-AC3A-E241-BA3F-FAC6C0989577}"/>
                  </a:ext>
                </a:extLst>
              </p:cNvPr>
              <p:cNvSpPr>
                <a:spLocks/>
              </p:cNvSpPr>
              <p:nvPr/>
            </p:nvSpPr>
            <p:spPr bwMode="auto">
              <a:xfrm>
                <a:off x="1421" y="1540"/>
                <a:ext cx="7" cy="12"/>
              </a:xfrm>
              <a:custGeom>
                <a:avLst/>
                <a:gdLst>
                  <a:gd name="T0" fmla="*/ 1 w 26"/>
                  <a:gd name="T1" fmla="*/ 12 h 73"/>
                  <a:gd name="T2" fmla="*/ 7 w 26"/>
                  <a:gd name="T3" fmla="*/ 0 h 73"/>
                  <a:gd name="T4" fmla="*/ 6 w 26"/>
                  <a:gd name="T5" fmla="*/ 0 h 73"/>
                  <a:gd name="T6" fmla="*/ 0 w 26"/>
                  <a:gd name="T7" fmla="*/ 12 h 73"/>
                  <a:gd name="T8" fmla="*/ 1 w 26"/>
                  <a:gd name="T9" fmla="*/ 12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73">
                    <a:moveTo>
                      <a:pt x="5" y="73"/>
                    </a:moveTo>
                    <a:lnTo>
                      <a:pt x="26" y="2"/>
                    </a:lnTo>
                    <a:lnTo>
                      <a:pt x="21" y="0"/>
                    </a:lnTo>
                    <a:lnTo>
                      <a:pt x="0" y="70"/>
                    </a:lnTo>
                    <a:lnTo>
                      <a:pt x="5"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37" name="Rectangle 1601">
                <a:extLst>
                  <a:ext uri="{FF2B5EF4-FFF2-40B4-BE49-F238E27FC236}">
                    <a16:creationId xmlns:a16="http://schemas.microsoft.com/office/drawing/2014/main" id="{07E6973E-36D6-0142-9E60-02A18D85D5CE}"/>
                  </a:ext>
                </a:extLst>
              </p:cNvPr>
              <p:cNvSpPr>
                <a:spLocks noChangeArrowheads="1"/>
              </p:cNvSpPr>
              <p:nvPr/>
            </p:nvSpPr>
            <p:spPr bwMode="auto">
              <a:xfrm>
                <a:off x="1316" y="1195"/>
                <a:ext cx="493" cy="98"/>
              </a:xfrm>
              <a:prstGeom prst="rect">
                <a:avLst/>
              </a:prstGeom>
              <a:gradFill rotWithShape="0">
                <a:gsLst>
                  <a:gs pos="0">
                    <a:srgbClr val="C4F500"/>
                  </a:gs>
                  <a:gs pos="50000">
                    <a:srgbClr val="CCFF00"/>
                  </a:gs>
                  <a:gs pos="100000">
                    <a:srgbClr val="C4F500"/>
                  </a:gs>
                </a:gsLst>
                <a:lin ang="5400000" scaled="1"/>
              </a:gradFill>
              <a:ln w="9525">
                <a:solidFill>
                  <a:schemeClr val="tx1"/>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562" name="Rectangle 1602">
              <a:extLst>
                <a:ext uri="{FF2B5EF4-FFF2-40B4-BE49-F238E27FC236}">
                  <a16:creationId xmlns:a16="http://schemas.microsoft.com/office/drawing/2014/main" id="{99C69D56-796C-C842-9D46-27DF95D6BCE1}"/>
                </a:ext>
              </a:extLst>
            </p:cNvPr>
            <p:cNvSpPr>
              <a:spLocks noChangeArrowheads="1"/>
            </p:cNvSpPr>
            <p:nvPr/>
          </p:nvSpPr>
          <p:spPr bwMode="auto">
            <a:xfrm>
              <a:off x="1985" y="733"/>
              <a:ext cx="1123" cy="882"/>
            </a:xfrm>
            <a:prstGeom prst="rect">
              <a:avLst/>
            </a:prstGeom>
            <a:gradFill rotWithShape="0">
              <a:gsLst>
                <a:gs pos="0">
                  <a:srgbClr val="FFFFFF"/>
                </a:gs>
                <a:gs pos="100000">
                  <a:srgbClr val="F2F2F2"/>
                </a:gs>
              </a:gsLst>
              <a:path path="shape">
                <a:fillToRect l="50000" t="50000" r="50000" b="50000"/>
              </a:path>
            </a:gradFill>
            <a:ln w="952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63" name="Rectangle 1603">
              <a:extLst>
                <a:ext uri="{FF2B5EF4-FFF2-40B4-BE49-F238E27FC236}">
                  <a16:creationId xmlns:a16="http://schemas.microsoft.com/office/drawing/2014/main" id="{E4E24F57-5D0A-B140-812B-DE765CD7098C}"/>
                </a:ext>
              </a:extLst>
            </p:cNvPr>
            <p:cNvSpPr>
              <a:spLocks noChangeArrowheads="1"/>
            </p:cNvSpPr>
            <p:nvPr/>
          </p:nvSpPr>
          <p:spPr bwMode="auto">
            <a:xfrm>
              <a:off x="2137" y="818"/>
              <a:ext cx="134" cy="36"/>
            </a:xfrm>
            <a:prstGeom prst="rect">
              <a:avLst/>
            </a:prstGeom>
            <a:solidFill>
              <a:srgbClr val="66CFCC"/>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64" name="Rectangle 1604">
              <a:extLst>
                <a:ext uri="{FF2B5EF4-FFF2-40B4-BE49-F238E27FC236}">
                  <a16:creationId xmlns:a16="http://schemas.microsoft.com/office/drawing/2014/main" id="{3C537A0B-B514-6E42-9E1D-E1D487A25092}"/>
                </a:ext>
              </a:extLst>
            </p:cNvPr>
            <p:cNvSpPr>
              <a:spLocks noChangeArrowheads="1"/>
            </p:cNvSpPr>
            <p:nvPr/>
          </p:nvSpPr>
          <p:spPr bwMode="auto">
            <a:xfrm>
              <a:off x="2135" y="881"/>
              <a:ext cx="582" cy="468"/>
            </a:xfrm>
            <a:prstGeom prst="rect">
              <a:avLst/>
            </a:prstGeom>
            <a:gradFill rotWithShape="0">
              <a:gsLst>
                <a:gs pos="0">
                  <a:srgbClr val="FFFFFF"/>
                </a:gs>
                <a:gs pos="100000">
                  <a:srgbClr val="7C7C7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65" name="Rectangle 1605">
              <a:extLst>
                <a:ext uri="{FF2B5EF4-FFF2-40B4-BE49-F238E27FC236}">
                  <a16:creationId xmlns:a16="http://schemas.microsoft.com/office/drawing/2014/main" id="{0F56E36C-9CB3-0948-A1A6-8B38CB9A6021}"/>
                </a:ext>
              </a:extLst>
            </p:cNvPr>
            <p:cNvSpPr>
              <a:spLocks noChangeArrowheads="1"/>
            </p:cNvSpPr>
            <p:nvPr/>
          </p:nvSpPr>
          <p:spPr bwMode="auto">
            <a:xfrm>
              <a:off x="2190" y="901"/>
              <a:ext cx="472" cy="428"/>
            </a:xfrm>
            <a:prstGeom prst="rect">
              <a:avLst/>
            </a:prstGeom>
            <a:solidFill>
              <a:srgbClr val="00FFF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66" name="Freeform 1606">
              <a:extLst>
                <a:ext uri="{FF2B5EF4-FFF2-40B4-BE49-F238E27FC236}">
                  <a16:creationId xmlns:a16="http://schemas.microsoft.com/office/drawing/2014/main" id="{EB873722-AADA-DA40-87A9-9D48C061B2AC}"/>
                </a:ext>
              </a:extLst>
            </p:cNvPr>
            <p:cNvSpPr>
              <a:spLocks/>
            </p:cNvSpPr>
            <p:nvPr/>
          </p:nvSpPr>
          <p:spPr bwMode="auto">
            <a:xfrm>
              <a:off x="2565" y="823"/>
              <a:ext cx="15" cy="21"/>
            </a:xfrm>
            <a:custGeom>
              <a:avLst/>
              <a:gdLst>
                <a:gd name="T0" fmla="*/ 12 w 30"/>
                <a:gd name="T1" fmla="*/ 12 h 43"/>
                <a:gd name="T2" fmla="*/ 15 w 30"/>
                <a:gd name="T3" fmla="*/ 14 h 43"/>
                <a:gd name="T4" fmla="*/ 14 w 30"/>
                <a:gd name="T5" fmla="*/ 17 h 43"/>
                <a:gd name="T6" fmla="*/ 12 w 30"/>
                <a:gd name="T7" fmla="*/ 19 h 43"/>
                <a:gd name="T8" fmla="*/ 11 w 30"/>
                <a:gd name="T9" fmla="*/ 20 h 43"/>
                <a:gd name="T10" fmla="*/ 8 w 30"/>
                <a:gd name="T11" fmla="*/ 21 h 43"/>
                <a:gd name="T12" fmla="*/ 2 w 30"/>
                <a:gd name="T13" fmla="*/ 18 h 43"/>
                <a:gd name="T14" fmla="*/ 1 w 30"/>
                <a:gd name="T15" fmla="*/ 15 h 43"/>
                <a:gd name="T16" fmla="*/ 0 w 30"/>
                <a:gd name="T17" fmla="*/ 10 h 43"/>
                <a:gd name="T18" fmla="*/ 1 w 30"/>
                <a:gd name="T19" fmla="*/ 6 h 43"/>
                <a:gd name="T20" fmla="*/ 2 w 30"/>
                <a:gd name="T21" fmla="*/ 2 h 43"/>
                <a:gd name="T22" fmla="*/ 8 w 30"/>
                <a:gd name="T23" fmla="*/ 0 h 43"/>
                <a:gd name="T24" fmla="*/ 11 w 30"/>
                <a:gd name="T25" fmla="*/ 0 h 43"/>
                <a:gd name="T26" fmla="*/ 13 w 30"/>
                <a:gd name="T27" fmla="*/ 1 h 43"/>
                <a:gd name="T28" fmla="*/ 14 w 30"/>
                <a:gd name="T29" fmla="*/ 3 h 43"/>
                <a:gd name="T30" fmla="*/ 15 w 30"/>
                <a:gd name="T31" fmla="*/ 5 h 43"/>
                <a:gd name="T32" fmla="*/ 12 w 30"/>
                <a:gd name="T33" fmla="*/ 6 h 43"/>
                <a:gd name="T34" fmla="*/ 11 w 30"/>
                <a:gd name="T35" fmla="*/ 5 h 43"/>
                <a:gd name="T36" fmla="*/ 11 w 30"/>
                <a:gd name="T37" fmla="*/ 4 h 43"/>
                <a:gd name="T38" fmla="*/ 8 w 30"/>
                <a:gd name="T39" fmla="*/ 3 h 43"/>
                <a:gd name="T40" fmla="*/ 7 w 30"/>
                <a:gd name="T41" fmla="*/ 4 h 43"/>
                <a:gd name="T42" fmla="*/ 5 w 30"/>
                <a:gd name="T43" fmla="*/ 5 h 43"/>
                <a:gd name="T44" fmla="*/ 4 w 30"/>
                <a:gd name="T45" fmla="*/ 10 h 43"/>
                <a:gd name="T46" fmla="*/ 4 w 30"/>
                <a:gd name="T47" fmla="*/ 13 h 43"/>
                <a:gd name="T48" fmla="*/ 5 w 30"/>
                <a:gd name="T49" fmla="*/ 16 h 43"/>
                <a:gd name="T50" fmla="*/ 7 w 30"/>
                <a:gd name="T51" fmla="*/ 16 h 43"/>
                <a:gd name="T52" fmla="*/ 8 w 30"/>
                <a:gd name="T53" fmla="*/ 17 h 43"/>
                <a:gd name="T54" fmla="*/ 11 w 30"/>
                <a:gd name="T55" fmla="*/ 16 h 43"/>
                <a:gd name="T56" fmla="*/ 12 w 30"/>
                <a:gd name="T57" fmla="*/ 1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43">
                  <a:moveTo>
                    <a:pt x="23" y="25"/>
                  </a:moveTo>
                  <a:lnTo>
                    <a:pt x="30" y="29"/>
                  </a:lnTo>
                  <a:lnTo>
                    <a:pt x="27" y="35"/>
                  </a:lnTo>
                  <a:lnTo>
                    <a:pt x="24" y="38"/>
                  </a:lnTo>
                  <a:lnTo>
                    <a:pt x="21" y="41"/>
                  </a:lnTo>
                  <a:lnTo>
                    <a:pt x="15" y="43"/>
                  </a:lnTo>
                  <a:lnTo>
                    <a:pt x="4" y="36"/>
                  </a:lnTo>
                  <a:lnTo>
                    <a:pt x="1" y="30"/>
                  </a:lnTo>
                  <a:lnTo>
                    <a:pt x="0" y="21"/>
                  </a:lnTo>
                  <a:lnTo>
                    <a:pt x="1" y="13"/>
                  </a:lnTo>
                  <a:lnTo>
                    <a:pt x="4" y="5"/>
                  </a:lnTo>
                  <a:lnTo>
                    <a:pt x="15" y="0"/>
                  </a:lnTo>
                  <a:lnTo>
                    <a:pt x="22" y="0"/>
                  </a:lnTo>
                  <a:lnTo>
                    <a:pt x="26" y="3"/>
                  </a:lnTo>
                  <a:lnTo>
                    <a:pt x="28" y="6"/>
                  </a:lnTo>
                  <a:lnTo>
                    <a:pt x="30" y="11"/>
                  </a:lnTo>
                  <a:lnTo>
                    <a:pt x="23" y="13"/>
                  </a:lnTo>
                  <a:lnTo>
                    <a:pt x="22" y="11"/>
                  </a:lnTo>
                  <a:lnTo>
                    <a:pt x="21" y="8"/>
                  </a:lnTo>
                  <a:lnTo>
                    <a:pt x="15" y="6"/>
                  </a:lnTo>
                  <a:lnTo>
                    <a:pt x="13" y="8"/>
                  </a:lnTo>
                  <a:lnTo>
                    <a:pt x="9" y="10"/>
                  </a:lnTo>
                  <a:lnTo>
                    <a:pt x="8" y="21"/>
                  </a:lnTo>
                  <a:lnTo>
                    <a:pt x="8" y="27"/>
                  </a:lnTo>
                  <a:lnTo>
                    <a:pt x="9" y="32"/>
                  </a:lnTo>
                  <a:lnTo>
                    <a:pt x="13" y="33"/>
                  </a:lnTo>
                  <a:lnTo>
                    <a:pt x="15" y="35"/>
                  </a:lnTo>
                  <a:lnTo>
                    <a:pt x="21" y="33"/>
                  </a:lnTo>
                  <a:lnTo>
                    <a:pt x="23" y="25"/>
                  </a:lnTo>
                  <a:close/>
                </a:path>
              </a:pathLst>
            </a:custGeom>
            <a:solidFill>
              <a:srgbClr val="000000"/>
            </a:solidFill>
            <a:ln w="3175" cmpd="sng">
              <a:solidFill>
                <a:srgbClr val="000000"/>
              </a:solidFill>
              <a:round/>
              <a:headEnd/>
              <a:tailEnd/>
            </a:ln>
          </p:spPr>
          <p:txBody>
            <a:bodyPr/>
            <a:lstStyle/>
            <a:p>
              <a:endParaRPr lang="en-US"/>
            </a:p>
          </p:txBody>
        </p:sp>
        <p:sp>
          <p:nvSpPr>
            <p:cNvPr id="6567" name="Freeform 1607">
              <a:extLst>
                <a:ext uri="{FF2B5EF4-FFF2-40B4-BE49-F238E27FC236}">
                  <a16:creationId xmlns:a16="http://schemas.microsoft.com/office/drawing/2014/main" id="{C4084D88-BDAC-F744-944B-054033F69AC6}"/>
                </a:ext>
              </a:extLst>
            </p:cNvPr>
            <p:cNvSpPr>
              <a:spLocks/>
            </p:cNvSpPr>
            <p:nvPr/>
          </p:nvSpPr>
          <p:spPr bwMode="auto">
            <a:xfrm>
              <a:off x="2582" y="823"/>
              <a:ext cx="16" cy="21"/>
            </a:xfrm>
            <a:custGeom>
              <a:avLst/>
              <a:gdLst>
                <a:gd name="T0" fmla="*/ 4 w 34"/>
                <a:gd name="T1" fmla="*/ 0 h 41"/>
                <a:gd name="T2" fmla="*/ 4 w 34"/>
                <a:gd name="T3" fmla="*/ 1 h 41"/>
                <a:gd name="T4" fmla="*/ 3 w 34"/>
                <a:gd name="T5" fmla="*/ 2 h 41"/>
                <a:gd name="T6" fmla="*/ 3 w 34"/>
                <a:gd name="T7" fmla="*/ 3 h 41"/>
                <a:gd name="T8" fmla="*/ 2 w 34"/>
                <a:gd name="T9" fmla="*/ 3 h 41"/>
                <a:gd name="T10" fmla="*/ 2 w 34"/>
                <a:gd name="T11" fmla="*/ 5 h 41"/>
                <a:gd name="T12" fmla="*/ 1 w 34"/>
                <a:gd name="T13" fmla="*/ 5 h 41"/>
                <a:gd name="T14" fmla="*/ 1 w 34"/>
                <a:gd name="T15" fmla="*/ 9 h 41"/>
                <a:gd name="T16" fmla="*/ 0 w 34"/>
                <a:gd name="T17" fmla="*/ 9 h 41"/>
                <a:gd name="T18" fmla="*/ 1 w 34"/>
                <a:gd name="T19" fmla="*/ 15 h 41"/>
                <a:gd name="T20" fmla="*/ 1 w 34"/>
                <a:gd name="T21" fmla="*/ 15 h 41"/>
                <a:gd name="T22" fmla="*/ 3 w 34"/>
                <a:gd name="T23" fmla="*/ 19 h 41"/>
                <a:gd name="T24" fmla="*/ 4 w 34"/>
                <a:gd name="T25" fmla="*/ 19 h 41"/>
                <a:gd name="T26" fmla="*/ 5 w 34"/>
                <a:gd name="T27" fmla="*/ 21 h 41"/>
                <a:gd name="T28" fmla="*/ 11 w 34"/>
                <a:gd name="T29" fmla="*/ 21 h 41"/>
                <a:gd name="T30" fmla="*/ 11 w 34"/>
                <a:gd name="T31" fmla="*/ 20 h 41"/>
                <a:gd name="T32" fmla="*/ 14 w 34"/>
                <a:gd name="T33" fmla="*/ 17 h 41"/>
                <a:gd name="T34" fmla="*/ 14 w 34"/>
                <a:gd name="T35" fmla="*/ 16 h 41"/>
                <a:gd name="T36" fmla="*/ 16 w 34"/>
                <a:gd name="T37" fmla="*/ 15 h 41"/>
                <a:gd name="T38" fmla="*/ 16 w 34"/>
                <a:gd name="T39" fmla="*/ 8 h 41"/>
                <a:gd name="T40" fmla="*/ 16 w 34"/>
                <a:gd name="T41" fmla="*/ 8 h 41"/>
                <a:gd name="T42" fmla="*/ 16 w 34"/>
                <a:gd name="T43" fmla="*/ 6 h 41"/>
                <a:gd name="T44" fmla="*/ 15 w 34"/>
                <a:gd name="T45" fmla="*/ 6 h 41"/>
                <a:gd name="T46" fmla="*/ 15 w 34"/>
                <a:gd name="T47" fmla="*/ 4 h 41"/>
                <a:gd name="T48" fmla="*/ 14 w 34"/>
                <a:gd name="T49" fmla="*/ 4 h 41"/>
                <a:gd name="T50" fmla="*/ 14 w 34"/>
                <a:gd name="T51" fmla="*/ 3 h 41"/>
                <a:gd name="T52" fmla="*/ 10 w 34"/>
                <a:gd name="T53" fmla="*/ 3 h 41"/>
                <a:gd name="T54" fmla="*/ 10 w 34"/>
                <a:gd name="T55" fmla="*/ 4 h 41"/>
                <a:gd name="T56" fmla="*/ 11 w 34"/>
                <a:gd name="T57" fmla="*/ 4 h 41"/>
                <a:gd name="T58" fmla="*/ 11 w 34"/>
                <a:gd name="T59" fmla="*/ 6 h 41"/>
                <a:gd name="T60" fmla="*/ 12 w 34"/>
                <a:gd name="T61" fmla="*/ 6 h 41"/>
                <a:gd name="T62" fmla="*/ 12 w 34"/>
                <a:gd name="T63" fmla="*/ 9 h 41"/>
                <a:gd name="T64" fmla="*/ 12 w 34"/>
                <a:gd name="T65" fmla="*/ 9 h 41"/>
                <a:gd name="T66" fmla="*/ 12 w 34"/>
                <a:gd name="T67" fmla="*/ 14 h 41"/>
                <a:gd name="T68" fmla="*/ 11 w 34"/>
                <a:gd name="T69" fmla="*/ 14 h 41"/>
                <a:gd name="T70" fmla="*/ 11 w 34"/>
                <a:gd name="T71" fmla="*/ 16 h 41"/>
                <a:gd name="T72" fmla="*/ 10 w 34"/>
                <a:gd name="T73" fmla="*/ 16 h 41"/>
                <a:gd name="T74" fmla="*/ 10 w 34"/>
                <a:gd name="T75" fmla="*/ 17 h 41"/>
                <a:gd name="T76" fmla="*/ 6 w 34"/>
                <a:gd name="T77" fmla="*/ 17 h 41"/>
                <a:gd name="T78" fmla="*/ 6 w 34"/>
                <a:gd name="T79" fmla="*/ 16 h 41"/>
                <a:gd name="T80" fmla="*/ 5 w 34"/>
                <a:gd name="T81" fmla="*/ 16 h 41"/>
                <a:gd name="T82" fmla="*/ 5 w 34"/>
                <a:gd name="T83" fmla="*/ 14 h 41"/>
                <a:gd name="T84" fmla="*/ 4 w 34"/>
                <a:gd name="T85" fmla="*/ 14 h 41"/>
                <a:gd name="T86" fmla="*/ 4 w 34"/>
                <a:gd name="T87" fmla="*/ 11 h 41"/>
                <a:gd name="T88" fmla="*/ 4 w 34"/>
                <a:gd name="T89" fmla="*/ 11 h 41"/>
                <a:gd name="T90" fmla="*/ 4 w 34"/>
                <a:gd name="T91" fmla="*/ 6 h 41"/>
                <a:gd name="T92" fmla="*/ 4 w 34"/>
                <a:gd name="T93" fmla="*/ 6 h 41"/>
                <a:gd name="T94" fmla="*/ 4 w 34"/>
                <a:gd name="T95" fmla="*/ 5 h 41"/>
                <a:gd name="T96" fmla="*/ 7 w 34"/>
                <a:gd name="T97" fmla="*/ 3 h 41"/>
                <a:gd name="T98" fmla="*/ 14 w 34"/>
                <a:gd name="T99" fmla="*/ 3 h 41"/>
                <a:gd name="T100" fmla="*/ 14 w 34"/>
                <a:gd name="T101" fmla="*/ 2 h 41"/>
                <a:gd name="T102" fmla="*/ 12 w 34"/>
                <a:gd name="T103" fmla="*/ 2 h 41"/>
                <a:gd name="T104" fmla="*/ 12 w 34"/>
                <a:gd name="T105" fmla="*/ 1 h 41"/>
                <a:gd name="T106" fmla="*/ 11 w 34"/>
                <a:gd name="T107" fmla="*/ 1 h 41"/>
                <a:gd name="T108" fmla="*/ 11 w 34"/>
                <a:gd name="T109" fmla="*/ 0 h 41"/>
                <a:gd name="T110" fmla="*/ 4 w 34"/>
                <a:gd name="T111" fmla="*/ 0 h 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 h="41">
                  <a:moveTo>
                    <a:pt x="9" y="0"/>
                  </a:moveTo>
                  <a:lnTo>
                    <a:pt x="9" y="1"/>
                  </a:lnTo>
                  <a:lnTo>
                    <a:pt x="6" y="3"/>
                  </a:lnTo>
                  <a:lnTo>
                    <a:pt x="6" y="6"/>
                  </a:lnTo>
                  <a:lnTo>
                    <a:pt x="4" y="6"/>
                  </a:lnTo>
                  <a:lnTo>
                    <a:pt x="4" y="9"/>
                  </a:lnTo>
                  <a:lnTo>
                    <a:pt x="3" y="9"/>
                  </a:lnTo>
                  <a:lnTo>
                    <a:pt x="2" y="17"/>
                  </a:lnTo>
                  <a:lnTo>
                    <a:pt x="0" y="17"/>
                  </a:lnTo>
                  <a:lnTo>
                    <a:pt x="2" y="30"/>
                  </a:lnTo>
                  <a:lnTo>
                    <a:pt x="3" y="30"/>
                  </a:lnTo>
                  <a:lnTo>
                    <a:pt x="7" y="38"/>
                  </a:lnTo>
                  <a:lnTo>
                    <a:pt x="9" y="38"/>
                  </a:lnTo>
                  <a:lnTo>
                    <a:pt x="11" y="41"/>
                  </a:lnTo>
                  <a:lnTo>
                    <a:pt x="24" y="41"/>
                  </a:lnTo>
                  <a:lnTo>
                    <a:pt x="24" y="39"/>
                  </a:lnTo>
                  <a:lnTo>
                    <a:pt x="30" y="34"/>
                  </a:lnTo>
                  <a:lnTo>
                    <a:pt x="30" y="31"/>
                  </a:lnTo>
                  <a:lnTo>
                    <a:pt x="33" y="30"/>
                  </a:lnTo>
                  <a:lnTo>
                    <a:pt x="34" y="15"/>
                  </a:lnTo>
                  <a:lnTo>
                    <a:pt x="33" y="15"/>
                  </a:lnTo>
                  <a:lnTo>
                    <a:pt x="33" y="11"/>
                  </a:lnTo>
                  <a:lnTo>
                    <a:pt x="31" y="11"/>
                  </a:lnTo>
                  <a:lnTo>
                    <a:pt x="31" y="8"/>
                  </a:lnTo>
                  <a:lnTo>
                    <a:pt x="30" y="8"/>
                  </a:lnTo>
                  <a:lnTo>
                    <a:pt x="30" y="6"/>
                  </a:lnTo>
                  <a:lnTo>
                    <a:pt x="21" y="6"/>
                  </a:lnTo>
                  <a:lnTo>
                    <a:pt x="21" y="8"/>
                  </a:lnTo>
                  <a:lnTo>
                    <a:pt x="24" y="8"/>
                  </a:lnTo>
                  <a:lnTo>
                    <a:pt x="24" y="11"/>
                  </a:lnTo>
                  <a:lnTo>
                    <a:pt x="25" y="11"/>
                  </a:lnTo>
                  <a:lnTo>
                    <a:pt x="25" y="17"/>
                  </a:lnTo>
                  <a:lnTo>
                    <a:pt x="26" y="17"/>
                  </a:lnTo>
                  <a:lnTo>
                    <a:pt x="25" y="28"/>
                  </a:lnTo>
                  <a:lnTo>
                    <a:pt x="24" y="28"/>
                  </a:lnTo>
                  <a:lnTo>
                    <a:pt x="24" y="31"/>
                  </a:lnTo>
                  <a:lnTo>
                    <a:pt x="21" y="31"/>
                  </a:lnTo>
                  <a:lnTo>
                    <a:pt x="21" y="33"/>
                  </a:lnTo>
                  <a:lnTo>
                    <a:pt x="13" y="33"/>
                  </a:lnTo>
                  <a:lnTo>
                    <a:pt x="13" y="31"/>
                  </a:lnTo>
                  <a:lnTo>
                    <a:pt x="11" y="31"/>
                  </a:lnTo>
                  <a:lnTo>
                    <a:pt x="11" y="28"/>
                  </a:lnTo>
                  <a:lnTo>
                    <a:pt x="9" y="28"/>
                  </a:lnTo>
                  <a:lnTo>
                    <a:pt x="9" y="22"/>
                  </a:lnTo>
                  <a:lnTo>
                    <a:pt x="8" y="22"/>
                  </a:lnTo>
                  <a:lnTo>
                    <a:pt x="8" y="12"/>
                  </a:lnTo>
                  <a:lnTo>
                    <a:pt x="9" y="12"/>
                  </a:lnTo>
                  <a:lnTo>
                    <a:pt x="9" y="9"/>
                  </a:lnTo>
                  <a:lnTo>
                    <a:pt x="15" y="6"/>
                  </a:lnTo>
                  <a:lnTo>
                    <a:pt x="30" y="6"/>
                  </a:lnTo>
                  <a:lnTo>
                    <a:pt x="29" y="3"/>
                  </a:lnTo>
                  <a:lnTo>
                    <a:pt x="26" y="3"/>
                  </a:lnTo>
                  <a:lnTo>
                    <a:pt x="26" y="1"/>
                  </a:lnTo>
                  <a:lnTo>
                    <a:pt x="24" y="1"/>
                  </a:lnTo>
                  <a:lnTo>
                    <a:pt x="24" y="0"/>
                  </a:lnTo>
                  <a:lnTo>
                    <a:pt x="9" y="0"/>
                  </a:lnTo>
                  <a:close/>
                </a:path>
              </a:pathLst>
            </a:custGeom>
            <a:solidFill>
              <a:srgbClr val="000000"/>
            </a:solidFill>
            <a:ln w="3175" cmpd="sng">
              <a:solidFill>
                <a:srgbClr val="000000"/>
              </a:solidFill>
              <a:round/>
              <a:headEnd/>
              <a:tailEnd/>
            </a:ln>
          </p:spPr>
          <p:txBody>
            <a:bodyPr/>
            <a:lstStyle/>
            <a:p>
              <a:endParaRPr lang="en-US"/>
            </a:p>
          </p:txBody>
        </p:sp>
        <p:sp>
          <p:nvSpPr>
            <p:cNvPr id="6568" name="Freeform 1608">
              <a:extLst>
                <a:ext uri="{FF2B5EF4-FFF2-40B4-BE49-F238E27FC236}">
                  <a16:creationId xmlns:a16="http://schemas.microsoft.com/office/drawing/2014/main" id="{40CD482A-21E1-8946-9AC6-7709ABDC16EB}"/>
                </a:ext>
              </a:extLst>
            </p:cNvPr>
            <p:cNvSpPr>
              <a:spLocks/>
            </p:cNvSpPr>
            <p:nvPr/>
          </p:nvSpPr>
          <p:spPr bwMode="auto">
            <a:xfrm>
              <a:off x="2601" y="823"/>
              <a:ext cx="14" cy="20"/>
            </a:xfrm>
            <a:custGeom>
              <a:avLst/>
              <a:gdLst>
                <a:gd name="T0" fmla="*/ 0 w 28"/>
                <a:gd name="T1" fmla="*/ 0 h 41"/>
                <a:gd name="T2" fmla="*/ 0 w 28"/>
                <a:gd name="T3" fmla="*/ 4 h 41"/>
                <a:gd name="T4" fmla="*/ 10 w 28"/>
                <a:gd name="T5" fmla="*/ 4 h 41"/>
                <a:gd name="T6" fmla="*/ 10 w 28"/>
                <a:gd name="T7" fmla="*/ 5 h 41"/>
                <a:gd name="T8" fmla="*/ 11 w 28"/>
                <a:gd name="T9" fmla="*/ 5 h 41"/>
                <a:gd name="T10" fmla="*/ 11 w 28"/>
                <a:gd name="T11" fmla="*/ 8 h 41"/>
                <a:gd name="T12" fmla="*/ 9 w 28"/>
                <a:gd name="T13" fmla="*/ 8 h 41"/>
                <a:gd name="T14" fmla="*/ 4 w 28"/>
                <a:gd name="T15" fmla="*/ 8 h 41"/>
                <a:gd name="T16" fmla="*/ 4 w 28"/>
                <a:gd name="T17" fmla="*/ 4 h 41"/>
                <a:gd name="T18" fmla="*/ 0 w 28"/>
                <a:gd name="T19" fmla="*/ 4 h 41"/>
                <a:gd name="T20" fmla="*/ 0 w 28"/>
                <a:gd name="T21" fmla="*/ 12 h 41"/>
                <a:gd name="T22" fmla="*/ 7 w 28"/>
                <a:gd name="T23" fmla="*/ 12 h 41"/>
                <a:gd name="T24" fmla="*/ 7 w 28"/>
                <a:gd name="T25" fmla="*/ 14 h 41"/>
                <a:gd name="T26" fmla="*/ 7 w 28"/>
                <a:gd name="T27" fmla="*/ 14 h 41"/>
                <a:gd name="T28" fmla="*/ 10 w 28"/>
                <a:gd name="T29" fmla="*/ 19 h 41"/>
                <a:gd name="T30" fmla="*/ 11 w 28"/>
                <a:gd name="T31" fmla="*/ 19 h 41"/>
                <a:gd name="T32" fmla="*/ 11 w 28"/>
                <a:gd name="T33" fmla="*/ 20 h 41"/>
                <a:gd name="T34" fmla="*/ 14 w 28"/>
                <a:gd name="T35" fmla="*/ 20 h 41"/>
                <a:gd name="T36" fmla="*/ 14 w 28"/>
                <a:gd name="T37" fmla="*/ 17 h 41"/>
                <a:gd name="T38" fmla="*/ 13 w 28"/>
                <a:gd name="T39" fmla="*/ 17 h 41"/>
                <a:gd name="T40" fmla="*/ 12 w 28"/>
                <a:gd name="T41" fmla="*/ 16 h 41"/>
                <a:gd name="T42" fmla="*/ 12 w 28"/>
                <a:gd name="T43" fmla="*/ 14 h 41"/>
                <a:gd name="T44" fmla="*/ 11 w 28"/>
                <a:gd name="T45" fmla="*/ 14 h 41"/>
                <a:gd name="T46" fmla="*/ 11 w 28"/>
                <a:gd name="T47" fmla="*/ 12 h 41"/>
                <a:gd name="T48" fmla="*/ 9 w 28"/>
                <a:gd name="T49" fmla="*/ 12 h 41"/>
                <a:gd name="T50" fmla="*/ 9 w 28"/>
                <a:gd name="T51" fmla="*/ 12 h 41"/>
                <a:gd name="T52" fmla="*/ 11 w 28"/>
                <a:gd name="T53" fmla="*/ 12 h 41"/>
                <a:gd name="T54" fmla="*/ 11 w 28"/>
                <a:gd name="T55" fmla="*/ 11 h 41"/>
                <a:gd name="T56" fmla="*/ 13 w 28"/>
                <a:gd name="T57" fmla="*/ 10 h 41"/>
                <a:gd name="T58" fmla="*/ 14 w 28"/>
                <a:gd name="T59" fmla="*/ 5 h 41"/>
                <a:gd name="T60" fmla="*/ 13 w 28"/>
                <a:gd name="T61" fmla="*/ 5 h 41"/>
                <a:gd name="T62" fmla="*/ 13 w 28"/>
                <a:gd name="T63" fmla="*/ 2 h 41"/>
                <a:gd name="T64" fmla="*/ 12 w 28"/>
                <a:gd name="T65" fmla="*/ 2 h 41"/>
                <a:gd name="T66" fmla="*/ 11 w 28"/>
                <a:gd name="T67" fmla="*/ 1 h 41"/>
                <a:gd name="T68" fmla="*/ 10 w 28"/>
                <a:gd name="T69" fmla="*/ 1 h 41"/>
                <a:gd name="T70" fmla="*/ 10 w 28"/>
                <a:gd name="T71" fmla="*/ 0 h 41"/>
                <a:gd name="T72" fmla="*/ 0 w 28"/>
                <a:gd name="T73" fmla="*/ 0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8" h="41">
                  <a:moveTo>
                    <a:pt x="0" y="0"/>
                  </a:moveTo>
                  <a:lnTo>
                    <a:pt x="0" y="8"/>
                  </a:lnTo>
                  <a:lnTo>
                    <a:pt x="19" y="8"/>
                  </a:lnTo>
                  <a:lnTo>
                    <a:pt x="19" y="11"/>
                  </a:lnTo>
                  <a:lnTo>
                    <a:pt x="21" y="11"/>
                  </a:lnTo>
                  <a:lnTo>
                    <a:pt x="21" y="16"/>
                  </a:lnTo>
                  <a:lnTo>
                    <a:pt x="18" y="17"/>
                  </a:lnTo>
                  <a:lnTo>
                    <a:pt x="7" y="17"/>
                  </a:lnTo>
                  <a:lnTo>
                    <a:pt x="7" y="8"/>
                  </a:lnTo>
                  <a:lnTo>
                    <a:pt x="0" y="8"/>
                  </a:lnTo>
                  <a:lnTo>
                    <a:pt x="0" y="25"/>
                  </a:lnTo>
                  <a:lnTo>
                    <a:pt x="13" y="25"/>
                  </a:lnTo>
                  <a:lnTo>
                    <a:pt x="13" y="29"/>
                  </a:lnTo>
                  <a:lnTo>
                    <a:pt x="14" y="29"/>
                  </a:lnTo>
                  <a:lnTo>
                    <a:pt x="19" y="38"/>
                  </a:lnTo>
                  <a:lnTo>
                    <a:pt x="21" y="38"/>
                  </a:lnTo>
                  <a:lnTo>
                    <a:pt x="21" y="41"/>
                  </a:lnTo>
                  <a:lnTo>
                    <a:pt x="28" y="41"/>
                  </a:lnTo>
                  <a:lnTo>
                    <a:pt x="27" y="35"/>
                  </a:lnTo>
                  <a:lnTo>
                    <a:pt x="26" y="35"/>
                  </a:lnTo>
                  <a:lnTo>
                    <a:pt x="23" y="32"/>
                  </a:lnTo>
                  <a:lnTo>
                    <a:pt x="23" y="29"/>
                  </a:lnTo>
                  <a:lnTo>
                    <a:pt x="22" y="29"/>
                  </a:lnTo>
                  <a:lnTo>
                    <a:pt x="21" y="25"/>
                  </a:lnTo>
                  <a:lnTo>
                    <a:pt x="18" y="25"/>
                  </a:lnTo>
                  <a:lnTo>
                    <a:pt x="18" y="24"/>
                  </a:lnTo>
                  <a:lnTo>
                    <a:pt x="22" y="24"/>
                  </a:lnTo>
                  <a:lnTo>
                    <a:pt x="22" y="22"/>
                  </a:lnTo>
                  <a:lnTo>
                    <a:pt x="26" y="21"/>
                  </a:lnTo>
                  <a:lnTo>
                    <a:pt x="27" y="10"/>
                  </a:lnTo>
                  <a:lnTo>
                    <a:pt x="26" y="10"/>
                  </a:lnTo>
                  <a:lnTo>
                    <a:pt x="26" y="5"/>
                  </a:lnTo>
                  <a:lnTo>
                    <a:pt x="23" y="5"/>
                  </a:lnTo>
                  <a:lnTo>
                    <a:pt x="22" y="2"/>
                  </a:lnTo>
                  <a:lnTo>
                    <a:pt x="19" y="2"/>
                  </a:lnTo>
                  <a:lnTo>
                    <a:pt x="19"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569" name="Rectangle 1609">
              <a:extLst>
                <a:ext uri="{FF2B5EF4-FFF2-40B4-BE49-F238E27FC236}">
                  <a16:creationId xmlns:a16="http://schemas.microsoft.com/office/drawing/2014/main" id="{8C1DDE52-85CD-384E-AEE0-D9AA8865994D}"/>
                </a:ext>
              </a:extLst>
            </p:cNvPr>
            <p:cNvSpPr>
              <a:spLocks noChangeArrowheads="1"/>
            </p:cNvSpPr>
            <p:nvPr/>
          </p:nvSpPr>
          <p:spPr bwMode="auto">
            <a:xfrm>
              <a:off x="2601" y="835"/>
              <a:ext cx="3" cy="8"/>
            </a:xfrm>
            <a:prstGeom prst="rect">
              <a:avLst/>
            </a:prstGeom>
            <a:solidFill>
              <a:srgbClr val="0000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70" name="Freeform 1610">
              <a:extLst>
                <a:ext uri="{FF2B5EF4-FFF2-40B4-BE49-F238E27FC236}">
                  <a16:creationId xmlns:a16="http://schemas.microsoft.com/office/drawing/2014/main" id="{77D2E33A-C5BE-BE45-9C45-F6A4C0875AD1}"/>
                </a:ext>
              </a:extLst>
            </p:cNvPr>
            <p:cNvSpPr>
              <a:spLocks/>
            </p:cNvSpPr>
            <p:nvPr/>
          </p:nvSpPr>
          <p:spPr bwMode="auto">
            <a:xfrm>
              <a:off x="2617" y="823"/>
              <a:ext cx="16" cy="21"/>
            </a:xfrm>
            <a:custGeom>
              <a:avLst/>
              <a:gdLst>
                <a:gd name="T0" fmla="*/ 4 w 33"/>
                <a:gd name="T1" fmla="*/ 0 h 41"/>
                <a:gd name="T2" fmla="*/ 4 w 33"/>
                <a:gd name="T3" fmla="*/ 1 h 41"/>
                <a:gd name="T4" fmla="*/ 2 w 33"/>
                <a:gd name="T5" fmla="*/ 2 h 41"/>
                <a:gd name="T6" fmla="*/ 2 w 33"/>
                <a:gd name="T7" fmla="*/ 4 h 41"/>
                <a:gd name="T8" fmla="*/ 1 w 33"/>
                <a:gd name="T9" fmla="*/ 5 h 41"/>
                <a:gd name="T10" fmla="*/ 0 w 33"/>
                <a:gd name="T11" fmla="*/ 12 h 41"/>
                <a:gd name="T12" fmla="*/ 1 w 33"/>
                <a:gd name="T13" fmla="*/ 12 h 41"/>
                <a:gd name="T14" fmla="*/ 1 w 33"/>
                <a:gd name="T15" fmla="*/ 15 h 41"/>
                <a:gd name="T16" fmla="*/ 1 w 33"/>
                <a:gd name="T17" fmla="*/ 15 h 41"/>
                <a:gd name="T18" fmla="*/ 2 w 33"/>
                <a:gd name="T19" fmla="*/ 18 h 41"/>
                <a:gd name="T20" fmla="*/ 3 w 33"/>
                <a:gd name="T21" fmla="*/ 18 h 41"/>
                <a:gd name="T22" fmla="*/ 4 w 33"/>
                <a:gd name="T23" fmla="*/ 20 h 41"/>
                <a:gd name="T24" fmla="*/ 5 w 33"/>
                <a:gd name="T25" fmla="*/ 20 h 41"/>
                <a:gd name="T26" fmla="*/ 5 w 33"/>
                <a:gd name="T27" fmla="*/ 21 h 41"/>
                <a:gd name="T28" fmla="*/ 10 w 33"/>
                <a:gd name="T29" fmla="*/ 21 h 41"/>
                <a:gd name="T30" fmla="*/ 10 w 33"/>
                <a:gd name="T31" fmla="*/ 20 h 41"/>
                <a:gd name="T32" fmla="*/ 11 w 33"/>
                <a:gd name="T33" fmla="*/ 20 h 41"/>
                <a:gd name="T34" fmla="*/ 11 w 33"/>
                <a:gd name="T35" fmla="*/ 19 h 41"/>
                <a:gd name="T36" fmla="*/ 13 w 33"/>
                <a:gd name="T37" fmla="*/ 19 h 41"/>
                <a:gd name="T38" fmla="*/ 13 w 33"/>
                <a:gd name="T39" fmla="*/ 18 h 41"/>
                <a:gd name="T40" fmla="*/ 14 w 33"/>
                <a:gd name="T41" fmla="*/ 18 h 41"/>
                <a:gd name="T42" fmla="*/ 14 w 33"/>
                <a:gd name="T43" fmla="*/ 17 h 41"/>
                <a:gd name="T44" fmla="*/ 15 w 33"/>
                <a:gd name="T45" fmla="*/ 17 h 41"/>
                <a:gd name="T46" fmla="*/ 15 w 33"/>
                <a:gd name="T47" fmla="*/ 15 h 41"/>
                <a:gd name="T48" fmla="*/ 15 w 33"/>
                <a:gd name="T49" fmla="*/ 15 h 41"/>
                <a:gd name="T50" fmla="*/ 16 w 33"/>
                <a:gd name="T51" fmla="*/ 8 h 41"/>
                <a:gd name="T52" fmla="*/ 15 w 33"/>
                <a:gd name="T53" fmla="*/ 8 h 41"/>
                <a:gd name="T54" fmla="*/ 15 w 33"/>
                <a:gd name="T55" fmla="*/ 5 h 41"/>
                <a:gd name="T56" fmla="*/ 15 w 33"/>
                <a:gd name="T57" fmla="*/ 5 h 41"/>
                <a:gd name="T58" fmla="*/ 15 w 33"/>
                <a:gd name="T59" fmla="*/ 3 h 41"/>
                <a:gd name="T60" fmla="*/ 10 w 33"/>
                <a:gd name="T61" fmla="*/ 3 h 41"/>
                <a:gd name="T62" fmla="*/ 10 w 33"/>
                <a:gd name="T63" fmla="*/ 4 h 41"/>
                <a:gd name="T64" fmla="*/ 12 w 33"/>
                <a:gd name="T65" fmla="*/ 4 h 41"/>
                <a:gd name="T66" fmla="*/ 12 w 33"/>
                <a:gd name="T67" fmla="*/ 6 h 41"/>
                <a:gd name="T68" fmla="*/ 12 w 33"/>
                <a:gd name="T69" fmla="*/ 6 h 41"/>
                <a:gd name="T70" fmla="*/ 12 w 33"/>
                <a:gd name="T71" fmla="*/ 9 h 41"/>
                <a:gd name="T72" fmla="*/ 13 w 33"/>
                <a:gd name="T73" fmla="*/ 9 h 41"/>
                <a:gd name="T74" fmla="*/ 12 w 33"/>
                <a:gd name="T75" fmla="*/ 14 h 41"/>
                <a:gd name="T76" fmla="*/ 12 w 33"/>
                <a:gd name="T77" fmla="*/ 14 h 41"/>
                <a:gd name="T78" fmla="*/ 12 w 33"/>
                <a:gd name="T79" fmla="*/ 16 h 41"/>
                <a:gd name="T80" fmla="*/ 10 w 33"/>
                <a:gd name="T81" fmla="*/ 16 h 41"/>
                <a:gd name="T82" fmla="*/ 10 w 33"/>
                <a:gd name="T83" fmla="*/ 17 h 41"/>
                <a:gd name="T84" fmla="*/ 6 w 33"/>
                <a:gd name="T85" fmla="*/ 17 h 41"/>
                <a:gd name="T86" fmla="*/ 6 w 33"/>
                <a:gd name="T87" fmla="*/ 16 h 41"/>
                <a:gd name="T88" fmla="*/ 4 w 33"/>
                <a:gd name="T89" fmla="*/ 16 h 41"/>
                <a:gd name="T90" fmla="*/ 4 w 33"/>
                <a:gd name="T91" fmla="*/ 14 h 41"/>
                <a:gd name="T92" fmla="*/ 4 w 33"/>
                <a:gd name="T93" fmla="*/ 14 h 41"/>
                <a:gd name="T94" fmla="*/ 4 w 33"/>
                <a:gd name="T95" fmla="*/ 11 h 41"/>
                <a:gd name="T96" fmla="*/ 3 w 33"/>
                <a:gd name="T97" fmla="*/ 11 h 41"/>
                <a:gd name="T98" fmla="*/ 4 w 33"/>
                <a:gd name="T99" fmla="*/ 6 h 41"/>
                <a:gd name="T100" fmla="*/ 4 w 33"/>
                <a:gd name="T101" fmla="*/ 6 h 41"/>
                <a:gd name="T102" fmla="*/ 4 w 33"/>
                <a:gd name="T103" fmla="*/ 4 h 41"/>
                <a:gd name="T104" fmla="*/ 6 w 33"/>
                <a:gd name="T105" fmla="*/ 4 h 41"/>
                <a:gd name="T106" fmla="*/ 6 w 33"/>
                <a:gd name="T107" fmla="*/ 3 h 41"/>
                <a:gd name="T108" fmla="*/ 14 w 33"/>
                <a:gd name="T109" fmla="*/ 3 h 41"/>
                <a:gd name="T110" fmla="*/ 14 w 33"/>
                <a:gd name="T111" fmla="*/ 2 h 41"/>
                <a:gd name="T112" fmla="*/ 12 w 33"/>
                <a:gd name="T113" fmla="*/ 2 h 41"/>
                <a:gd name="T114" fmla="*/ 12 w 33"/>
                <a:gd name="T115" fmla="*/ 1 h 41"/>
                <a:gd name="T116" fmla="*/ 10 w 33"/>
                <a:gd name="T117" fmla="*/ 1 h 41"/>
                <a:gd name="T118" fmla="*/ 10 w 33"/>
                <a:gd name="T119" fmla="*/ 0 h 41"/>
                <a:gd name="T120" fmla="*/ 4 w 33"/>
                <a:gd name="T121" fmla="*/ 0 h 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 h="41">
                  <a:moveTo>
                    <a:pt x="9" y="0"/>
                  </a:moveTo>
                  <a:lnTo>
                    <a:pt x="9" y="1"/>
                  </a:lnTo>
                  <a:lnTo>
                    <a:pt x="4" y="4"/>
                  </a:lnTo>
                  <a:lnTo>
                    <a:pt x="4" y="8"/>
                  </a:lnTo>
                  <a:lnTo>
                    <a:pt x="2" y="9"/>
                  </a:lnTo>
                  <a:lnTo>
                    <a:pt x="0" y="23"/>
                  </a:lnTo>
                  <a:lnTo>
                    <a:pt x="2" y="23"/>
                  </a:lnTo>
                  <a:lnTo>
                    <a:pt x="2" y="30"/>
                  </a:lnTo>
                  <a:lnTo>
                    <a:pt x="3" y="30"/>
                  </a:lnTo>
                  <a:lnTo>
                    <a:pt x="4" y="36"/>
                  </a:lnTo>
                  <a:lnTo>
                    <a:pt x="7" y="36"/>
                  </a:lnTo>
                  <a:lnTo>
                    <a:pt x="8" y="39"/>
                  </a:lnTo>
                  <a:lnTo>
                    <a:pt x="11" y="39"/>
                  </a:lnTo>
                  <a:lnTo>
                    <a:pt x="11" y="41"/>
                  </a:lnTo>
                  <a:lnTo>
                    <a:pt x="20" y="41"/>
                  </a:lnTo>
                  <a:lnTo>
                    <a:pt x="20" y="39"/>
                  </a:lnTo>
                  <a:lnTo>
                    <a:pt x="22" y="39"/>
                  </a:lnTo>
                  <a:lnTo>
                    <a:pt x="22" y="38"/>
                  </a:lnTo>
                  <a:lnTo>
                    <a:pt x="26" y="38"/>
                  </a:lnTo>
                  <a:lnTo>
                    <a:pt x="26" y="36"/>
                  </a:lnTo>
                  <a:lnTo>
                    <a:pt x="29" y="36"/>
                  </a:lnTo>
                  <a:lnTo>
                    <a:pt x="29" y="33"/>
                  </a:lnTo>
                  <a:lnTo>
                    <a:pt x="30" y="33"/>
                  </a:lnTo>
                  <a:lnTo>
                    <a:pt x="30" y="30"/>
                  </a:lnTo>
                  <a:lnTo>
                    <a:pt x="31" y="30"/>
                  </a:lnTo>
                  <a:lnTo>
                    <a:pt x="33" y="15"/>
                  </a:lnTo>
                  <a:lnTo>
                    <a:pt x="31" y="15"/>
                  </a:lnTo>
                  <a:lnTo>
                    <a:pt x="31" y="9"/>
                  </a:lnTo>
                  <a:lnTo>
                    <a:pt x="30" y="9"/>
                  </a:lnTo>
                  <a:lnTo>
                    <a:pt x="30" y="6"/>
                  </a:lnTo>
                  <a:lnTo>
                    <a:pt x="21" y="6"/>
                  </a:lnTo>
                  <a:lnTo>
                    <a:pt x="21" y="8"/>
                  </a:lnTo>
                  <a:lnTo>
                    <a:pt x="24" y="8"/>
                  </a:lnTo>
                  <a:lnTo>
                    <a:pt x="24" y="11"/>
                  </a:lnTo>
                  <a:lnTo>
                    <a:pt x="25" y="11"/>
                  </a:lnTo>
                  <a:lnTo>
                    <a:pt x="25" y="17"/>
                  </a:lnTo>
                  <a:lnTo>
                    <a:pt x="26" y="17"/>
                  </a:lnTo>
                  <a:lnTo>
                    <a:pt x="25" y="28"/>
                  </a:lnTo>
                  <a:lnTo>
                    <a:pt x="24" y="28"/>
                  </a:lnTo>
                  <a:lnTo>
                    <a:pt x="24" y="31"/>
                  </a:lnTo>
                  <a:lnTo>
                    <a:pt x="21" y="31"/>
                  </a:lnTo>
                  <a:lnTo>
                    <a:pt x="21" y="33"/>
                  </a:lnTo>
                  <a:lnTo>
                    <a:pt x="13" y="33"/>
                  </a:lnTo>
                  <a:lnTo>
                    <a:pt x="13" y="31"/>
                  </a:lnTo>
                  <a:lnTo>
                    <a:pt x="9" y="31"/>
                  </a:lnTo>
                  <a:lnTo>
                    <a:pt x="9" y="28"/>
                  </a:lnTo>
                  <a:lnTo>
                    <a:pt x="8" y="28"/>
                  </a:lnTo>
                  <a:lnTo>
                    <a:pt x="8" y="22"/>
                  </a:lnTo>
                  <a:lnTo>
                    <a:pt x="7" y="22"/>
                  </a:lnTo>
                  <a:lnTo>
                    <a:pt x="8" y="11"/>
                  </a:lnTo>
                  <a:lnTo>
                    <a:pt x="9" y="11"/>
                  </a:lnTo>
                  <a:lnTo>
                    <a:pt x="9" y="8"/>
                  </a:lnTo>
                  <a:lnTo>
                    <a:pt x="13" y="8"/>
                  </a:lnTo>
                  <a:lnTo>
                    <a:pt x="13" y="6"/>
                  </a:lnTo>
                  <a:lnTo>
                    <a:pt x="29" y="6"/>
                  </a:lnTo>
                  <a:lnTo>
                    <a:pt x="29" y="3"/>
                  </a:lnTo>
                  <a:lnTo>
                    <a:pt x="25" y="3"/>
                  </a:lnTo>
                  <a:lnTo>
                    <a:pt x="25" y="1"/>
                  </a:lnTo>
                  <a:lnTo>
                    <a:pt x="21" y="1"/>
                  </a:lnTo>
                  <a:lnTo>
                    <a:pt x="21" y="0"/>
                  </a:lnTo>
                  <a:lnTo>
                    <a:pt x="9" y="0"/>
                  </a:lnTo>
                  <a:close/>
                </a:path>
              </a:pathLst>
            </a:custGeom>
            <a:solidFill>
              <a:srgbClr val="000000"/>
            </a:solidFill>
            <a:ln w="3175" cmpd="sng">
              <a:solidFill>
                <a:srgbClr val="000000"/>
              </a:solidFill>
              <a:round/>
              <a:headEnd/>
              <a:tailEnd/>
            </a:ln>
          </p:spPr>
          <p:txBody>
            <a:bodyPr/>
            <a:lstStyle/>
            <a:p>
              <a:endParaRPr lang="en-US"/>
            </a:p>
          </p:txBody>
        </p:sp>
        <p:sp>
          <p:nvSpPr>
            <p:cNvPr id="6571" name="Freeform 1611">
              <a:extLst>
                <a:ext uri="{FF2B5EF4-FFF2-40B4-BE49-F238E27FC236}">
                  <a16:creationId xmlns:a16="http://schemas.microsoft.com/office/drawing/2014/main" id="{B7B7E91E-C746-644F-8ECE-E5FE4628A468}"/>
                </a:ext>
              </a:extLst>
            </p:cNvPr>
            <p:cNvSpPr>
              <a:spLocks/>
            </p:cNvSpPr>
            <p:nvPr/>
          </p:nvSpPr>
          <p:spPr bwMode="auto">
            <a:xfrm>
              <a:off x="2635" y="823"/>
              <a:ext cx="14" cy="21"/>
            </a:xfrm>
            <a:custGeom>
              <a:avLst/>
              <a:gdLst>
                <a:gd name="T0" fmla="*/ 0 w 28"/>
                <a:gd name="T1" fmla="*/ 14 h 43"/>
                <a:gd name="T2" fmla="*/ 4 w 28"/>
                <a:gd name="T3" fmla="*/ 13 h 43"/>
                <a:gd name="T4" fmla="*/ 5 w 28"/>
                <a:gd name="T5" fmla="*/ 16 h 43"/>
                <a:gd name="T6" fmla="*/ 8 w 28"/>
                <a:gd name="T7" fmla="*/ 17 h 43"/>
                <a:gd name="T8" fmla="*/ 10 w 28"/>
                <a:gd name="T9" fmla="*/ 16 h 43"/>
                <a:gd name="T10" fmla="*/ 11 w 28"/>
                <a:gd name="T11" fmla="*/ 14 h 43"/>
                <a:gd name="T12" fmla="*/ 10 w 28"/>
                <a:gd name="T13" fmla="*/ 13 h 43"/>
                <a:gd name="T14" fmla="*/ 9 w 28"/>
                <a:gd name="T15" fmla="*/ 12 h 43"/>
                <a:gd name="T16" fmla="*/ 8 w 28"/>
                <a:gd name="T17" fmla="*/ 12 h 43"/>
                <a:gd name="T18" fmla="*/ 6 w 28"/>
                <a:gd name="T19" fmla="*/ 12 h 43"/>
                <a:gd name="T20" fmla="*/ 2 w 28"/>
                <a:gd name="T21" fmla="*/ 9 h 43"/>
                <a:gd name="T22" fmla="*/ 1 w 28"/>
                <a:gd name="T23" fmla="*/ 5 h 43"/>
                <a:gd name="T24" fmla="*/ 2 w 28"/>
                <a:gd name="T25" fmla="*/ 2 h 43"/>
                <a:gd name="T26" fmla="*/ 4 w 28"/>
                <a:gd name="T27" fmla="*/ 0 h 43"/>
                <a:gd name="T28" fmla="*/ 8 w 28"/>
                <a:gd name="T29" fmla="*/ 0 h 43"/>
                <a:gd name="T30" fmla="*/ 10 w 28"/>
                <a:gd name="T31" fmla="*/ 0 h 43"/>
                <a:gd name="T32" fmla="*/ 12 w 28"/>
                <a:gd name="T33" fmla="*/ 1 h 43"/>
                <a:gd name="T34" fmla="*/ 13 w 28"/>
                <a:gd name="T35" fmla="*/ 3 h 43"/>
                <a:gd name="T36" fmla="*/ 14 w 28"/>
                <a:gd name="T37" fmla="*/ 6 h 43"/>
                <a:gd name="T38" fmla="*/ 10 w 28"/>
                <a:gd name="T39" fmla="*/ 6 h 43"/>
                <a:gd name="T40" fmla="*/ 9 w 28"/>
                <a:gd name="T41" fmla="*/ 4 h 43"/>
                <a:gd name="T42" fmla="*/ 8 w 28"/>
                <a:gd name="T43" fmla="*/ 3 h 43"/>
                <a:gd name="T44" fmla="*/ 5 w 28"/>
                <a:gd name="T45" fmla="*/ 4 h 43"/>
                <a:gd name="T46" fmla="*/ 4 w 28"/>
                <a:gd name="T47" fmla="*/ 5 h 43"/>
                <a:gd name="T48" fmla="*/ 5 w 28"/>
                <a:gd name="T49" fmla="*/ 6 h 43"/>
                <a:gd name="T50" fmla="*/ 6 w 28"/>
                <a:gd name="T51" fmla="*/ 7 h 43"/>
                <a:gd name="T52" fmla="*/ 8 w 28"/>
                <a:gd name="T53" fmla="*/ 8 h 43"/>
                <a:gd name="T54" fmla="*/ 10 w 28"/>
                <a:gd name="T55" fmla="*/ 8 h 43"/>
                <a:gd name="T56" fmla="*/ 11 w 28"/>
                <a:gd name="T57" fmla="*/ 9 h 43"/>
                <a:gd name="T58" fmla="*/ 13 w 28"/>
                <a:gd name="T59" fmla="*/ 10 h 43"/>
                <a:gd name="T60" fmla="*/ 13 w 28"/>
                <a:gd name="T61" fmla="*/ 11 h 43"/>
                <a:gd name="T62" fmla="*/ 14 w 28"/>
                <a:gd name="T63" fmla="*/ 15 h 43"/>
                <a:gd name="T64" fmla="*/ 13 w 28"/>
                <a:gd name="T65" fmla="*/ 18 h 43"/>
                <a:gd name="T66" fmla="*/ 11 w 28"/>
                <a:gd name="T67" fmla="*/ 20 h 43"/>
                <a:gd name="T68" fmla="*/ 9 w 28"/>
                <a:gd name="T69" fmla="*/ 21 h 43"/>
                <a:gd name="T70" fmla="*/ 8 w 28"/>
                <a:gd name="T71" fmla="*/ 21 h 43"/>
                <a:gd name="T72" fmla="*/ 5 w 28"/>
                <a:gd name="T73" fmla="*/ 20 h 43"/>
                <a:gd name="T74" fmla="*/ 2 w 28"/>
                <a:gd name="T75" fmla="*/ 19 h 43"/>
                <a:gd name="T76" fmla="*/ 0 w 28"/>
                <a:gd name="T77" fmla="*/ 14 h 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 h="43">
                  <a:moveTo>
                    <a:pt x="0" y="29"/>
                  </a:moveTo>
                  <a:lnTo>
                    <a:pt x="7" y="27"/>
                  </a:lnTo>
                  <a:lnTo>
                    <a:pt x="9" y="33"/>
                  </a:lnTo>
                  <a:lnTo>
                    <a:pt x="15" y="35"/>
                  </a:lnTo>
                  <a:lnTo>
                    <a:pt x="20" y="33"/>
                  </a:lnTo>
                  <a:lnTo>
                    <a:pt x="21" y="29"/>
                  </a:lnTo>
                  <a:lnTo>
                    <a:pt x="20" y="27"/>
                  </a:lnTo>
                  <a:lnTo>
                    <a:pt x="18" y="25"/>
                  </a:lnTo>
                  <a:lnTo>
                    <a:pt x="16" y="25"/>
                  </a:lnTo>
                  <a:lnTo>
                    <a:pt x="12" y="24"/>
                  </a:lnTo>
                  <a:lnTo>
                    <a:pt x="4" y="19"/>
                  </a:lnTo>
                  <a:lnTo>
                    <a:pt x="2" y="11"/>
                  </a:lnTo>
                  <a:lnTo>
                    <a:pt x="3" y="5"/>
                  </a:lnTo>
                  <a:lnTo>
                    <a:pt x="7" y="0"/>
                  </a:lnTo>
                  <a:lnTo>
                    <a:pt x="15" y="0"/>
                  </a:lnTo>
                  <a:lnTo>
                    <a:pt x="20" y="0"/>
                  </a:lnTo>
                  <a:lnTo>
                    <a:pt x="24" y="3"/>
                  </a:lnTo>
                  <a:lnTo>
                    <a:pt x="26" y="6"/>
                  </a:lnTo>
                  <a:lnTo>
                    <a:pt x="28" y="13"/>
                  </a:lnTo>
                  <a:lnTo>
                    <a:pt x="20" y="13"/>
                  </a:lnTo>
                  <a:lnTo>
                    <a:pt x="18" y="8"/>
                  </a:lnTo>
                  <a:lnTo>
                    <a:pt x="15" y="6"/>
                  </a:lnTo>
                  <a:lnTo>
                    <a:pt x="9" y="8"/>
                  </a:lnTo>
                  <a:lnTo>
                    <a:pt x="8" y="11"/>
                  </a:lnTo>
                  <a:lnTo>
                    <a:pt x="9" y="13"/>
                  </a:lnTo>
                  <a:lnTo>
                    <a:pt x="12" y="14"/>
                  </a:lnTo>
                  <a:lnTo>
                    <a:pt x="16" y="16"/>
                  </a:lnTo>
                  <a:lnTo>
                    <a:pt x="20" y="17"/>
                  </a:lnTo>
                  <a:lnTo>
                    <a:pt x="22" y="19"/>
                  </a:lnTo>
                  <a:lnTo>
                    <a:pt x="25" y="21"/>
                  </a:lnTo>
                  <a:lnTo>
                    <a:pt x="26" y="22"/>
                  </a:lnTo>
                  <a:lnTo>
                    <a:pt x="28" y="30"/>
                  </a:lnTo>
                  <a:lnTo>
                    <a:pt x="26" y="36"/>
                  </a:lnTo>
                  <a:lnTo>
                    <a:pt x="22" y="41"/>
                  </a:lnTo>
                  <a:lnTo>
                    <a:pt x="18" y="43"/>
                  </a:lnTo>
                  <a:lnTo>
                    <a:pt x="15" y="43"/>
                  </a:lnTo>
                  <a:lnTo>
                    <a:pt x="9" y="41"/>
                  </a:lnTo>
                  <a:lnTo>
                    <a:pt x="4" y="38"/>
                  </a:lnTo>
                  <a:lnTo>
                    <a:pt x="0" y="29"/>
                  </a:lnTo>
                  <a:close/>
                </a:path>
              </a:pathLst>
            </a:custGeom>
            <a:solidFill>
              <a:srgbClr val="000000"/>
            </a:solidFill>
            <a:ln w="3175" cmpd="sng">
              <a:solidFill>
                <a:srgbClr val="000000"/>
              </a:solidFill>
              <a:round/>
              <a:headEnd/>
              <a:tailEnd/>
            </a:ln>
          </p:spPr>
          <p:txBody>
            <a:bodyPr/>
            <a:lstStyle/>
            <a:p>
              <a:endParaRPr lang="en-US"/>
            </a:p>
          </p:txBody>
        </p:sp>
        <p:sp>
          <p:nvSpPr>
            <p:cNvPr id="6572" name="Freeform 1612">
              <a:extLst>
                <a:ext uri="{FF2B5EF4-FFF2-40B4-BE49-F238E27FC236}">
                  <a16:creationId xmlns:a16="http://schemas.microsoft.com/office/drawing/2014/main" id="{D28060E0-9F43-914B-9D39-0C314B4A045D}"/>
                </a:ext>
              </a:extLst>
            </p:cNvPr>
            <p:cNvSpPr>
              <a:spLocks/>
            </p:cNvSpPr>
            <p:nvPr/>
          </p:nvSpPr>
          <p:spPr bwMode="auto">
            <a:xfrm>
              <a:off x="2658" y="823"/>
              <a:ext cx="16" cy="21"/>
            </a:xfrm>
            <a:custGeom>
              <a:avLst/>
              <a:gdLst>
                <a:gd name="T0" fmla="*/ 5 w 32"/>
                <a:gd name="T1" fmla="*/ 0 h 41"/>
                <a:gd name="T2" fmla="*/ 5 w 32"/>
                <a:gd name="T3" fmla="*/ 1 h 41"/>
                <a:gd name="T4" fmla="*/ 2 w 32"/>
                <a:gd name="T5" fmla="*/ 2 h 41"/>
                <a:gd name="T6" fmla="*/ 2 w 32"/>
                <a:gd name="T7" fmla="*/ 3 h 41"/>
                <a:gd name="T8" fmla="*/ 1 w 32"/>
                <a:gd name="T9" fmla="*/ 3 h 41"/>
                <a:gd name="T10" fmla="*/ 1 w 32"/>
                <a:gd name="T11" fmla="*/ 5 h 41"/>
                <a:gd name="T12" fmla="*/ 1 w 32"/>
                <a:gd name="T13" fmla="*/ 5 h 41"/>
                <a:gd name="T14" fmla="*/ 0 w 32"/>
                <a:gd name="T15" fmla="*/ 12 h 41"/>
                <a:gd name="T16" fmla="*/ 1 w 32"/>
                <a:gd name="T17" fmla="*/ 12 h 41"/>
                <a:gd name="T18" fmla="*/ 1 w 32"/>
                <a:gd name="T19" fmla="*/ 15 h 41"/>
                <a:gd name="T20" fmla="*/ 1 w 32"/>
                <a:gd name="T21" fmla="*/ 15 h 41"/>
                <a:gd name="T22" fmla="*/ 2 w 32"/>
                <a:gd name="T23" fmla="*/ 18 h 41"/>
                <a:gd name="T24" fmla="*/ 4 w 32"/>
                <a:gd name="T25" fmla="*/ 19 h 41"/>
                <a:gd name="T26" fmla="*/ 5 w 32"/>
                <a:gd name="T27" fmla="*/ 21 h 41"/>
                <a:gd name="T28" fmla="*/ 11 w 32"/>
                <a:gd name="T29" fmla="*/ 21 h 41"/>
                <a:gd name="T30" fmla="*/ 11 w 32"/>
                <a:gd name="T31" fmla="*/ 20 h 41"/>
                <a:gd name="T32" fmla="*/ 14 w 32"/>
                <a:gd name="T33" fmla="*/ 17 h 41"/>
                <a:gd name="T34" fmla="*/ 14 w 32"/>
                <a:gd name="T35" fmla="*/ 16 h 41"/>
                <a:gd name="T36" fmla="*/ 16 w 32"/>
                <a:gd name="T37" fmla="*/ 15 h 41"/>
                <a:gd name="T38" fmla="*/ 16 w 32"/>
                <a:gd name="T39" fmla="*/ 8 h 41"/>
                <a:gd name="T40" fmla="*/ 16 w 32"/>
                <a:gd name="T41" fmla="*/ 8 h 41"/>
                <a:gd name="T42" fmla="*/ 16 w 32"/>
                <a:gd name="T43" fmla="*/ 6 h 41"/>
                <a:gd name="T44" fmla="*/ 15 w 32"/>
                <a:gd name="T45" fmla="*/ 6 h 41"/>
                <a:gd name="T46" fmla="*/ 15 w 32"/>
                <a:gd name="T47" fmla="*/ 4 h 41"/>
                <a:gd name="T48" fmla="*/ 14 w 32"/>
                <a:gd name="T49" fmla="*/ 4 h 41"/>
                <a:gd name="T50" fmla="*/ 14 w 32"/>
                <a:gd name="T51" fmla="*/ 3 h 41"/>
                <a:gd name="T52" fmla="*/ 10 w 32"/>
                <a:gd name="T53" fmla="*/ 3 h 41"/>
                <a:gd name="T54" fmla="*/ 10 w 32"/>
                <a:gd name="T55" fmla="*/ 4 h 41"/>
                <a:gd name="T56" fmla="*/ 12 w 32"/>
                <a:gd name="T57" fmla="*/ 4 h 41"/>
                <a:gd name="T58" fmla="*/ 12 w 32"/>
                <a:gd name="T59" fmla="*/ 7 h 41"/>
                <a:gd name="T60" fmla="*/ 12 w 32"/>
                <a:gd name="T61" fmla="*/ 7 h 41"/>
                <a:gd name="T62" fmla="*/ 12 w 32"/>
                <a:gd name="T63" fmla="*/ 14 h 41"/>
                <a:gd name="T64" fmla="*/ 12 w 32"/>
                <a:gd name="T65" fmla="*/ 14 h 41"/>
                <a:gd name="T66" fmla="*/ 12 w 32"/>
                <a:gd name="T67" fmla="*/ 15 h 41"/>
                <a:gd name="T68" fmla="*/ 9 w 32"/>
                <a:gd name="T69" fmla="*/ 17 h 41"/>
                <a:gd name="T70" fmla="*/ 6 w 32"/>
                <a:gd name="T71" fmla="*/ 17 h 41"/>
                <a:gd name="T72" fmla="*/ 6 w 32"/>
                <a:gd name="T73" fmla="*/ 16 h 41"/>
                <a:gd name="T74" fmla="*/ 5 w 32"/>
                <a:gd name="T75" fmla="*/ 16 h 41"/>
                <a:gd name="T76" fmla="*/ 5 w 32"/>
                <a:gd name="T77" fmla="*/ 14 h 41"/>
                <a:gd name="T78" fmla="*/ 4 w 32"/>
                <a:gd name="T79" fmla="*/ 14 h 41"/>
                <a:gd name="T80" fmla="*/ 4 w 32"/>
                <a:gd name="T81" fmla="*/ 11 h 41"/>
                <a:gd name="T82" fmla="*/ 3 w 32"/>
                <a:gd name="T83" fmla="*/ 11 h 41"/>
                <a:gd name="T84" fmla="*/ 4 w 32"/>
                <a:gd name="T85" fmla="*/ 6 h 41"/>
                <a:gd name="T86" fmla="*/ 5 w 32"/>
                <a:gd name="T87" fmla="*/ 6 h 41"/>
                <a:gd name="T88" fmla="*/ 5 w 32"/>
                <a:gd name="T89" fmla="*/ 4 h 41"/>
                <a:gd name="T90" fmla="*/ 6 w 32"/>
                <a:gd name="T91" fmla="*/ 4 h 41"/>
                <a:gd name="T92" fmla="*/ 6 w 32"/>
                <a:gd name="T93" fmla="*/ 3 h 41"/>
                <a:gd name="T94" fmla="*/ 14 w 32"/>
                <a:gd name="T95" fmla="*/ 3 h 41"/>
                <a:gd name="T96" fmla="*/ 14 w 32"/>
                <a:gd name="T97" fmla="*/ 2 h 41"/>
                <a:gd name="T98" fmla="*/ 12 w 32"/>
                <a:gd name="T99" fmla="*/ 2 h 41"/>
                <a:gd name="T100" fmla="*/ 12 w 32"/>
                <a:gd name="T101" fmla="*/ 1 h 41"/>
                <a:gd name="T102" fmla="*/ 11 w 32"/>
                <a:gd name="T103" fmla="*/ 1 h 41"/>
                <a:gd name="T104" fmla="*/ 11 w 32"/>
                <a:gd name="T105" fmla="*/ 0 h 41"/>
                <a:gd name="T106" fmla="*/ 5 w 32"/>
                <a:gd name="T107" fmla="*/ 0 h 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 h="41">
                  <a:moveTo>
                    <a:pt x="9" y="0"/>
                  </a:moveTo>
                  <a:lnTo>
                    <a:pt x="9" y="1"/>
                  </a:lnTo>
                  <a:lnTo>
                    <a:pt x="3" y="3"/>
                  </a:lnTo>
                  <a:lnTo>
                    <a:pt x="3" y="6"/>
                  </a:lnTo>
                  <a:lnTo>
                    <a:pt x="2" y="6"/>
                  </a:lnTo>
                  <a:lnTo>
                    <a:pt x="2" y="9"/>
                  </a:lnTo>
                  <a:lnTo>
                    <a:pt x="1" y="9"/>
                  </a:lnTo>
                  <a:lnTo>
                    <a:pt x="0" y="23"/>
                  </a:lnTo>
                  <a:lnTo>
                    <a:pt x="1" y="23"/>
                  </a:lnTo>
                  <a:lnTo>
                    <a:pt x="1" y="30"/>
                  </a:lnTo>
                  <a:lnTo>
                    <a:pt x="2" y="30"/>
                  </a:lnTo>
                  <a:lnTo>
                    <a:pt x="3" y="36"/>
                  </a:lnTo>
                  <a:lnTo>
                    <a:pt x="7" y="38"/>
                  </a:lnTo>
                  <a:lnTo>
                    <a:pt x="9" y="41"/>
                  </a:lnTo>
                  <a:lnTo>
                    <a:pt x="21" y="41"/>
                  </a:lnTo>
                  <a:lnTo>
                    <a:pt x="21" y="39"/>
                  </a:lnTo>
                  <a:lnTo>
                    <a:pt x="28" y="34"/>
                  </a:lnTo>
                  <a:lnTo>
                    <a:pt x="28" y="31"/>
                  </a:lnTo>
                  <a:lnTo>
                    <a:pt x="31" y="30"/>
                  </a:lnTo>
                  <a:lnTo>
                    <a:pt x="32" y="15"/>
                  </a:lnTo>
                  <a:lnTo>
                    <a:pt x="31" y="15"/>
                  </a:lnTo>
                  <a:lnTo>
                    <a:pt x="31" y="11"/>
                  </a:lnTo>
                  <a:lnTo>
                    <a:pt x="29" y="11"/>
                  </a:lnTo>
                  <a:lnTo>
                    <a:pt x="29" y="8"/>
                  </a:lnTo>
                  <a:lnTo>
                    <a:pt x="28" y="8"/>
                  </a:lnTo>
                  <a:lnTo>
                    <a:pt x="28" y="6"/>
                  </a:lnTo>
                  <a:lnTo>
                    <a:pt x="19" y="6"/>
                  </a:lnTo>
                  <a:lnTo>
                    <a:pt x="19" y="8"/>
                  </a:lnTo>
                  <a:lnTo>
                    <a:pt x="23" y="8"/>
                  </a:lnTo>
                  <a:lnTo>
                    <a:pt x="23" y="14"/>
                  </a:lnTo>
                  <a:lnTo>
                    <a:pt x="24" y="14"/>
                  </a:lnTo>
                  <a:lnTo>
                    <a:pt x="24" y="27"/>
                  </a:lnTo>
                  <a:lnTo>
                    <a:pt x="23" y="27"/>
                  </a:lnTo>
                  <a:lnTo>
                    <a:pt x="23" y="30"/>
                  </a:lnTo>
                  <a:lnTo>
                    <a:pt x="18" y="33"/>
                  </a:lnTo>
                  <a:lnTo>
                    <a:pt x="12" y="33"/>
                  </a:lnTo>
                  <a:lnTo>
                    <a:pt x="12" y="31"/>
                  </a:lnTo>
                  <a:lnTo>
                    <a:pt x="9" y="31"/>
                  </a:lnTo>
                  <a:lnTo>
                    <a:pt x="9" y="28"/>
                  </a:lnTo>
                  <a:lnTo>
                    <a:pt x="7" y="28"/>
                  </a:lnTo>
                  <a:lnTo>
                    <a:pt x="7" y="22"/>
                  </a:lnTo>
                  <a:lnTo>
                    <a:pt x="6" y="22"/>
                  </a:lnTo>
                  <a:lnTo>
                    <a:pt x="7" y="11"/>
                  </a:lnTo>
                  <a:lnTo>
                    <a:pt x="9" y="11"/>
                  </a:lnTo>
                  <a:lnTo>
                    <a:pt x="9" y="8"/>
                  </a:lnTo>
                  <a:lnTo>
                    <a:pt x="11" y="8"/>
                  </a:lnTo>
                  <a:lnTo>
                    <a:pt x="11" y="6"/>
                  </a:lnTo>
                  <a:lnTo>
                    <a:pt x="28" y="6"/>
                  </a:lnTo>
                  <a:lnTo>
                    <a:pt x="27" y="3"/>
                  </a:lnTo>
                  <a:lnTo>
                    <a:pt x="24" y="3"/>
                  </a:lnTo>
                  <a:lnTo>
                    <a:pt x="24" y="1"/>
                  </a:lnTo>
                  <a:lnTo>
                    <a:pt x="21" y="1"/>
                  </a:lnTo>
                  <a:lnTo>
                    <a:pt x="21" y="0"/>
                  </a:lnTo>
                  <a:lnTo>
                    <a:pt x="9" y="0"/>
                  </a:lnTo>
                  <a:close/>
                </a:path>
              </a:pathLst>
            </a:custGeom>
            <a:solidFill>
              <a:srgbClr val="000000"/>
            </a:solidFill>
            <a:ln w="3175" cmpd="sng">
              <a:solidFill>
                <a:srgbClr val="000000"/>
              </a:solidFill>
              <a:round/>
              <a:headEnd/>
              <a:tailEnd/>
            </a:ln>
          </p:spPr>
          <p:txBody>
            <a:bodyPr/>
            <a:lstStyle/>
            <a:p>
              <a:endParaRPr lang="en-US"/>
            </a:p>
          </p:txBody>
        </p:sp>
        <p:sp>
          <p:nvSpPr>
            <p:cNvPr id="6573" name="Freeform 1613">
              <a:extLst>
                <a:ext uri="{FF2B5EF4-FFF2-40B4-BE49-F238E27FC236}">
                  <a16:creationId xmlns:a16="http://schemas.microsoft.com/office/drawing/2014/main" id="{4CD69E44-D353-A04A-B80F-465BC74D17BD}"/>
                </a:ext>
              </a:extLst>
            </p:cNvPr>
            <p:cNvSpPr>
              <a:spLocks/>
            </p:cNvSpPr>
            <p:nvPr/>
          </p:nvSpPr>
          <p:spPr bwMode="auto">
            <a:xfrm>
              <a:off x="2676" y="823"/>
              <a:ext cx="13" cy="20"/>
            </a:xfrm>
            <a:custGeom>
              <a:avLst/>
              <a:gdLst>
                <a:gd name="T0" fmla="*/ 0 w 26"/>
                <a:gd name="T1" fmla="*/ 0 h 41"/>
                <a:gd name="T2" fmla="*/ 0 w 26"/>
                <a:gd name="T3" fmla="*/ 4 h 41"/>
                <a:gd name="T4" fmla="*/ 8 w 26"/>
                <a:gd name="T5" fmla="*/ 4 h 41"/>
                <a:gd name="T6" fmla="*/ 8 w 26"/>
                <a:gd name="T7" fmla="*/ 5 h 41"/>
                <a:gd name="T8" fmla="*/ 9 w 26"/>
                <a:gd name="T9" fmla="*/ 5 h 41"/>
                <a:gd name="T10" fmla="*/ 10 w 26"/>
                <a:gd name="T11" fmla="*/ 8 h 41"/>
                <a:gd name="T12" fmla="*/ 9 w 26"/>
                <a:gd name="T13" fmla="*/ 9 h 41"/>
                <a:gd name="T14" fmla="*/ 3 w 26"/>
                <a:gd name="T15" fmla="*/ 9 h 41"/>
                <a:gd name="T16" fmla="*/ 3 w 26"/>
                <a:gd name="T17" fmla="*/ 4 h 41"/>
                <a:gd name="T18" fmla="*/ 0 w 26"/>
                <a:gd name="T19" fmla="*/ 4 h 41"/>
                <a:gd name="T20" fmla="*/ 0 w 26"/>
                <a:gd name="T21" fmla="*/ 20 h 41"/>
                <a:gd name="T22" fmla="*/ 3 w 26"/>
                <a:gd name="T23" fmla="*/ 20 h 41"/>
                <a:gd name="T24" fmla="*/ 3 w 26"/>
                <a:gd name="T25" fmla="*/ 13 h 41"/>
                <a:gd name="T26" fmla="*/ 11 w 26"/>
                <a:gd name="T27" fmla="*/ 13 h 41"/>
                <a:gd name="T28" fmla="*/ 11 w 26"/>
                <a:gd name="T29" fmla="*/ 12 h 41"/>
                <a:gd name="T30" fmla="*/ 12 w 26"/>
                <a:gd name="T31" fmla="*/ 12 h 41"/>
                <a:gd name="T32" fmla="*/ 12 w 26"/>
                <a:gd name="T33" fmla="*/ 8 h 41"/>
                <a:gd name="T34" fmla="*/ 13 w 26"/>
                <a:gd name="T35" fmla="*/ 8 h 41"/>
                <a:gd name="T36" fmla="*/ 13 w 26"/>
                <a:gd name="T37" fmla="*/ 5 h 41"/>
                <a:gd name="T38" fmla="*/ 12 w 26"/>
                <a:gd name="T39" fmla="*/ 5 h 41"/>
                <a:gd name="T40" fmla="*/ 12 w 26"/>
                <a:gd name="T41" fmla="*/ 2 h 41"/>
                <a:gd name="T42" fmla="*/ 11 w 26"/>
                <a:gd name="T43" fmla="*/ 2 h 41"/>
                <a:gd name="T44" fmla="*/ 10 w 26"/>
                <a:gd name="T45" fmla="*/ 0 h 41"/>
                <a:gd name="T46" fmla="*/ 0 w 26"/>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41">
                  <a:moveTo>
                    <a:pt x="0" y="0"/>
                  </a:moveTo>
                  <a:lnTo>
                    <a:pt x="0" y="8"/>
                  </a:lnTo>
                  <a:lnTo>
                    <a:pt x="15" y="8"/>
                  </a:lnTo>
                  <a:lnTo>
                    <a:pt x="15" y="10"/>
                  </a:lnTo>
                  <a:lnTo>
                    <a:pt x="18" y="10"/>
                  </a:lnTo>
                  <a:lnTo>
                    <a:pt x="19" y="16"/>
                  </a:lnTo>
                  <a:lnTo>
                    <a:pt x="17" y="19"/>
                  </a:lnTo>
                  <a:lnTo>
                    <a:pt x="6" y="19"/>
                  </a:lnTo>
                  <a:lnTo>
                    <a:pt x="6" y="8"/>
                  </a:lnTo>
                  <a:lnTo>
                    <a:pt x="0" y="8"/>
                  </a:lnTo>
                  <a:lnTo>
                    <a:pt x="0" y="41"/>
                  </a:lnTo>
                  <a:lnTo>
                    <a:pt x="6" y="41"/>
                  </a:lnTo>
                  <a:lnTo>
                    <a:pt x="6" y="27"/>
                  </a:lnTo>
                  <a:lnTo>
                    <a:pt x="21" y="27"/>
                  </a:lnTo>
                  <a:lnTo>
                    <a:pt x="21" y="25"/>
                  </a:lnTo>
                  <a:lnTo>
                    <a:pt x="23" y="24"/>
                  </a:lnTo>
                  <a:lnTo>
                    <a:pt x="24" y="16"/>
                  </a:lnTo>
                  <a:lnTo>
                    <a:pt x="26" y="16"/>
                  </a:lnTo>
                  <a:lnTo>
                    <a:pt x="26" y="10"/>
                  </a:lnTo>
                  <a:lnTo>
                    <a:pt x="24" y="10"/>
                  </a:lnTo>
                  <a:lnTo>
                    <a:pt x="24" y="5"/>
                  </a:lnTo>
                  <a:lnTo>
                    <a:pt x="22" y="5"/>
                  </a:lnTo>
                  <a:lnTo>
                    <a:pt x="19"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574" name="Freeform 1614">
              <a:extLst>
                <a:ext uri="{FF2B5EF4-FFF2-40B4-BE49-F238E27FC236}">
                  <a16:creationId xmlns:a16="http://schemas.microsoft.com/office/drawing/2014/main" id="{AD3C2998-BA72-F248-ADC1-E7A3F490C1E3}"/>
                </a:ext>
              </a:extLst>
            </p:cNvPr>
            <p:cNvSpPr>
              <a:spLocks/>
            </p:cNvSpPr>
            <p:nvPr/>
          </p:nvSpPr>
          <p:spPr bwMode="auto">
            <a:xfrm>
              <a:off x="2691" y="823"/>
              <a:ext cx="11" cy="20"/>
            </a:xfrm>
            <a:custGeom>
              <a:avLst/>
              <a:gdLst>
                <a:gd name="T0" fmla="*/ 11 w 22"/>
                <a:gd name="T1" fmla="*/ 16 h 41"/>
                <a:gd name="T2" fmla="*/ 11 w 22"/>
                <a:gd name="T3" fmla="*/ 20 h 41"/>
                <a:gd name="T4" fmla="*/ 0 w 22"/>
                <a:gd name="T5" fmla="*/ 20 h 41"/>
                <a:gd name="T6" fmla="*/ 1 w 22"/>
                <a:gd name="T7" fmla="*/ 16 h 41"/>
                <a:gd name="T8" fmla="*/ 2 w 22"/>
                <a:gd name="T9" fmla="*/ 14 h 41"/>
                <a:gd name="T10" fmla="*/ 5 w 22"/>
                <a:gd name="T11" fmla="*/ 12 h 41"/>
                <a:gd name="T12" fmla="*/ 7 w 22"/>
                <a:gd name="T13" fmla="*/ 9 h 41"/>
                <a:gd name="T14" fmla="*/ 7 w 22"/>
                <a:gd name="T15" fmla="*/ 8 h 41"/>
                <a:gd name="T16" fmla="*/ 8 w 22"/>
                <a:gd name="T17" fmla="*/ 5 h 41"/>
                <a:gd name="T18" fmla="*/ 7 w 22"/>
                <a:gd name="T19" fmla="*/ 4 h 41"/>
                <a:gd name="T20" fmla="*/ 6 w 22"/>
                <a:gd name="T21" fmla="*/ 3 h 41"/>
                <a:gd name="T22" fmla="*/ 4 w 22"/>
                <a:gd name="T23" fmla="*/ 4 h 41"/>
                <a:gd name="T24" fmla="*/ 3 w 22"/>
                <a:gd name="T25" fmla="*/ 6 h 41"/>
                <a:gd name="T26" fmla="*/ 0 w 22"/>
                <a:gd name="T27" fmla="*/ 5 h 41"/>
                <a:gd name="T28" fmla="*/ 2 w 22"/>
                <a:gd name="T29" fmla="*/ 1 h 41"/>
                <a:gd name="T30" fmla="*/ 6 w 22"/>
                <a:gd name="T31" fmla="*/ 0 h 41"/>
                <a:gd name="T32" fmla="*/ 8 w 22"/>
                <a:gd name="T33" fmla="*/ 1 h 41"/>
                <a:gd name="T34" fmla="*/ 10 w 22"/>
                <a:gd name="T35" fmla="*/ 1 h 41"/>
                <a:gd name="T36" fmla="*/ 11 w 22"/>
                <a:gd name="T37" fmla="*/ 3 h 41"/>
                <a:gd name="T38" fmla="*/ 11 w 22"/>
                <a:gd name="T39" fmla="*/ 5 h 41"/>
                <a:gd name="T40" fmla="*/ 11 w 22"/>
                <a:gd name="T41" fmla="*/ 8 h 41"/>
                <a:gd name="T42" fmla="*/ 10 w 22"/>
                <a:gd name="T43" fmla="*/ 9 h 41"/>
                <a:gd name="T44" fmla="*/ 10 w 22"/>
                <a:gd name="T45" fmla="*/ 11 h 41"/>
                <a:gd name="T46" fmla="*/ 7 w 22"/>
                <a:gd name="T47" fmla="*/ 13 h 41"/>
                <a:gd name="T48" fmla="*/ 5 w 22"/>
                <a:gd name="T49" fmla="*/ 16 h 41"/>
                <a:gd name="T50" fmla="*/ 5 w 22"/>
                <a:gd name="T51" fmla="*/ 16 h 41"/>
                <a:gd name="T52" fmla="*/ 11 w 22"/>
                <a:gd name="T53" fmla="*/ 16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 h="41">
                  <a:moveTo>
                    <a:pt x="22" y="33"/>
                  </a:moveTo>
                  <a:lnTo>
                    <a:pt x="22" y="41"/>
                  </a:lnTo>
                  <a:lnTo>
                    <a:pt x="0" y="41"/>
                  </a:lnTo>
                  <a:lnTo>
                    <a:pt x="1" y="33"/>
                  </a:lnTo>
                  <a:lnTo>
                    <a:pt x="3" y="29"/>
                  </a:lnTo>
                  <a:lnTo>
                    <a:pt x="9" y="24"/>
                  </a:lnTo>
                  <a:lnTo>
                    <a:pt x="13" y="19"/>
                  </a:lnTo>
                  <a:lnTo>
                    <a:pt x="14" y="16"/>
                  </a:lnTo>
                  <a:lnTo>
                    <a:pt x="15" y="11"/>
                  </a:lnTo>
                  <a:lnTo>
                    <a:pt x="14" y="8"/>
                  </a:lnTo>
                  <a:lnTo>
                    <a:pt x="11" y="6"/>
                  </a:lnTo>
                  <a:lnTo>
                    <a:pt x="7" y="8"/>
                  </a:lnTo>
                  <a:lnTo>
                    <a:pt x="6" y="13"/>
                  </a:lnTo>
                  <a:lnTo>
                    <a:pt x="0" y="11"/>
                  </a:lnTo>
                  <a:lnTo>
                    <a:pt x="3" y="3"/>
                  </a:lnTo>
                  <a:lnTo>
                    <a:pt x="11" y="0"/>
                  </a:lnTo>
                  <a:lnTo>
                    <a:pt x="16" y="2"/>
                  </a:lnTo>
                  <a:lnTo>
                    <a:pt x="19" y="3"/>
                  </a:lnTo>
                  <a:lnTo>
                    <a:pt x="22" y="6"/>
                  </a:lnTo>
                  <a:lnTo>
                    <a:pt x="22" y="11"/>
                  </a:lnTo>
                  <a:lnTo>
                    <a:pt x="22" y="16"/>
                  </a:lnTo>
                  <a:lnTo>
                    <a:pt x="20" y="19"/>
                  </a:lnTo>
                  <a:lnTo>
                    <a:pt x="19" y="22"/>
                  </a:lnTo>
                  <a:lnTo>
                    <a:pt x="14" y="27"/>
                  </a:lnTo>
                  <a:lnTo>
                    <a:pt x="10" y="32"/>
                  </a:lnTo>
                  <a:lnTo>
                    <a:pt x="9" y="33"/>
                  </a:lnTo>
                  <a:lnTo>
                    <a:pt x="22" y="33"/>
                  </a:lnTo>
                  <a:close/>
                </a:path>
              </a:pathLst>
            </a:custGeom>
            <a:solidFill>
              <a:srgbClr val="000000"/>
            </a:solidFill>
            <a:ln w="3175" cmpd="sng">
              <a:solidFill>
                <a:srgbClr val="000000"/>
              </a:solidFill>
              <a:round/>
              <a:headEnd/>
              <a:tailEnd/>
            </a:ln>
          </p:spPr>
          <p:txBody>
            <a:bodyPr/>
            <a:lstStyle/>
            <a:p>
              <a:endParaRPr lang="en-US"/>
            </a:p>
          </p:txBody>
        </p:sp>
        <p:sp>
          <p:nvSpPr>
            <p:cNvPr id="6575" name="Freeform 1615">
              <a:extLst>
                <a:ext uri="{FF2B5EF4-FFF2-40B4-BE49-F238E27FC236}">
                  <a16:creationId xmlns:a16="http://schemas.microsoft.com/office/drawing/2014/main" id="{F9A6B01B-8C35-4142-97BF-476D02818F6F}"/>
                </a:ext>
              </a:extLst>
            </p:cNvPr>
            <p:cNvSpPr>
              <a:spLocks/>
            </p:cNvSpPr>
            <p:nvPr/>
          </p:nvSpPr>
          <p:spPr bwMode="auto">
            <a:xfrm>
              <a:off x="2705" y="823"/>
              <a:ext cx="11" cy="21"/>
            </a:xfrm>
            <a:custGeom>
              <a:avLst/>
              <a:gdLst>
                <a:gd name="T0" fmla="*/ 0 w 22"/>
                <a:gd name="T1" fmla="*/ 15 h 43"/>
                <a:gd name="T2" fmla="*/ 3 w 22"/>
                <a:gd name="T3" fmla="*/ 15 h 43"/>
                <a:gd name="T4" fmla="*/ 3 w 22"/>
                <a:gd name="T5" fmla="*/ 16 h 43"/>
                <a:gd name="T6" fmla="*/ 4 w 22"/>
                <a:gd name="T7" fmla="*/ 16 h 43"/>
                <a:gd name="T8" fmla="*/ 5 w 22"/>
                <a:gd name="T9" fmla="*/ 17 h 43"/>
                <a:gd name="T10" fmla="*/ 7 w 22"/>
                <a:gd name="T11" fmla="*/ 16 h 43"/>
                <a:gd name="T12" fmla="*/ 8 w 22"/>
                <a:gd name="T13" fmla="*/ 13 h 43"/>
                <a:gd name="T14" fmla="*/ 7 w 22"/>
                <a:gd name="T15" fmla="*/ 11 h 43"/>
                <a:gd name="T16" fmla="*/ 5 w 22"/>
                <a:gd name="T17" fmla="*/ 10 h 43"/>
                <a:gd name="T18" fmla="*/ 3 w 22"/>
                <a:gd name="T19" fmla="*/ 12 h 43"/>
                <a:gd name="T20" fmla="*/ 0 w 22"/>
                <a:gd name="T21" fmla="*/ 11 h 43"/>
                <a:gd name="T22" fmla="*/ 2 w 22"/>
                <a:gd name="T23" fmla="*/ 0 h 43"/>
                <a:gd name="T24" fmla="*/ 10 w 22"/>
                <a:gd name="T25" fmla="*/ 0 h 43"/>
                <a:gd name="T26" fmla="*/ 10 w 22"/>
                <a:gd name="T27" fmla="*/ 4 h 43"/>
                <a:gd name="T28" fmla="*/ 5 w 22"/>
                <a:gd name="T29" fmla="*/ 4 h 43"/>
                <a:gd name="T30" fmla="*/ 4 w 22"/>
                <a:gd name="T31" fmla="*/ 7 h 43"/>
                <a:gd name="T32" fmla="*/ 6 w 22"/>
                <a:gd name="T33" fmla="*/ 7 h 43"/>
                <a:gd name="T34" fmla="*/ 10 w 22"/>
                <a:gd name="T35" fmla="*/ 8 h 43"/>
                <a:gd name="T36" fmla="*/ 11 w 22"/>
                <a:gd name="T37" fmla="*/ 13 h 43"/>
                <a:gd name="T38" fmla="*/ 10 w 22"/>
                <a:gd name="T39" fmla="*/ 18 h 43"/>
                <a:gd name="T40" fmla="*/ 8 w 22"/>
                <a:gd name="T41" fmla="*/ 20 h 43"/>
                <a:gd name="T42" fmla="*/ 5 w 22"/>
                <a:gd name="T43" fmla="*/ 21 h 43"/>
                <a:gd name="T44" fmla="*/ 1 w 22"/>
                <a:gd name="T45" fmla="*/ 20 h 43"/>
                <a:gd name="T46" fmla="*/ 1 w 22"/>
                <a:gd name="T47" fmla="*/ 17 h 43"/>
                <a:gd name="T48" fmla="*/ 0 w 22"/>
                <a:gd name="T49" fmla="*/ 15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 h="43">
                  <a:moveTo>
                    <a:pt x="0" y="30"/>
                  </a:moveTo>
                  <a:lnTo>
                    <a:pt x="5" y="30"/>
                  </a:lnTo>
                  <a:lnTo>
                    <a:pt x="6" y="32"/>
                  </a:lnTo>
                  <a:lnTo>
                    <a:pt x="7" y="33"/>
                  </a:lnTo>
                  <a:lnTo>
                    <a:pt x="10" y="35"/>
                  </a:lnTo>
                  <a:lnTo>
                    <a:pt x="14" y="33"/>
                  </a:lnTo>
                  <a:lnTo>
                    <a:pt x="15" y="27"/>
                  </a:lnTo>
                  <a:lnTo>
                    <a:pt x="14" y="22"/>
                  </a:lnTo>
                  <a:lnTo>
                    <a:pt x="10" y="21"/>
                  </a:lnTo>
                  <a:lnTo>
                    <a:pt x="5" y="24"/>
                  </a:lnTo>
                  <a:lnTo>
                    <a:pt x="0" y="22"/>
                  </a:lnTo>
                  <a:lnTo>
                    <a:pt x="4" y="0"/>
                  </a:lnTo>
                  <a:lnTo>
                    <a:pt x="20" y="0"/>
                  </a:lnTo>
                  <a:lnTo>
                    <a:pt x="20" y="8"/>
                  </a:lnTo>
                  <a:lnTo>
                    <a:pt x="9" y="8"/>
                  </a:lnTo>
                  <a:lnTo>
                    <a:pt x="7" y="14"/>
                  </a:lnTo>
                  <a:lnTo>
                    <a:pt x="11" y="14"/>
                  </a:lnTo>
                  <a:lnTo>
                    <a:pt x="19" y="17"/>
                  </a:lnTo>
                  <a:lnTo>
                    <a:pt x="22" y="27"/>
                  </a:lnTo>
                  <a:lnTo>
                    <a:pt x="19" y="36"/>
                  </a:lnTo>
                  <a:lnTo>
                    <a:pt x="15" y="41"/>
                  </a:lnTo>
                  <a:lnTo>
                    <a:pt x="10" y="43"/>
                  </a:lnTo>
                  <a:lnTo>
                    <a:pt x="2" y="40"/>
                  </a:lnTo>
                  <a:lnTo>
                    <a:pt x="1" y="35"/>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576" name="Freeform 1616">
              <a:extLst>
                <a:ext uri="{FF2B5EF4-FFF2-40B4-BE49-F238E27FC236}">
                  <a16:creationId xmlns:a16="http://schemas.microsoft.com/office/drawing/2014/main" id="{4F9B5E54-D180-264E-BF67-09413825119D}"/>
                </a:ext>
              </a:extLst>
            </p:cNvPr>
            <p:cNvSpPr>
              <a:spLocks/>
            </p:cNvSpPr>
            <p:nvPr/>
          </p:nvSpPr>
          <p:spPr bwMode="auto">
            <a:xfrm>
              <a:off x="2148" y="823"/>
              <a:ext cx="15" cy="22"/>
            </a:xfrm>
            <a:custGeom>
              <a:avLst/>
              <a:gdLst>
                <a:gd name="T0" fmla="*/ 0 w 29"/>
                <a:gd name="T1" fmla="*/ 15 h 44"/>
                <a:gd name="T2" fmla="*/ 3 w 29"/>
                <a:gd name="T3" fmla="*/ 15 h 44"/>
                <a:gd name="T4" fmla="*/ 4 w 29"/>
                <a:gd name="T5" fmla="*/ 16 h 44"/>
                <a:gd name="T6" fmla="*/ 5 w 29"/>
                <a:gd name="T7" fmla="*/ 18 h 44"/>
                <a:gd name="T8" fmla="*/ 7 w 29"/>
                <a:gd name="T9" fmla="*/ 19 h 44"/>
                <a:gd name="T10" fmla="*/ 9 w 29"/>
                <a:gd name="T11" fmla="*/ 18 h 44"/>
                <a:gd name="T12" fmla="*/ 10 w 29"/>
                <a:gd name="T13" fmla="*/ 18 h 44"/>
                <a:gd name="T14" fmla="*/ 11 w 29"/>
                <a:gd name="T15" fmla="*/ 16 h 44"/>
                <a:gd name="T16" fmla="*/ 10 w 29"/>
                <a:gd name="T17" fmla="*/ 15 h 44"/>
                <a:gd name="T18" fmla="*/ 9 w 29"/>
                <a:gd name="T19" fmla="*/ 14 h 44"/>
                <a:gd name="T20" fmla="*/ 7 w 29"/>
                <a:gd name="T21" fmla="*/ 13 h 44"/>
                <a:gd name="T22" fmla="*/ 3 w 29"/>
                <a:gd name="T23" fmla="*/ 11 h 44"/>
                <a:gd name="T24" fmla="*/ 1 w 29"/>
                <a:gd name="T25" fmla="*/ 9 h 44"/>
                <a:gd name="T26" fmla="*/ 1 w 29"/>
                <a:gd name="T27" fmla="*/ 7 h 44"/>
                <a:gd name="T28" fmla="*/ 1 w 29"/>
                <a:gd name="T29" fmla="*/ 5 h 44"/>
                <a:gd name="T30" fmla="*/ 1 w 29"/>
                <a:gd name="T31" fmla="*/ 3 h 44"/>
                <a:gd name="T32" fmla="*/ 4 w 29"/>
                <a:gd name="T33" fmla="*/ 1 h 44"/>
                <a:gd name="T34" fmla="*/ 7 w 29"/>
                <a:gd name="T35" fmla="*/ 0 h 44"/>
                <a:gd name="T36" fmla="*/ 10 w 29"/>
                <a:gd name="T37" fmla="*/ 1 h 44"/>
                <a:gd name="T38" fmla="*/ 12 w 29"/>
                <a:gd name="T39" fmla="*/ 2 h 44"/>
                <a:gd name="T40" fmla="*/ 14 w 29"/>
                <a:gd name="T41" fmla="*/ 4 h 44"/>
                <a:gd name="T42" fmla="*/ 14 w 29"/>
                <a:gd name="T43" fmla="*/ 7 h 44"/>
                <a:gd name="T44" fmla="*/ 10 w 29"/>
                <a:gd name="T45" fmla="*/ 7 h 44"/>
                <a:gd name="T46" fmla="*/ 10 w 29"/>
                <a:gd name="T47" fmla="*/ 6 h 44"/>
                <a:gd name="T48" fmla="*/ 10 w 29"/>
                <a:gd name="T49" fmla="*/ 5 h 44"/>
                <a:gd name="T50" fmla="*/ 7 w 29"/>
                <a:gd name="T51" fmla="*/ 4 h 44"/>
                <a:gd name="T52" fmla="*/ 5 w 29"/>
                <a:gd name="T53" fmla="*/ 5 h 44"/>
                <a:gd name="T54" fmla="*/ 5 w 29"/>
                <a:gd name="T55" fmla="*/ 6 h 44"/>
                <a:gd name="T56" fmla="*/ 5 w 29"/>
                <a:gd name="T57" fmla="*/ 7 h 44"/>
                <a:gd name="T58" fmla="*/ 6 w 29"/>
                <a:gd name="T59" fmla="*/ 8 h 44"/>
                <a:gd name="T60" fmla="*/ 8 w 29"/>
                <a:gd name="T61" fmla="*/ 9 h 44"/>
                <a:gd name="T62" fmla="*/ 10 w 29"/>
                <a:gd name="T63" fmla="*/ 10 h 44"/>
                <a:gd name="T64" fmla="*/ 12 w 29"/>
                <a:gd name="T65" fmla="*/ 11 h 44"/>
                <a:gd name="T66" fmla="*/ 13 w 29"/>
                <a:gd name="T67" fmla="*/ 11 h 44"/>
                <a:gd name="T68" fmla="*/ 14 w 29"/>
                <a:gd name="T69" fmla="*/ 13 h 44"/>
                <a:gd name="T70" fmla="*/ 15 w 29"/>
                <a:gd name="T71" fmla="*/ 16 h 44"/>
                <a:gd name="T72" fmla="*/ 14 w 29"/>
                <a:gd name="T73" fmla="*/ 19 h 44"/>
                <a:gd name="T74" fmla="*/ 12 w 29"/>
                <a:gd name="T75" fmla="*/ 22 h 44"/>
                <a:gd name="T76" fmla="*/ 8 w 29"/>
                <a:gd name="T77" fmla="*/ 22 h 44"/>
                <a:gd name="T78" fmla="*/ 5 w 29"/>
                <a:gd name="T79" fmla="*/ 22 h 44"/>
                <a:gd name="T80" fmla="*/ 3 w 29"/>
                <a:gd name="T81" fmla="*/ 21 h 44"/>
                <a:gd name="T82" fmla="*/ 0 w 29"/>
                <a:gd name="T83" fmla="*/ 15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 h="44">
                  <a:moveTo>
                    <a:pt x="0" y="30"/>
                  </a:moveTo>
                  <a:lnTo>
                    <a:pt x="6" y="29"/>
                  </a:lnTo>
                  <a:lnTo>
                    <a:pt x="7" y="32"/>
                  </a:lnTo>
                  <a:lnTo>
                    <a:pt x="9" y="35"/>
                  </a:lnTo>
                  <a:lnTo>
                    <a:pt x="14" y="38"/>
                  </a:lnTo>
                  <a:lnTo>
                    <a:pt x="18" y="36"/>
                  </a:lnTo>
                  <a:lnTo>
                    <a:pt x="19" y="35"/>
                  </a:lnTo>
                  <a:lnTo>
                    <a:pt x="22" y="32"/>
                  </a:lnTo>
                  <a:lnTo>
                    <a:pt x="20" y="29"/>
                  </a:lnTo>
                  <a:lnTo>
                    <a:pt x="18" y="27"/>
                  </a:lnTo>
                  <a:lnTo>
                    <a:pt x="13" y="25"/>
                  </a:lnTo>
                  <a:lnTo>
                    <a:pt x="5" y="21"/>
                  </a:lnTo>
                  <a:lnTo>
                    <a:pt x="2" y="17"/>
                  </a:lnTo>
                  <a:lnTo>
                    <a:pt x="1" y="13"/>
                  </a:lnTo>
                  <a:lnTo>
                    <a:pt x="2" y="10"/>
                  </a:lnTo>
                  <a:lnTo>
                    <a:pt x="2" y="6"/>
                  </a:lnTo>
                  <a:lnTo>
                    <a:pt x="7" y="2"/>
                  </a:lnTo>
                  <a:lnTo>
                    <a:pt x="14" y="0"/>
                  </a:lnTo>
                  <a:lnTo>
                    <a:pt x="20" y="2"/>
                  </a:lnTo>
                  <a:lnTo>
                    <a:pt x="24" y="3"/>
                  </a:lnTo>
                  <a:lnTo>
                    <a:pt x="27" y="8"/>
                  </a:lnTo>
                  <a:lnTo>
                    <a:pt x="28" y="14"/>
                  </a:lnTo>
                  <a:lnTo>
                    <a:pt x="20" y="14"/>
                  </a:lnTo>
                  <a:lnTo>
                    <a:pt x="20" y="11"/>
                  </a:lnTo>
                  <a:lnTo>
                    <a:pt x="19" y="10"/>
                  </a:lnTo>
                  <a:lnTo>
                    <a:pt x="14" y="8"/>
                  </a:lnTo>
                  <a:lnTo>
                    <a:pt x="10" y="10"/>
                  </a:lnTo>
                  <a:lnTo>
                    <a:pt x="9" y="11"/>
                  </a:lnTo>
                  <a:lnTo>
                    <a:pt x="9" y="14"/>
                  </a:lnTo>
                  <a:lnTo>
                    <a:pt x="11" y="16"/>
                  </a:lnTo>
                  <a:lnTo>
                    <a:pt x="16" y="17"/>
                  </a:lnTo>
                  <a:lnTo>
                    <a:pt x="20" y="19"/>
                  </a:lnTo>
                  <a:lnTo>
                    <a:pt x="23" y="21"/>
                  </a:lnTo>
                  <a:lnTo>
                    <a:pt x="26" y="22"/>
                  </a:lnTo>
                  <a:lnTo>
                    <a:pt x="27" y="25"/>
                  </a:lnTo>
                  <a:lnTo>
                    <a:pt x="29" y="32"/>
                  </a:lnTo>
                  <a:lnTo>
                    <a:pt x="27" y="38"/>
                  </a:lnTo>
                  <a:lnTo>
                    <a:pt x="23" y="43"/>
                  </a:lnTo>
                  <a:lnTo>
                    <a:pt x="15" y="44"/>
                  </a:lnTo>
                  <a:lnTo>
                    <a:pt x="9" y="43"/>
                  </a:lnTo>
                  <a:lnTo>
                    <a:pt x="5" y="41"/>
                  </a:lnTo>
                  <a:lnTo>
                    <a:pt x="0" y="30"/>
                  </a:lnTo>
                  <a:close/>
                </a:path>
              </a:pathLst>
            </a:custGeom>
            <a:solidFill>
              <a:srgbClr val="FFFFFF"/>
            </a:solidFill>
            <a:ln w="3175" cmpd="sng">
              <a:solidFill>
                <a:srgbClr val="000000"/>
              </a:solidFill>
              <a:round/>
              <a:headEnd/>
              <a:tailEnd/>
            </a:ln>
          </p:spPr>
          <p:txBody>
            <a:bodyPr/>
            <a:lstStyle/>
            <a:p>
              <a:endParaRPr lang="en-US"/>
            </a:p>
          </p:txBody>
        </p:sp>
        <p:sp>
          <p:nvSpPr>
            <p:cNvPr id="6577" name="Rectangle 1617">
              <a:extLst>
                <a:ext uri="{FF2B5EF4-FFF2-40B4-BE49-F238E27FC236}">
                  <a16:creationId xmlns:a16="http://schemas.microsoft.com/office/drawing/2014/main" id="{4C601AEB-2BDC-2744-958B-B594FA258EFB}"/>
                </a:ext>
              </a:extLst>
            </p:cNvPr>
            <p:cNvSpPr>
              <a:spLocks noChangeArrowheads="1"/>
            </p:cNvSpPr>
            <p:nvPr/>
          </p:nvSpPr>
          <p:spPr bwMode="auto">
            <a:xfrm>
              <a:off x="2165" y="823"/>
              <a:ext cx="3" cy="22"/>
            </a:xfrm>
            <a:prstGeom prst="rect">
              <a:avLst/>
            </a:prstGeom>
            <a:solidFill>
              <a:srgbClr val="FFFFF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78" name="Freeform 1618">
              <a:extLst>
                <a:ext uri="{FF2B5EF4-FFF2-40B4-BE49-F238E27FC236}">
                  <a16:creationId xmlns:a16="http://schemas.microsoft.com/office/drawing/2014/main" id="{44C94336-CB7A-E147-AA50-72FEDD102557}"/>
                </a:ext>
              </a:extLst>
            </p:cNvPr>
            <p:cNvSpPr>
              <a:spLocks/>
            </p:cNvSpPr>
            <p:nvPr/>
          </p:nvSpPr>
          <p:spPr bwMode="auto">
            <a:xfrm>
              <a:off x="2172" y="823"/>
              <a:ext cx="14" cy="22"/>
            </a:xfrm>
            <a:custGeom>
              <a:avLst/>
              <a:gdLst>
                <a:gd name="T0" fmla="*/ 0 w 27"/>
                <a:gd name="T1" fmla="*/ 22 h 44"/>
                <a:gd name="T2" fmla="*/ 0 w 27"/>
                <a:gd name="T3" fmla="*/ 0 h 44"/>
                <a:gd name="T4" fmla="*/ 13 w 27"/>
                <a:gd name="T5" fmla="*/ 0 h 44"/>
                <a:gd name="T6" fmla="*/ 13 w 27"/>
                <a:gd name="T7" fmla="*/ 4 h 44"/>
                <a:gd name="T8" fmla="*/ 3 w 27"/>
                <a:gd name="T9" fmla="*/ 4 h 44"/>
                <a:gd name="T10" fmla="*/ 3 w 27"/>
                <a:gd name="T11" fmla="*/ 9 h 44"/>
                <a:gd name="T12" fmla="*/ 12 w 27"/>
                <a:gd name="T13" fmla="*/ 9 h 44"/>
                <a:gd name="T14" fmla="*/ 12 w 27"/>
                <a:gd name="T15" fmla="*/ 13 h 44"/>
                <a:gd name="T16" fmla="*/ 3 w 27"/>
                <a:gd name="T17" fmla="*/ 13 h 44"/>
                <a:gd name="T18" fmla="*/ 3 w 27"/>
                <a:gd name="T19" fmla="*/ 18 h 44"/>
                <a:gd name="T20" fmla="*/ 14 w 27"/>
                <a:gd name="T21" fmla="*/ 18 h 44"/>
                <a:gd name="T22" fmla="*/ 14 w 27"/>
                <a:gd name="T23" fmla="*/ 22 h 44"/>
                <a:gd name="T24" fmla="*/ 0 w 27"/>
                <a:gd name="T25" fmla="*/ 22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4">
                  <a:moveTo>
                    <a:pt x="0" y="44"/>
                  </a:moveTo>
                  <a:lnTo>
                    <a:pt x="0" y="0"/>
                  </a:lnTo>
                  <a:lnTo>
                    <a:pt x="25" y="0"/>
                  </a:lnTo>
                  <a:lnTo>
                    <a:pt x="25" y="8"/>
                  </a:lnTo>
                  <a:lnTo>
                    <a:pt x="6" y="8"/>
                  </a:lnTo>
                  <a:lnTo>
                    <a:pt x="6" y="17"/>
                  </a:lnTo>
                  <a:lnTo>
                    <a:pt x="24" y="17"/>
                  </a:lnTo>
                  <a:lnTo>
                    <a:pt x="24" y="25"/>
                  </a:lnTo>
                  <a:lnTo>
                    <a:pt x="6" y="25"/>
                  </a:lnTo>
                  <a:lnTo>
                    <a:pt x="6" y="36"/>
                  </a:lnTo>
                  <a:lnTo>
                    <a:pt x="27" y="36"/>
                  </a:lnTo>
                  <a:lnTo>
                    <a:pt x="27" y="44"/>
                  </a:lnTo>
                  <a:lnTo>
                    <a:pt x="0" y="44"/>
                  </a:lnTo>
                  <a:close/>
                </a:path>
              </a:pathLst>
            </a:custGeom>
            <a:solidFill>
              <a:srgbClr val="FFFFFF"/>
            </a:solidFill>
            <a:ln w="3175" cmpd="sng">
              <a:solidFill>
                <a:srgbClr val="000000"/>
              </a:solidFill>
              <a:round/>
              <a:headEnd/>
              <a:tailEnd/>
            </a:ln>
          </p:spPr>
          <p:txBody>
            <a:bodyPr/>
            <a:lstStyle/>
            <a:p>
              <a:endParaRPr lang="en-US"/>
            </a:p>
          </p:txBody>
        </p:sp>
        <p:sp>
          <p:nvSpPr>
            <p:cNvPr id="6579" name="Freeform 1619">
              <a:extLst>
                <a:ext uri="{FF2B5EF4-FFF2-40B4-BE49-F238E27FC236}">
                  <a16:creationId xmlns:a16="http://schemas.microsoft.com/office/drawing/2014/main" id="{E4EC6249-E2E8-AE46-A835-3107F113994C}"/>
                </a:ext>
              </a:extLst>
            </p:cNvPr>
            <p:cNvSpPr>
              <a:spLocks/>
            </p:cNvSpPr>
            <p:nvPr/>
          </p:nvSpPr>
          <p:spPr bwMode="auto">
            <a:xfrm>
              <a:off x="2188" y="823"/>
              <a:ext cx="17" cy="22"/>
            </a:xfrm>
            <a:custGeom>
              <a:avLst/>
              <a:gdLst>
                <a:gd name="T0" fmla="*/ 0 w 33"/>
                <a:gd name="T1" fmla="*/ 22 h 44"/>
                <a:gd name="T2" fmla="*/ 0 w 33"/>
                <a:gd name="T3" fmla="*/ 0 h 44"/>
                <a:gd name="T4" fmla="*/ 5 w 33"/>
                <a:gd name="T5" fmla="*/ 0 h 44"/>
                <a:gd name="T6" fmla="*/ 9 w 33"/>
                <a:gd name="T7" fmla="*/ 15 h 44"/>
                <a:gd name="T8" fmla="*/ 12 w 33"/>
                <a:gd name="T9" fmla="*/ 0 h 44"/>
                <a:gd name="T10" fmla="*/ 17 w 33"/>
                <a:gd name="T11" fmla="*/ 0 h 44"/>
                <a:gd name="T12" fmla="*/ 17 w 33"/>
                <a:gd name="T13" fmla="*/ 22 h 44"/>
                <a:gd name="T14" fmla="*/ 14 w 33"/>
                <a:gd name="T15" fmla="*/ 22 h 44"/>
                <a:gd name="T16" fmla="*/ 14 w 33"/>
                <a:gd name="T17" fmla="*/ 5 h 44"/>
                <a:gd name="T18" fmla="*/ 11 w 33"/>
                <a:gd name="T19" fmla="*/ 22 h 44"/>
                <a:gd name="T20" fmla="*/ 7 w 33"/>
                <a:gd name="T21" fmla="*/ 22 h 44"/>
                <a:gd name="T22" fmla="*/ 3 w 33"/>
                <a:gd name="T23" fmla="*/ 5 h 44"/>
                <a:gd name="T24" fmla="*/ 3 w 33"/>
                <a:gd name="T25" fmla="*/ 22 h 44"/>
                <a:gd name="T26" fmla="*/ 0 w 33"/>
                <a:gd name="T27" fmla="*/ 22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44">
                  <a:moveTo>
                    <a:pt x="0" y="44"/>
                  </a:moveTo>
                  <a:lnTo>
                    <a:pt x="0" y="0"/>
                  </a:lnTo>
                  <a:lnTo>
                    <a:pt x="10" y="0"/>
                  </a:lnTo>
                  <a:lnTo>
                    <a:pt x="17" y="30"/>
                  </a:lnTo>
                  <a:lnTo>
                    <a:pt x="23" y="0"/>
                  </a:lnTo>
                  <a:lnTo>
                    <a:pt x="33" y="0"/>
                  </a:lnTo>
                  <a:lnTo>
                    <a:pt x="33" y="44"/>
                  </a:lnTo>
                  <a:lnTo>
                    <a:pt x="27" y="44"/>
                  </a:lnTo>
                  <a:lnTo>
                    <a:pt x="27" y="10"/>
                  </a:lnTo>
                  <a:lnTo>
                    <a:pt x="21" y="44"/>
                  </a:lnTo>
                  <a:lnTo>
                    <a:pt x="14" y="44"/>
                  </a:lnTo>
                  <a:lnTo>
                    <a:pt x="6" y="10"/>
                  </a:lnTo>
                  <a:lnTo>
                    <a:pt x="6" y="44"/>
                  </a:lnTo>
                  <a:lnTo>
                    <a:pt x="0" y="44"/>
                  </a:lnTo>
                  <a:close/>
                </a:path>
              </a:pathLst>
            </a:custGeom>
            <a:solidFill>
              <a:srgbClr val="FFFFFF"/>
            </a:solidFill>
            <a:ln w="3175" cmpd="sng">
              <a:solidFill>
                <a:srgbClr val="000000"/>
              </a:solidFill>
              <a:round/>
              <a:headEnd/>
              <a:tailEnd/>
            </a:ln>
          </p:spPr>
          <p:txBody>
            <a:bodyPr/>
            <a:lstStyle/>
            <a:p>
              <a:endParaRPr lang="en-US"/>
            </a:p>
          </p:txBody>
        </p:sp>
        <p:sp>
          <p:nvSpPr>
            <p:cNvPr id="6580" name="Freeform 1620">
              <a:extLst>
                <a:ext uri="{FF2B5EF4-FFF2-40B4-BE49-F238E27FC236}">
                  <a16:creationId xmlns:a16="http://schemas.microsoft.com/office/drawing/2014/main" id="{FF7E4A87-BD30-6943-9382-16207CE87772}"/>
                </a:ext>
              </a:extLst>
            </p:cNvPr>
            <p:cNvSpPr>
              <a:spLocks/>
            </p:cNvSpPr>
            <p:nvPr/>
          </p:nvSpPr>
          <p:spPr bwMode="auto">
            <a:xfrm>
              <a:off x="2209" y="823"/>
              <a:ext cx="14" cy="22"/>
            </a:xfrm>
            <a:custGeom>
              <a:avLst/>
              <a:gdLst>
                <a:gd name="T0" fmla="*/ 0 w 27"/>
                <a:gd name="T1" fmla="*/ 22 h 44"/>
                <a:gd name="T2" fmla="*/ 0 w 27"/>
                <a:gd name="T3" fmla="*/ 0 h 44"/>
                <a:gd name="T4" fmla="*/ 13 w 27"/>
                <a:gd name="T5" fmla="*/ 0 h 44"/>
                <a:gd name="T6" fmla="*/ 13 w 27"/>
                <a:gd name="T7" fmla="*/ 4 h 44"/>
                <a:gd name="T8" fmla="*/ 4 w 27"/>
                <a:gd name="T9" fmla="*/ 4 h 44"/>
                <a:gd name="T10" fmla="*/ 4 w 27"/>
                <a:gd name="T11" fmla="*/ 9 h 44"/>
                <a:gd name="T12" fmla="*/ 13 w 27"/>
                <a:gd name="T13" fmla="*/ 9 h 44"/>
                <a:gd name="T14" fmla="*/ 13 w 27"/>
                <a:gd name="T15" fmla="*/ 13 h 44"/>
                <a:gd name="T16" fmla="*/ 4 w 27"/>
                <a:gd name="T17" fmla="*/ 13 h 44"/>
                <a:gd name="T18" fmla="*/ 4 w 27"/>
                <a:gd name="T19" fmla="*/ 18 h 44"/>
                <a:gd name="T20" fmla="*/ 14 w 27"/>
                <a:gd name="T21" fmla="*/ 18 h 44"/>
                <a:gd name="T22" fmla="*/ 14 w 27"/>
                <a:gd name="T23" fmla="*/ 22 h 44"/>
                <a:gd name="T24" fmla="*/ 0 w 27"/>
                <a:gd name="T25" fmla="*/ 22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44">
                  <a:moveTo>
                    <a:pt x="0" y="44"/>
                  </a:moveTo>
                  <a:lnTo>
                    <a:pt x="0" y="0"/>
                  </a:lnTo>
                  <a:lnTo>
                    <a:pt x="26" y="0"/>
                  </a:lnTo>
                  <a:lnTo>
                    <a:pt x="26" y="8"/>
                  </a:lnTo>
                  <a:lnTo>
                    <a:pt x="7" y="8"/>
                  </a:lnTo>
                  <a:lnTo>
                    <a:pt x="7" y="17"/>
                  </a:lnTo>
                  <a:lnTo>
                    <a:pt x="25" y="17"/>
                  </a:lnTo>
                  <a:lnTo>
                    <a:pt x="25" y="25"/>
                  </a:lnTo>
                  <a:lnTo>
                    <a:pt x="7" y="25"/>
                  </a:lnTo>
                  <a:lnTo>
                    <a:pt x="7" y="36"/>
                  </a:lnTo>
                  <a:lnTo>
                    <a:pt x="27" y="36"/>
                  </a:lnTo>
                  <a:lnTo>
                    <a:pt x="27" y="44"/>
                  </a:lnTo>
                  <a:lnTo>
                    <a:pt x="0" y="44"/>
                  </a:lnTo>
                  <a:close/>
                </a:path>
              </a:pathLst>
            </a:custGeom>
            <a:solidFill>
              <a:srgbClr val="FFFFFF"/>
            </a:solidFill>
            <a:ln w="3175" cmpd="sng">
              <a:solidFill>
                <a:srgbClr val="000000"/>
              </a:solidFill>
              <a:round/>
              <a:headEnd/>
              <a:tailEnd/>
            </a:ln>
          </p:spPr>
          <p:txBody>
            <a:bodyPr/>
            <a:lstStyle/>
            <a:p>
              <a:endParaRPr lang="en-US"/>
            </a:p>
          </p:txBody>
        </p:sp>
        <p:sp>
          <p:nvSpPr>
            <p:cNvPr id="6581" name="Freeform 1621">
              <a:extLst>
                <a:ext uri="{FF2B5EF4-FFF2-40B4-BE49-F238E27FC236}">
                  <a16:creationId xmlns:a16="http://schemas.microsoft.com/office/drawing/2014/main" id="{4DC355E2-CECB-7546-8AE4-8588009278E5}"/>
                </a:ext>
              </a:extLst>
            </p:cNvPr>
            <p:cNvSpPr>
              <a:spLocks/>
            </p:cNvSpPr>
            <p:nvPr/>
          </p:nvSpPr>
          <p:spPr bwMode="auto">
            <a:xfrm>
              <a:off x="2225" y="823"/>
              <a:ext cx="14" cy="22"/>
            </a:xfrm>
            <a:custGeom>
              <a:avLst/>
              <a:gdLst>
                <a:gd name="T0" fmla="*/ 0 w 29"/>
                <a:gd name="T1" fmla="*/ 22 h 44"/>
                <a:gd name="T2" fmla="*/ 0 w 29"/>
                <a:gd name="T3" fmla="*/ 0 h 44"/>
                <a:gd name="T4" fmla="*/ 4 w 29"/>
                <a:gd name="T5" fmla="*/ 0 h 44"/>
                <a:gd name="T6" fmla="*/ 11 w 29"/>
                <a:gd name="T7" fmla="*/ 15 h 44"/>
                <a:gd name="T8" fmla="*/ 11 w 29"/>
                <a:gd name="T9" fmla="*/ 0 h 44"/>
                <a:gd name="T10" fmla="*/ 14 w 29"/>
                <a:gd name="T11" fmla="*/ 0 h 44"/>
                <a:gd name="T12" fmla="*/ 14 w 29"/>
                <a:gd name="T13" fmla="*/ 22 h 44"/>
                <a:gd name="T14" fmla="*/ 10 w 29"/>
                <a:gd name="T15" fmla="*/ 22 h 44"/>
                <a:gd name="T16" fmla="*/ 3 w 29"/>
                <a:gd name="T17" fmla="*/ 8 h 44"/>
                <a:gd name="T18" fmla="*/ 3 w 29"/>
                <a:gd name="T19" fmla="*/ 22 h 44"/>
                <a:gd name="T20" fmla="*/ 0 w 29"/>
                <a:gd name="T21" fmla="*/ 2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44">
                  <a:moveTo>
                    <a:pt x="0" y="44"/>
                  </a:moveTo>
                  <a:lnTo>
                    <a:pt x="0" y="0"/>
                  </a:lnTo>
                  <a:lnTo>
                    <a:pt x="8" y="0"/>
                  </a:lnTo>
                  <a:lnTo>
                    <a:pt x="22" y="30"/>
                  </a:lnTo>
                  <a:lnTo>
                    <a:pt x="22" y="0"/>
                  </a:lnTo>
                  <a:lnTo>
                    <a:pt x="29" y="0"/>
                  </a:lnTo>
                  <a:lnTo>
                    <a:pt x="29" y="44"/>
                  </a:lnTo>
                  <a:lnTo>
                    <a:pt x="21" y="44"/>
                  </a:lnTo>
                  <a:lnTo>
                    <a:pt x="7" y="16"/>
                  </a:lnTo>
                  <a:lnTo>
                    <a:pt x="7" y="44"/>
                  </a:lnTo>
                  <a:lnTo>
                    <a:pt x="0" y="44"/>
                  </a:lnTo>
                  <a:close/>
                </a:path>
              </a:pathLst>
            </a:custGeom>
            <a:solidFill>
              <a:srgbClr val="FFFFFF"/>
            </a:solidFill>
            <a:ln w="3175" cmpd="sng">
              <a:solidFill>
                <a:srgbClr val="000000"/>
              </a:solidFill>
              <a:round/>
              <a:headEnd/>
              <a:tailEnd/>
            </a:ln>
          </p:spPr>
          <p:txBody>
            <a:bodyPr/>
            <a:lstStyle/>
            <a:p>
              <a:endParaRPr lang="en-US"/>
            </a:p>
          </p:txBody>
        </p:sp>
        <p:sp>
          <p:nvSpPr>
            <p:cNvPr id="6582" name="Freeform 1622">
              <a:extLst>
                <a:ext uri="{FF2B5EF4-FFF2-40B4-BE49-F238E27FC236}">
                  <a16:creationId xmlns:a16="http://schemas.microsoft.com/office/drawing/2014/main" id="{36C5FF7B-E6EB-C244-9859-AAA839185249}"/>
                </a:ext>
              </a:extLst>
            </p:cNvPr>
            <p:cNvSpPr>
              <a:spLocks/>
            </p:cNvSpPr>
            <p:nvPr/>
          </p:nvSpPr>
          <p:spPr bwMode="auto">
            <a:xfrm>
              <a:off x="2242" y="823"/>
              <a:ext cx="15" cy="22"/>
            </a:xfrm>
            <a:custGeom>
              <a:avLst/>
              <a:gdLst>
                <a:gd name="T0" fmla="*/ 0 w 30"/>
                <a:gd name="T1" fmla="*/ 15 h 44"/>
                <a:gd name="T2" fmla="*/ 4 w 30"/>
                <a:gd name="T3" fmla="*/ 15 h 44"/>
                <a:gd name="T4" fmla="*/ 5 w 30"/>
                <a:gd name="T5" fmla="*/ 18 h 44"/>
                <a:gd name="T6" fmla="*/ 8 w 30"/>
                <a:gd name="T7" fmla="*/ 19 h 44"/>
                <a:gd name="T8" fmla="*/ 11 w 30"/>
                <a:gd name="T9" fmla="*/ 18 h 44"/>
                <a:gd name="T10" fmla="*/ 11 w 30"/>
                <a:gd name="T11" fmla="*/ 16 h 44"/>
                <a:gd name="T12" fmla="*/ 11 w 30"/>
                <a:gd name="T13" fmla="*/ 15 h 44"/>
                <a:gd name="T14" fmla="*/ 10 w 30"/>
                <a:gd name="T15" fmla="*/ 14 h 44"/>
                <a:gd name="T16" fmla="*/ 9 w 30"/>
                <a:gd name="T17" fmla="*/ 14 h 44"/>
                <a:gd name="T18" fmla="*/ 7 w 30"/>
                <a:gd name="T19" fmla="*/ 13 h 44"/>
                <a:gd name="T20" fmla="*/ 3 w 30"/>
                <a:gd name="T21" fmla="*/ 11 h 44"/>
                <a:gd name="T22" fmla="*/ 2 w 30"/>
                <a:gd name="T23" fmla="*/ 9 h 44"/>
                <a:gd name="T24" fmla="*/ 1 w 30"/>
                <a:gd name="T25" fmla="*/ 7 h 44"/>
                <a:gd name="T26" fmla="*/ 2 w 30"/>
                <a:gd name="T27" fmla="*/ 3 h 44"/>
                <a:gd name="T28" fmla="*/ 3 w 30"/>
                <a:gd name="T29" fmla="*/ 3 h 44"/>
                <a:gd name="T30" fmla="*/ 4 w 30"/>
                <a:gd name="T31" fmla="*/ 1 h 44"/>
                <a:gd name="T32" fmla="*/ 7 w 30"/>
                <a:gd name="T33" fmla="*/ 0 h 44"/>
                <a:gd name="T34" fmla="*/ 11 w 30"/>
                <a:gd name="T35" fmla="*/ 1 h 44"/>
                <a:gd name="T36" fmla="*/ 12 w 30"/>
                <a:gd name="T37" fmla="*/ 2 h 44"/>
                <a:gd name="T38" fmla="*/ 14 w 30"/>
                <a:gd name="T39" fmla="*/ 4 h 44"/>
                <a:gd name="T40" fmla="*/ 14 w 30"/>
                <a:gd name="T41" fmla="*/ 7 h 44"/>
                <a:gd name="T42" fmla="*/ 11 w 30"/>
                <a:gd name="T43" fmla="*/ 7 h 44"/>
                <a:gd name="T44" fmla="*/ 11 w 30"/>
                <a:gd name="T45" fmla="*/ 6 h 44"/>
                <a:gd name="T46" fmla="*/ 10 w 30"/>
                <a:gd name="T47" fmla="*/ 5 h 44"/>
                <a:gd name="T48" fmla="*/ 7 w 30"/>
                <a:gd name="T49" fmla="*/ 4 h 44"/>
                <a:gd name="T50" fmla="*/ 5 w 30"/>
                <a:gd name="T51" fmla="*/ 5 h 44"/>
                <a:gd name="T52" fmla="*/ 5 w 30"/>
                <a:gd name="T53" fmla="*/ 6 h 44"/>
                <a:gd name="T54" fmla="*/ 5 w 30"/>
                <a:gd name="T55" fmla="*/ 7 h 44"/>
                <a:gd name="T56" fmla="*/ 6 w 30"/>
                <a:gd name="T57" fmla="*/ 8 h 44"/>
                <a:gd name="T58" fmla="*/ 9 w 30"/>
                <a:gd name="T59" fmla="*/ 9 h 44"/>
                <a:gd name="T60" fmla="*/ 11 w 30"/>
                <a:gd name="T61" fmla="*/ 10 h 44"/>
                <a:gd name="T62" fmla="*/ 12 w 30"/>
                <a:gd name="T63" fmla="*/ 11 h 44"/>
                <a:gd name="T64" fmla="*/ 14 w 30"/>
                <a:gd name="T65" fmla="*/ 13 h 44"/>
                <a:gd name="T66" fmla="*/ 15 w 30"/>
                <a:gd name="T67" fmla="*/ 15 h 44"/>
                <a:gd name="T68" fmla="*/ 15 w 30"/>
                <a:gd name="T69" fmla="*/ 16 h 44"/>
                <a:gd name="T70" fmla="*/ 14 w 30"/>
                <a:gd name="T71" fmla="*/ 19 h 44"/>
                <a:gd name="T72" fmla="*/ 13 w 30"/>
                <a:gd name="T73" fmla="*/ 21 h 44"/>
                <a:gd name="T74" fmla="*/ 12 w 30"/>
                <a:gd name="T75" fmla="*/ 22 h 44"/>
                <a:gd name="T76" fmla="*/ 8 w 30"/>
                <a:gd name="T77" fmla="*/ 22 h 44"/>
                <a:gd name="T78" fmla="*/ 5 w 30"/>
                <a:gd name="T79" fmla="*/ 22 h 44"/>
                <a:gd name="T80" fmla="*/ 3 w 30"/>
                <a:gd name="T81" fmla="*/ 21 h 44"/>
                <a:gd name="T82" fmla="*/ 0 w 30"/>
                <a:gd name="T83" fmla="*/ 15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 h="44">
                  <a:moveTo>
                    <a:pt x="0" y="30"/>
                  </a:moveTo>
                  <a:lnTo>
                    <a:pt x="8" y="29"/>
                  </a:lnTo>
                  <a:lnTo>
                    <a:pt x="10" y="35"/>
                  </a:lnTo>
                  <a:lnTo>
                    <a:pt x="15" y="38"/>
                  </a:lnTo>
                  <a:lnTo>
                    <a:pt x="21" y="35"/>
                  </a:lnTo>
                  <a:lnTo>
                    <a:pt x="22" y="32"/>
                  </a:lnTo>
                  <a:lnTo>
                    <a:pt x="22" y="29"/>
                  </a:lnTo>
                  <a:lnTo>
                    <a:pt x="19" y="27"/>
                  </a:lnTo>
                  <a:lnTo>
                    <a:pt x="17" y="27"/>
                  </a:lnTo>
                  <a:lnTo>
                    <a:pt x="13" y="25"/>
                  </a:lnTo>
                  <a:lnTo>
                    <a:pt x="5" y="21"/>
                  </a:lnTo>
                  <a:lnTo>
                    <a:pt x="3" y="17"/>
                  </a:lnTo>
                  <a:lnTo>
                    <a:pt x="1" y="13"/>
                  </a:lnTo>
                  <a:lnTo>
                    <a:pt x="4" y="6"/>
                  </a:lnTo>
                  <a:lnTo>
                    <a:pt x="5" y="5"/>
                  </a:lnTo>
                  <a:lnTo>
                    <a:pt x="8" y="2"/>
                  </a:lnTo>
                  <a:lnTo>
                    <a:pt x="14" y="0"/>
                  </a:lnTo>
                  <a:lnTo>
                    <a:pt x="21" y="2"/>
                  </a:lnTo>
                  <a:lnTo>
                    <a:pt x="24" y="3"/>
                  </a:lnTo>
                  <a:lnTo>
                    <a:pt x="27" y="8"/>
                  </a:lnTo>
                  <a:lnTo>
                    <a:pt x="28" y="14"/>
                  </a:lnTo>
                  <a:lnTo>
                    <a:pt x="21" y="14"/>
                  </a:lnTo>
                  <a:lnTo>
                    <a:pt x="21" y="11"/>
                  </a:lnTo>
                  <a:lnTo>
                    <a:pt x="19" y="10"/>
                  </a:lnTo>
                  <a:lnTo>
                    <a:pt x="14" y="8"/>
                  </a:lnTo>
                  <a:lnTo>
                    <a:pt x="10" y="10"/>
                  </a:lnTo>
                  <a:lnTo>
                    <a:pt x="9" y="11"/>
                  </a:lnTo>
                  <a:lnTo>
                    <a:pt x="10" y="14"/>
                  </a:lnTo>
                  <a:lnTo>
                    <a:pt x="12" y="16"/>
                  </a:lnTo>
                  <a:lnTo>
                    <a:pt x="17" y="17"/>
                  </a:lnTo>
                  <a:lnTo>
                    <a:pt x="21" y="19"/>
                  </a:lnTo>
                  <a:lnTo>
                    <a:pt x="24" y="21"/>
                  </a:lnTo>
                  <a:lnTo>
                    <a:pt x="28" y="25"/>
                  </a:lnTo>
                  <a:lnTo>
                    <a:pt x="30" y="29"/>
                  </a:lnTo>
                  <a:lnTo>
                    <a:pt x="30" y="32"/>
                  </a:lnTo>
                  <a:lnTo>
                    <a:pt x="27" y="38"/>
                  </a:lnTo>
                  <a:lnTo>
                    <a:pt x="26" y="41"/>
                  </a:lnTo>
                  <a:lnTo>
                    <a:pt x="23" y="43"/>
                  </a:lnTo>
                  <a:lnTo>
                    <a:pt x="15" y="44"/>
                  </a:lnTo>
                  <a:lnTo>
                    <a:pt x="9" y="43"/>
                  </a:lnTo>
                  <a:lnTo>
                    <a:pt x="5" y="41"/>
                  </a:lnTo>
                  <a:lnTo>
                    <a:pt x="0" y="30"/>
                  </a:lnTo>
                  <a:close/>
                </a:path>
              </a:pathLst>
            </a:custGeom>
            <a:solidFill>
              <a:srgbClr val="FFFFFF"/>
            </a:solidFill>
            <a:ln w="3175" cmpd="sng">
              <a:solidFill>
                <a:srgbClr val="000000"/>
              </a:solidFill>
              <a:round/>
              <a:headEnd/>
              <a:tailEnd/>
            </a:ln>
          </p:spPr>
          <p:txBody>
            <a:bodyPr/>
            <a:lstStyle/>
            <a:p>
              <a:endParaRPr lang="en-US"/>
            </a:p>
          </p:txBody>
        </p:sp>
        <p:sp>
          <p:nvSpPr>
            <p:cNvPr id="6583" name="Freeform 1623">
              <a:extLst>
                <a:ext uri="{FF2B5EF4-FFF2-40B4-BE49-F238E27FC236}">
                  <a16:creationId xmlns:a16="http://schemas.microsoft.com/office/drawing/2014/main" id="{D69A4DE9-3344-E445-8DA8-8BEDCF74BB7C}"/>
                </a:ext>
              </a:extLst>
            </p:cNvPr>
            <p:cNvSpPr>
              <a:spLocks/>
            </p:cNvSpPr>
            <p:nvPr/>
          </p:nvSpPr>
          <p:spPr bwMode="auto">
            <a:xfrm>
              <a:off x="2909" y="1305"/>
              <a:ext cx="59" cy="70"/>
            </a:xfrm>
            <a:custGeom>
              <a:avLst/>
              <a:gdLst>
                <a:gd name="T0" fmla="*/ 0 w 118"/>
                <a:gd name="T1" fmla="*/ 70 h 141"/>
                <a:gd name="T2" fmla="*/ 59 w 118"/>
                <a:gd name="T3" fmla="*/ 70 h 141"/>
                <a:gd name="T4" fmla="*/ 29 w 118"/>
                <a:gd name="T5" fmla="*/ 0 h 141"/>
                <a:gd name="T6" fmla="*/ 0 w 118"/>
                <a:gd name="T7" fmla="*/ 7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41">
                  <a:moveTo>
                    <a:pt x="0" y="141"/>
                  </a:moveTo>
                  <a:lnTo>
                    <a:pt x="118" y="141"/>
                  </a:lnTo>
                  <a:lnTo>
                    <a:pt x="58" y="0"/>
                  </a:lnTo>
                  <a:lnTo>
                    <a:pt x="0" y="141"/>
                  </a:lnTo>
                  <a:close/>
                </a:path>
              </a:pathLst>
            </a:custGeom>
            <a:solidFill>
              <a:srgbClr val="66CFCC"/>
            </a:solidFill>
            <a:ln w="3175" cmpd="sng">
              <a:solidFill>
                <a:srgbClr val="000000"/>
              </a:solidFill>
              <a:prstDash val="solid"/>
              <a:round/>
              <a:headEnd/>
              <a:tailEnd/>
            </a:ln>
          </p:spPr>
          <p:txBody>
            <a:bodyPr/>
            <a:lstStyle/>
            <a:p>
              <a:endParaRPr lang="en-US"/>
            </a:p>
          </p:txBody>
        </p:sp>
        <p:sp>
          <p:nvSpPr>
            <p:cNvPr id="6584" name="Freeform 1624">
              <a:extLst>
                <a:ext uri="{FF2B5EF4-FFF2-40B4-BE49-F238E27FC236}">
                  <a16:creationId xmlns:a16="http://schemas.microsoft.com/office/drawing/2014/main" id="{1FD4098A-C7BD-3148-9CF1-2D51ABEB17C0}"/>
                </a:ext>
              </a:extLst>
            </p:cNvPr>
            <p:cNvSpPr>
              <a:spLocks/>
            </p:cNvSpPr>
            <p:nvPr/>
          </p:nvSpPr>
          <p:spPr bwMode="auto">
            <a:xfrm>
              <a:off x="2834" y="1397"/>
              <a:ext cx="58" cy="71"/>
            </a:xfrm>
            <a:custGeom>
              <a:avLst/>
              <a:gdLst>
                <a:gd name="T0" fmla="*/ 58 w 117"/>
                <a:gd name="T1" fmla="*/ 71 h 142"/>
                <a:gd name="T2" fmla="*/ 58 w 117"/>
                <a:gd name="T3" fmla="*/ 0 h 142"/>
                <a:gd name="T4" fmla="*/ 0 w 117"/>
                <a:gd name="T5" fmla="*/ 36 h 142"/>
                <a:gd name="T6" fmla="*/ 58 w 117"/>
                <a:gd name="T7" fmla="*/ 71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 h="142">
                  <a:moveTo>
                    <a:pt x="117" y="142"/>
                  </a:moveTo>
                  <a:lnTo>
                    <a:pt x="117" y="0"/>
                  </a:lnTo>
                  <a:lnTo>
                    <a:pt x="0" y="71"/>
                  </a:lnTo>
                  <a:lnTo>
                    <a:pt x="117" y="142"/>
                  </a:lnTo>
                  <a:close/>
                </a:path>
              </a:pathLst>
            </a:custGeom>
            <a:solidFill>
              <a:srgbClr val="66CFCC"/>
            </a:solidFill>
            <a:ln w="3175" cmpd="sng">
              <a:solidFill>
                <a:srgbClr val="000000"/>
              </a:solidFill>
              <a:prstDash val="solid"/>
              <a:round/>
              <a:headEnd/>
              <a:tailEnd/>
            </a:ln>
          </p:spPr>
          <p:txBody>
            <a:bodyPr/>
            <a:lstStyle/>
            <a:p>
              <a:endParaRPr lang="en-US"/>
            </a:p>
          </p:txBody>
        </p:sp>
        <p:sp>
          <p:nvSpPr>
            <p:cNvPr id="6585" name="Freeform 1625">
              <a:extLst>
                <a:ext uri="{FF2B5EF4-FFF2-40B4-BE49-F238E27FC236}">
                  <a16:creationId xmlns:a16="http://schemas.microsoft.com/office/drawing/2014/main" id="{66BE9097-F9E7-B84E-A056-A0308E0C1C6D}"/>
                </a:ext>
              </a:extLst>
            </p:cNvPr>
            <p:cNvSpPr>
              <a:spLocks/>
            </p:cNvSpPr>
            <p:nvPr/>
          </p:nvSpPr>
          <p:spPr bwMode="auto">
            <a:xfrm>
              <a:off x="2985" y="1397"/>
              <a:ext cx="58" cy="71"/>
            </a:xfrm>
            <a:custGeom>
              <a:avLst/>
              <a:gdLst>
                <a:gd name="T0" fmla="*/ 0 w 116"/>
                <a:gd name="T1" fmla="*/ 0 h 142"/>
                <a:gd name="T2" fmla="*/ 0 w 116"/>
                <a:gd name="T3" fmla="*/ 71 h 142"/>
                <a:gd name="T4" fmla="*/ 58 w 116"/>
                <a:gd name="T5" fmla="*/ 36 h 142"/>
                <a:gd name="T6" fmla="*/ 0 w 116"/>
                <a:gd name="T7" fmla="*/ 0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42">
                  <a:moveTo>
                    <a:pt x="0" y="0"/>
                  </a:moveTo>
                  <a:lnTo>
                    <a:pt x="0" y="142"/>
                  </a:lnTo>
                  <a:lnTo>
                    <a:pt x="116" y="71"/>
                  </a:lnTo>
                  <a:lnTo>
                    <a:pt x="0" y="0"/>
                  </a:lnTo>
                  <a:close/>
                </a:path>
              </a:pathLst>
            </a:custGeom>
            <a:solidFill>
              <a:srgbClr val="66CFCC"/>
            </a:solidFill>
            <a:ln w="3175" cmpd="sng">
              <a:solidFill>
                <a:srgbClr val="000000"/>
              </a:solidFill>
              <a:prstDash val="solid"/>
              <a:round/>
              <a:headEnd/>
              <a:tailEnd/>
            </a:ln>
          </p:spPr>
          <p:txBody>
            <a:bodyPr/>
            <a:lstStyle/>
            <a:p>
              <a:endParaRPr lang="en-US"/>
            </a:p>
          </p:txBody>
        </p:sp>
        <p:sp>
          <p:nvSpPr>
            <p:cNvPr id="6586" name="Freeform 1626">
              <a:extLst>
                <a:ext uri="{FF2B5EF4-FFF2-40B4-BE49-F238E27FC236}">
                  <a16:creationId xmlns:a16="http://schemas.microsoft.com/office/drawing/2014/main" id="{3474C2DD-FD4C-2241-BF72-B005FD696B65}"/>
                </a:ext>
              </a:extLst>
            </p:cNvPr>
            <p:cNvSpPr>
              <a:spLocks/>
            </p:cNvSpPr>
            <p:nvPr/>
          </p:nvSpPr>
          <p:spPr bwMode="auto">
            <a:xfrm>
              <a:off x="2909" y="1489"/>
              <a:ext cx="59" cy="71"/>
            </a:xfrm>
            <a:custGeom>
              <a:avLst/>
              <a:gdLst>
                <a:gd name="T0" fmla="*/ 0 w 118"/>
                <a:gd name="T1" fmla="*/ 0 h 142"/>
                <a:gd name="T2" fmla="*/ 59 w 118"/>
                <a:gd name="T3" fmla="*/ 0 h 142"/>
                <a:gd name="T4" fmla="*/ 29 w 118"/>
                <a:gd name="T5" fmla="*/ 71 h 142"/>
                <a:gd name="T6" fmla="*/ 0 w 118"/>
                <a:gd name="T7" fmla="*/ 0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 h="142">
                  <a:moveTo>
                    <a:pt x="0" y="0"/>
                  </a:moveTo>
                  <a:lnTo>
                    <a:pt x="118" y="0"/>
                  </a:lnTo>
                  <a:lnTo>
                    <a:pt x="58" y="142"/>
                  </a:lnTo>
                  <a:lnTo>
                    <a:pt x="0" y="0"/>
                  </a:lnTo>
                  <a:close/>
                </a:path>
              </a:pathLst>
            </a:custGeom>
            <a:solidFill>
              <a:srgbClr val="66CFCC"/>
            </a:solidFill>
            <a:ln w="3175" cmpd="sng">
              <a:solidFill>
                <a:srgbClr val="000000"/>
              </a:solidFill>
              <a:prstDash val="solid"/>
              <a:round/>
              <a:headEnd/>
              <a:tailEnd/>
            </a:ln>
          </p:spPr>
          <p:txBody>
            <a:bodyPr/>
            <a:lstStyle/>
            <a:p>
              <a:endParaRPr lang="en-US"/>
            </a:p>
          </p:txBody>
        </p:sp>
        <p:sp>
          <p:nvSpPr>
            <p:cNvPr id="6587" name="Rectangle 1627">
              <a:extLst>
                <a:ext uri="{FF2B5EF4-FFF2-40B4-BE49-F238E27FC236}">
                  <a16:creationId xmlns:a16="http://schemas.microsoft.com/office/drawing/2014/main" id="{05F79ED4-99E2-8141-8ED7-1ECEDAEBC49E}"/>
                </a:ext>
              </a:extLst>
            </p:cNvPr>
            <p:cNvSpPr>
              <a:spLocks noChangeArrowheads="1"/>
            </p:cNvSpPr>
            <p:nvPr/>
          </p:nvSpPr>
          <p:spPr bwMode="auto">
            <a:xfrm>
              <a:off x="2130" y="1393"/>
              <a:ext cx="59"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88" name="Freeform 1628">
              <a:extLst>
                <a:ext uri="{FF2B5EF4-FFF2-40B4-BE49-F238E27FC236}">
                  <a16:creationId xmlns:a16="http://schemas.microsoft.com/office/drawing/2014/main" id="{CB2FE9BA-0660-D148-AFCB-B3338C7F9A8D}"/>
                </a:ext>
              </a:extLst>
            </p:cNvPr>
            <p:cNvSpPr>
              <a:spLocks/>
            </p:cNvSpPr>
            <p:nvPr/>
          </p:nvSpPr>
          <p:spPr bwMode="auto">
            <a:xfrm>
              <a:off x="2145" y="1421"/>
              <a:ext cx="15" cy="21"/>
            </a:xfrm>
            <a:custGeom>
              <a:avLst/>
              <a:gdLst>
                <a:gd name="T0" fmla="*/ 0 w 31"/>
                <a:gd name="T1" fmla="*/ 21 h 41"/>
                <a:gd name="T2" fmla="*/ 0 w 31"/>
                <a:gd name="T3" fmla="*/ 0 h 41"/>
                <a:gd name="T4" fmla="*/ 4 w 31"/>
                <a:gd name="T5" fmla="*/ 0 h 41"/>
                <a:gd name="T6" fmla="*/ 4 w 31"/>
                <a:gd name="T7" fmla="*/ 9 h 41"/>
                <a:gd name="T8" fmla="*/ 10 w 31"/>
                <a:gd name="T9" fmla="*/ 0 h 41"/>
                <a:gd name="T10" fmla="*/ 15 w 31"/>
                <a:gd name="T11" fmla="*/ 0 h 41"/>
                <a:gd name="T12" fmla="*/ 9 w 31"/>
                <a:gd name="T13" fmla="*/ 8 h 41"/>
                <a:gd name="T14" fmla="*/ 15 w 31"/>
                <a:gd name="T15" fmla="*/ 21 h 41"/>
                <a:gd name="T16" fmla="*/ 11 w 31"/>
                <a:gd name="T17" fmla="*/ 21 h 41"/>
                <a:gd name="T18" fmla="*/ 6 w 31"/>
                <a:gd name="T19" fmla="*/ 11 h 41"/>
                <a:gd name="T20" fmla="*/ 4 w 31"/>
                <a:gd name="T21" fmla="*/ 14 h 41"/>
                <a:gd name="T22" fmla="*/ 4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8" y="0"/>
                  </a:lnTo>
                  <a:lnTo>
                    <a:pt x="8" y="17"/>
                  </a:lnTo>
                  <a:lnTo>
                    <a:pt x="21" y="0"/>
                  </a:lnTo>
                  <a:lnTo>
                    <a:pt x="31" y="0"/>
                  </a:lnTo>
                  <a:lnTo>
                    <a:pt x="18" y="15"/>
                  </a:lnTo>
                  <a:lnTo>
                    <a:pt x="31" y="41"/>
                  </a:lnTo>
                  <a:lnTo>
                    <a:pt x="22" y="41"/>
                  </a:lnTo>
                  <a:lnTo>
                    <a:pt x="13" y="22"/>
                  </a:lnTo>
                  <a:lnTo>
                    <a:pt x="8" y="28"/>
                  </a:lnTo>
                  <a:lnTo>
                    <a:pt x="8"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589" name="Freeform 1629">
              <a:extLst>
                <a:ext uri="{FF2B5EF4-FFF2-40B4-BE49-F238E27FC236}">
                  <a16:creationId xmlns:a16="http://schemas.microsoft.com/office/drawing/2014/main" id="{40167467-2164-BE43-95BB-F75B3E6D6CC0}"/>
                </a:ext>
              </a:extLst>
            </p:cNvPr>
            <p:cNvSpPr>
              <a:spLocks/>
            </p:cNvSpPr>
            <p:nvPr/>
          </p:nvSpPr>
          <p:spPr bwMode="auto">
            <a:xfrm>
              <a:off x="2162" y="1421"/>
              <a:ext cx="7" cy="21"/>
            </a:xfrm>
            <a:custGeom>
              <a:avLst/>
              <a:gdLst>
                <a:gd name="T0" fmla="*/ 7 w 14"/>
                <a:gd name="T1" fmla="*/ 21 h 41"/>
                <a:gd name="T2" fmla="*/ 4 w 14"/>
                <a:gd name="T3" fmla="*/ 21 h 41"/>
                <a:gd name="T4" fmla="*/ 4 w 14"/>
                <a:gd name="T5" fmla="*/ 6 h 41"/>
                <a:gd name="T6" fmla="*/ 2 w 14"/>
                <a:gd name="T7" fmla="*/ 7 h 41"/>
                <a:gd name="T8" fmla="*/ 0 w 14"/>
                <a:gd name="T9" fmla="*/ 9 h 41"/>
                <a:gd name="T10" fmla="*/ 0 w 14"/>
                <a:gd name="T11" fmla="*/ 5 h 41"/>
                <a:gd name="T12" fmla="*/ 3 w 14"/>
                <a:gd name="T13" fmla="*/ 3 h 41"/>
                <a:gd name="T14" fmla="*/ 5 w 14"/>
                <a:gd name="T15" fmla="*/ 0 h 41"/>
                <a:gd name="T16" fmla="*/ 7 w 14"/>
                <a:gd name="T17" fmla="*/ 0 h 41"/>
                <a:gd name="T18" fmla="*/ 7 w 14"/>
                <a:gd name="T19" fmla="*/ 2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41">
                  <a:moveTo>
                    <a:pt x="14" y="41"/>
                  </a:moveTo>
                  <a:lnTo>
                    <a:pt x="8" y="41"/>
                  </a:lnTo>
                  <a:lnTo>
                    <a:pt x="8" y="11"/>
                  </a:lnTo>
                  <a:lnTo>
                    <a:pt x="4" y="14"/>
                  </a:lnTo>
                  <a:lnTo>
                    <a:pt x="0" y="17"/>
                  </a:lnTo>
                  <a:lnTo>
                    <a:pt x="0" y="9"/>
                  </a:lnTo>
                  <a:lnTo>
                    <a:pt x="5" y="6"/>
                  </a:lnTo>
                  <a:lnTo>
                    <a:pt x="9" y="0"/>
                  </a:lnTo>
                  <a:lnTo>
                    <a:pt x="14" y="0"/>
                  </a:lnTo>
                  <a:lnTo>
                    <a:pt x="14" y="41"/>
                  </a:lnTo>
                  <a:close/>
                </a:path>
              </a:pathLst>
            </a:custGeom>
            <a:solidFill>
              <a:srgbClr val="000000"/>
            </a:solidFill>
            <a:ln w="3175" cmpd="sng">
              <a:solidFill>
                <a:srgbClr val="000000"/>
              </a:solidFill>
              <a:round/>
              <a:headEnd/>
              <a:tailEnd/>
            </a:ln>
          </p:spPr>
          <p:txBody>
            <a:bodyPr/>
            <a:lstStyle/>
            <a:p>
              <a:endParaRPr lang="en-US"/>
            </a:p>
          </p:txBody>
        </p:sp>
        <p:sp>
          <p:nvSpPr>
            <p:cNvPr id="6590" name="Oval 1630">
              <a:extLst>
                <a:ext uri="{FF2B5EF4-FFF2-40B4-BE49-F238E27FC236}">
                  <a16:creationId xmlns:a16="http://schemas.microsoft.com/office/drawing/2014/main" id="{DBCA85EE-12AB-604A-97E6-20B85F326140}"/>
                </a:ext>
              </a:extLst>
            </p:cNvPr>
            <p:cNvSpPr>
              <a:spLocks noChangeArrowheads="1"/>
            </p:cNvSpPr>
            <p:nvPr/>
          </p:nvSpPr>
          <p:spPr bwMode="auto">
            <a:xfrm>
              <a:off x="2137" y="1396"/>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91" name="Rectangle 1631">
              <a:extLst>
                <a:ext uri="{FF2B5EF4-FFF2-40B4-BE49-F238E27FC236}">
                  <a16:creationId xmlns:a16="http://schemas.microsoft.com/office/drawing/2014/main" id="{04B94A82-9C5C-774E-8056-0A08A2425B1D}"/>
                </a:ext>
              </a:extLst>
            </p:cNvPr>
            <p:cNvSpPr>
              <a:spLocks noChangeArrowheads="1"/>
            </p:cNvSpPr>
            <p:nvPr/>
          </p:nvSpPr>
          <p:spPr bwMode="auto">
            <a:xfrm>
              <a:off x="2207" y="1393"/>
              <a:ext cx="57"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92" name="Freeform 1632">
              <a:extLst>
                <a:ext uri="{FF2B5EF4-FFF2-40B4-BE49-F238E27FC236}">
                  <a16:creationId xmlns:a16="http://schemas.microsoft.com/office/drawing/2014/main" id="{C651ED67-EAAB-DA47-9EB4-90379A51AE07}"/>
                </a:ext>
              </a:extLst>
            </p:cNvPr>
            <p:cNvSpPr>
              <a:spLocks/>
            </p:cNvSpPr>
            <p:nvPr/>
          </p:nvSpPr>
          <p:spPr bwMode="auto">
            <a:xfrm>
              <a:off x="2223" y="1421"/>
              <a:ext cx="11" cy="21"/>
            </a:xfrm>
            <a:custGeom>
              <a:avLst/>
              <a:gdLst>
                <a:gd name="T0" fmla="*/ 0 w 21"/>
                <a:gd name="T1" fmla="*/ 21 h 41"/>
                <a:gd name="T2" fmla="*/ 0 w 21"/>
                <a:gd name="T3" fmla="*/ 0 h 41"/>
                <a:gd name="T4" fmla="*/ 11 w 21"/>
                <a:gd name="T5" fmla="*/ 0 h 41"/>
                <a:gd name="T6" fmla="*/ 11 w 21"/>
                <a:gd name="T7" fmla="*/ 3 h 41"/>
                <a:gd name="T8" fmla="*/ 3 w 21"/>
                <a:gd name="T9" fmla="*/ 3 h 41"/>
                <a:gd name="T10" fmla="*/ 3 w 21"/>
                <a:gd name="T11" fmla="*/ 8 h 41"/>
                <a:gd name="T12" fmla="*/ 10 w 21"/>
                <a:gd name="T13" fmla="*/ 8 h 41"/>
                <a:gd name="T14" fmla="*/ 10 w 21"/>
                <a:gd name="T15" fmla="*/ 12 h 41"/>
                <a:gd name="T16" fmla="*/ 3 w 21"/>
                <a:gd name="T17" fmla="*/ 12 h 41"/>
                <a:gd name="T18" fmla="*/ 3 w 21"/>
                <a:gd name="T19" fmla="*/ 21 h 41"/>
                <a:gd name="T20" fmla="*/ 0 w 21"/>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41">
                  <a:moveTo>
                    <a:pt x="0" y="41"/>
                  </a:moveTo>
                  <a:lnTo>
                    <a:pt x="0" y="0"/>
                  </a:lnTo>
                  <a:lnTo>
                    <a:pt x="21" y="0"/>
                  </a:lnTo>
                  <a:lnTo>
                    <a:pt x="21" y="6"/>
                  </a:lnTo>
                  <a:lnTo>
                    <a:pt x="6" y="6"/>
                  </a:lnTo>
                  <a:lnTo>
                    <a:pt x="6" y="15"/>
                  </a:lnTo>
                  <a:lnTo>
                    <a:pt x="20" y="15"/>
                  </a:lnTo>
                  <a:lnTo>
                    <a:pt x="20" y="23"/>
                  </a:lnTo>
                  <a:lnTo>
                    <a:pt x="6" y="23"/>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593" name="Freeform 1633">
              <a:extLst>
                <a:ext uri="{FF2B5EF4-FFF2-40B4-BE49-F238E27FC236}">
                  <a16:creationId xmlns:a16="http://schemas.microsoft.com/office/drawing/2014/main" id="{87F0174C-52F3-A841-88E7-FB2250FD8E0A}"/>
                </a:ext>
              </a:extLst>
            </p:cNvPr>
            <p:cNvSpPr>
              <a:spLocks/>
            </p:cNvSpPr>
            <p:nvPr/>
          </p:nvSpPr>
          <p:spPr bwMode="auto">
            <a:xfrm>
              <a:off x="2236" y="1421"/>
              <a:ext cx="12" cy="14"/>
            </a:xfrm>
            <a:custGeom>
              <a:avLst/>
              <a:gdLst>
                <a:gd name="T0" fmla="*/ 4 w 24"/>
                <a:gd name="T1" fmla="*/ 0 h 27"/>
                <a:gd name="T2" fmla="*/ 4 w 24"/>
                <a:gd name="T3" fmla="*/ 1 h 27"/>
                <a:gd name="T4" fmla="*/ 2 w 24"/>
                <a:gd name="T5" fmla="*/ 2 h 27"/>
                <a:gd name="T6" fmla="*/ 2 w 24"/>
                <a:gd name="T7" fmla="*/ 3 h 27"/>
                <a:gd name="T8" fmla="*/ 2 w 24"/>
                <a:gd name="T9" fmla="*/ 3 h 27"/>
                <a:gd name="T10" fmla="*/ 2 w 24"/>
                <a:gd name="T11" fmla="*/ 5 h 27"/>
                <a:gd name="T12" fmla="*/ 1 w 24"/>
                <a:gd name="T13" fmla="*/ 5 h 27"/>
                <a:gd name="T14" fmla="*/ 1 w 24"/>
                <a:gd name="T15" fmla="*/ 6 h 27"/>
                <a:gd name="T16" fmla="*/ 0 w 24"/>
                <a:gd name="T17" fmla="*/ 6 h 27"/>
                <a:gd name="T18" fmla="*/ 0 w 24"/>
                <a:gd name="T19" fmla="*/ 8 h 27"/>
                <a:gd name="T20" fmla="*/ 1 w 24"/>
                <a:gd name="T21" fmla="*/ 8 h 27"/>
                <a:gd name="T22" fmla="*/ 1 w 24"/>
                <a:gd name="T23" fmla="*/ 10 h 27"/>
                <a:gd name="T24" fmla="*/ 2 w 24"/>
                <a:gd name="T25" fmla="*/ 10 h 27"/>
                <a:gd name="T26" fmla="*/ 2 w 24"/>
                <a:gd name="T27" fmla="*/ 12 h 27"/>
                <a:gd name="T28" fmla="*/ 2 w 24"/>
                <a:gd name="T29" fmla="*/ 12 h 27"/>
                <a:gd name="T30" fmla="*/ 2 w 24"/>
                <a:gd name="T31" fmla="*/ 13 h 27"/>
                <a:gd name="T32" fmla="*/ 4 w 24"/>
                <a:gd name="T33" fmla="*/ 13 h 27"/>
                <a:gd name="T34" fmla="*/ 4 w 24"/>
                <a:gd name="T35" fmla="*/ 14 h 27"/>
                <a:gd name="T36" fmla="*/ 8 w 24"/>
                <a:gd name="T37" fmla="*/ 14 h 27"/>
                <a:gd name="T38" fmla="*/ 8 w 24"/>
                <a:gd name="T39" fmla="*/ 13 h 27"/>
                <a:gd name="T40" fmla="*/ 12 w 24"/>
                <a:gd name="T41" fmla="*/ 13 h 27"/>
                <a:gd name="T42" fmla="*/ 12 w 24"/>
                <a:gd name="T43" fmla="*/ 9 h 27"/>
                <a:gd name="T44" fmla="*/ 11 w 24"/>
                <a:gd name="T45" fmla="*/ 9 h 27"/>
                <a:gd name="T46" fmla="*/ 11 w 24"/>
                <a:gd name="T47" fmla="*/ 6 h 27"/>
                <a:gd name="T48" fmla="*/ 11 w 24"/>
                <a:gd name="T49" fmla="*/ 6 h 27"/>
                <a:gd name="T50" fmla="*/ 11 w 24"/>
                <a:gd name="T51" fmla="*/ 4 h 27"/>
                <a:gd name="T52" fmla="*/ 8 w 24"/>
                <a:gd name="T53" fmla="*/ 4 h 27"/>
                <a:gd name="T54" fmla="*/ 8 w 24"/>
                <a:gd name="T55" fmla="*/ 6 h 27"/>
                <a:gd name="T56" fmla="*/ 8 w 24"/>
                <a:gd name="T57" fmla="*/ 6 h 27"/>
                <a:gd name="T58" fmla="*/ 8 w 24"/>
                <a:gd name="T59" fmla="*/ 9 h 27"/>
                <a:gd name="T60" fmla="*/ 8 w 24"/>
                <a:gd name="T61" fmla="*/ 9 h 27"/>
                <a:gd name="T62" fmla="*/ 8 w 24"/>
                <a:gd name="T63" fmla="*/ 10 h 27"/>
                <a:gd name="T64" fmla="*/ 4 w 24"/>
                <a:gd name="T65" fmla="*/ 10 h 27"/>
                <a:gd name="T66" fmla="*/ 4 w 24"/>
                <a:gd name="T67" fmla="*/ 6 h 27"/>
                <a:gd name="T68" fmla="*/ 4 w 24"/>
                <a:gd name="T69" fmla="*/ 6 h 27"/>
                <a:gd name="T70" fmla="*/ 4 w 24"/>
                <a:gd name="T71" fmla="*/ 4 h 27"/>
                <a:gd name="T72" fmla="*/ 10 w 24"/>
                <a:gd name="T73" fmla="*/ 4 h 27"/>
                <a:gd name="T74" fmla="*/ 10 w 24"/>
                <a:gd name="T75" fmla="*/ 2 h 27"/>
                <a:gd name="T76" fmla="*/ 9 w 24"/>
                <a:gd name="T77" fmla="*/ 2 h 27"/>
                <a:gd name="T78" fmla="*/ 9 w 24"/>
                <a:gd name="T79" fmla="*/ 2 h 27"/>
                <a:gd name="T80" fmla="*/ 8 w 24"/>
                <a:gd name="T81" fmla="*/ 2 h 27"/>
                <a:gd name="T82" fmla="*/ 8 w 24"/>
                <a:gd name="T83" fmla="*/ 1 h 27"/>
                <a:gd name="T84" fmla="*/ 6 w 24"/>
                <a:gd name="T85" fmla="*/ 1 h 27"/>
                <a:gd name="T86" fmla="*/ 6 w 24"/>
                <a:gd name="T87" fmla="*/ 0 h 27"/>
                <a:gd name="T88" fmla="*/ 4 w 24"/>
                <a:gd name="T89" fmla="*/ 0 h 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 h="27">
                  <a:moveTo>
                    <a:pt x="7" y="0"/>
                  </a:moveTo>
                  <a:lnTo>
                    <a:pt x="7" y="1"/>
                  </a:lnTo>
                  <a:lnTo>
                    <a:pt x="4" y="3"/>
                  </a:lnTo>
                  <a:lnTo>
                    <a:pt x="4" y="6"/>
                  </a:lnTo>
                  <a:lnTo>
                    <a:pt x="3" y="6"/>
                  </a:lnTo>
                  <a:lnTo>
                    <a:pt x="3" y="9"/>
                  </a:lnTo>
                  <a:lnTo>
                    <a:pt x="2" y="9"/>
                  </a:lnTo>
                  <a:lnTo>
                    <a:pt x="2" y="12"/>
                  </a:lnTo>
                  <a:lnTo>
                    <a:pt x="0" y="12"/>
                  </a:lnTo>
                  <a:lnTo>
                    <a:pt x="0" y="15"/>
                  </a:lnTo>
                  <a:lnTo>
                    <a:pt x="2" y="15"/>
                  </a:lnTo>
                  <a:lnTo>
                    <a:pt x="2" y="20"/>
                  </a:lnTo>
                  <a:lnTo>
                    <a:pt x="3" y="20"/>
                  </a:lnTo>
                  <a:lnTo>
                    <a:pt x="3" y="23"/>
                  </a:lnTo>
                  <a:lnTo>
                    <a:pt x="4" y="23"/>
                  </a:lnTo>
                  <a:lnTo>
                    <a:pt x="4" y="25"/>
                  </a:lnTo>
                  <a:lnTo>
                    <a:pt x="8" y="25"/>
                  </a:lnTo>
                  <a:lnTo>
                    <a:pt x="8" y="27"/>
                  </a:lnTo>
                  <a:lnTo>
                    <a:pt x="15" y="27"/>
                  </a:lnTo>
                  <a:lnTo>
                    <a:pt x="15" y="25"/>
                  </a:lnTo>
                  <a:lnTo>
                    <a:pt x="24" y="25"/>
                  </a:lnTo>
                  <a:lnTo>
                    <a:pt x="24" y="17"/>
                  </a:lnTo>
                  <a:lnTo>
                    <a:pt x="22" y="17"/>
                  </a:lnTo>
                  <a:lnTo>
                    <a:pt x="22" y="11"/>
                  </a:lnTo>
                  <a:lnTo>
                    <a:pt x="21" y="11"/>
                  </a:lnTo>
                  <a:lnTo>
                    <a:pt x="21" y="8"/>
                  </a:lnTo>
                  <a:lnTo>
                    <a:pt x="15" y="8"/>
                  </a:lnTo>
                  <a:lnTo>
                    <a:pt x="15" y="11"/>
                  </a:lnTo>
                  <a:lnTo>
                    <a:pt x="16" y="11"/>
                  </a:lnTo>
                  <a:lnTo>
                    <a:pt x="16" y="17"/>
                  </a:lnTo>
                  <a:lnTo>
                    <a:pt x="15" y="17"/>
                  </a:lnTo>
                  <a:lnTo>
                    <a:pt x="15" y="20"/>
                  </a:lnTo>
                  <a:lnTo>
                    <a:pt x="8" y="20"/>
                  </a:lnTo>
                  <a:lnTo>
                    <a:pt x="7" y="11"/>
                  </a:lnTo>
                  <a:lnTo>
                    <a:pt x="8" y="11"/>
                  </a:lnTo>
                  <a:lnTo>
                    <a:pt x="8" y="8"/>
                  </a:lnTo>
                  <a:lnTo>
                    <a:pt x="20" y="8"/>
                  </a:lnTo>
                  <a:lnTo>
                    <a:pt x="20" y="4"/>
                  </a:lnTo>
                  <a:lnTo>
                    <a:pt x="17" y="4"/>
                  </a:lnTo>
                  <a:lnTo>
                    <a:pt x="17" y="3"/>
                  </a:lnTo>
                  <a:lnTo>
                    <a:pt x="15" y="3"/>
                  </a:lnTo>
                  <a:lnTo>
                    <a:pt x="15" y="1"/>
                  </a:lnTo>
                  <a:lnTo>
                    <a:pt x="12" y="1"/>
                  </a:lnTo>
                  <a:lnTo>
                    <a:pt x="12" y="0"/>
                  </a:lnTo>
                  <a:lnTo>
                    <a:pt x="7" y="0"/>
                  </a:lnTo>
                  <a:close/>
                </a:path>
              </a:pathLst>
            </a:custGeom>
            <a:solidFill>
              <a:srgbClr val="000000"/>
            </a:solidFill>
            <a:ln w="3175" cmpd="sng">
              <a:solidFill>
                <a:srgbClr val="000000"/>
              </a:solidFill>
              <a:round/>
              <a:headEnd/>
              <a:tailEnd/>
            </a:ln>
          </p:spPr>
          <p:txBody>
            <a:bodyPr/>
            <a:lstStyle/>
            <a:p>
              <a:endParaRPr lang="en-US"/>
            </a:p>
          </p:txBody>
        </p:sp>
        <p:sp>
          <p:nvSpPr>
            <p:cNvPr id="6594" name="Freeform 1634">
              <a:extLst>
                <a:ext uri="{FF2B5EF4-FFF2-40B4-BE49-F238E27FC236}">
                  <a16:creationId xmlns:a16="http://schemas.microsoft.com/office/drawing/2014/main" id="{52BC4215-61CA-AD44-90E1-7408B8455E02}"/>
                </a:ext>
              </a:extLst>
            </p:cNvPr>
            <p:cNvSpPr>
              <a:spLocks/>
            </p:cNvSpPr>
            <p:nvPr/>
          </p:nvSpPr>
          <p:spPr bwMode="auto">
            <a:xfrm>
              <a:off x="2237" y="1434"/>
              <a:ext cx="10" cy="8"/>
            </a:xfrm>
            <a:custGeom>
              <a:avLst/>
              <a:gdLst>
                <a:gd name="T0" fmla="*/ 8 w 20"/>
                <a:gd name="T1" fmla="*/ 0 h 16"/>
                <a:gd name="T2" fmla="*/ 7 w 20"/>
                <a:gd name="T3" fmla="*/ 4 h 16"/>
                <a:gd name="T4" fmla="*/ 6 w 20"/>
                <a:gd name="T5" fmla="*/ 5 h 16"/>
                <a:gd name="T6" fmla="*/ 4 w 20"/>
                <a:gd name="T7" fmla="*/ 5 h 16"/>
                <a:gd name="T8" fmla="*/ 3 w 20"/>
                <a:gd name="T9" fmla="*/ 3 h 16"/>
                <a:gd name="T10" fmla="*/ 0 w 20"/>
                <a:gd name="T11" fmla="*/ 3 h 16"/>
                <a:gd name="T12" fmla="*/ 1 w 20"/>
                <a:gd name="T13" fmla="*/ 7 h 16"/>
                <a:gd name="T14" fmla="*/ 1 w 20"/>
                <a:gd name="T15" fmla="*/ 7 h 16"/>
                <a:gd name="T16" fmla="*/ 1 w 20"/>
                <a:gd name="T17" fmla="*/ 8 h 16"/>
                <a:gd name="T18" fmla="*/ 7 w 20"/>
                <a:gd name="T19" fmla="*/ 8 h 16"/>
                <a:gd name="T20" fmla="*/ 7 w 20"/>
                <a:gd name="T21" fmla="*/ 7 h 16"/>
                <a:gd name="T22" fmla="*/ 9 w 20"/>
                <a:gd name="T23" fmla="*/ 7 h 16"/>
                <a:gd name="T24" fmla="*/ 9 w 20"/>
                <a:gd name="T25" fmla="*/ 5 h 16"/>
                <a:gd name="T26" fmla="*/ 10 w 20"/>
                <a:gd name="T27" fmla="*/ 5 h 16"/>
                <a:gd name="T28" fmla="*/ 10 w 20"/>
                <a:gd name="T29" fmla="*/ 3 h 16"/>
                <a:gd name="T30" fmla="*/ 10 w 20"/>
                <a:gd name="T31" fmla="*/ 3 h 16"/>
                <a:gd name="T32" fmla="*/ 10 w 20"/>
                <a:gd name="T33" fmla="*/ 0 h 16"/>
                <a:gd name="T34" fmla="*/ 8 w 20"/>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6">
                  <a:moveTo>
                    <a:pt x="15" y="0"/>
                  </a:moveTo>
                  <a:lnTo>
                    <a:pt x="14" y="8"/>
                  </a:lnTo>
                  <a:lnTo>
                    <a:pt x="11" y="9"/>
                  </a:lnTo>
                  <a:lnTo>
                    <a:pt x="7" y="9"/>
                  </a:lnTo>
                  <a:lnTo>
                    <a:pt x="6" y="6"/>
                  </a:lnTo>
                  <a:lnTo>
                    <a:pt x="0" y="6"/>
                  </a:lnTo>
                  <a:lnTo>
                    <a:pt x="1" y="13"/>
                  </a:lnTo>
                  <a:lnTo>
                    <a:pt x="2" y="13"/>
                  </a:lnTo>
                  <a:lnTo>
                    <a:pt x="2" y="16"/>
                  </a:lnTo>
                  <a:lnTo>
                    <a:pt x="14" y="16"/>
                  </a:lnTo>
                  <a:lnTo>
                    <a:pt x="14" y="14"/>
                  </a:lnTo>
                  <a:lnTo>
                    <a:pt x="18" y="13"/>
                  </a:lnTo>
                  <a:lnTo>
                    <a:pt x="18" y="9"/>
                  </a:lnTo>
                  <a:lnTo>
                    <a:pt x="19" y="9"/>
                  </a:lnTo>
                  <a:lnTo>
                    <a:pt x="19" y="6"/>
                  </a:lnTo>
                  <a:lnTo>
                    <a:pt x="20" y="6"/>
                  </a:lnTo>
                  <a:lnTo>
                    <a:pt x="20" y="0"/>
                  </a:lnTo>
                  <a:lnTo>
                    <a:pt x="15" y="0"/>
                  </a:lnTo>
                  <a:close/>
                </a:path>
              </a:pathLst>
            </a:custGeom>
            <a:solidFill>
              <a:srgbClr val="000000"/>
            </a:solidFill>
            <a:ln w="3175" cmpd="sng">
              <a:solidFill>
                <a:srgbClr val="000000"/>
              </a:solidFill>
              <a:round/>
              <a:headEnd/>
              <a:tailEnd/>
            </a:ln>
          </p:spPr>
          <p:txBody>
            <a:bodyPr/>
            <a:lstStyle/>
            <a:p>
              <a:endParaRPr lang="en-US"/>
            </a:p>
          </p:txBody>
        </p:sp>
        <p:sp>
          <p:nvSpPr>
            <p:cNvPr id="6595" name="Rectangle 1635">
              <a:extLst>
                <a:ext uri="{FF2B5EF4-FFF2-40B4-BE49-F238E27FC236}">
                  <a16:creationId xmlns:a16="http://schemas.microsoft.com/office/drawing/2014/main" id="{83B861C4-6E23-4F4C-81C5-E7301DADD270}"/>
                </a:ext>
              </a:extLst>
            </p:cNvPr>
            <p:cNvSpPr>
              <a:spLocks noChangeArrowheads="1"/>
            </p:cNvSpPr>
            <p:nvPr/>
          </p:nvSpPr>
          <p:spPr bwMode="auto">
            <a:xfrm>
              <a:off x="2283" y="1393"/>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96" name="Freeform 1636">
              <a:extLst>
                <a:ext uri="{FF2B5EF4-FFF2-40B4-BE49-F238E27FC236}">
                  <a16:creationId xmlns:a16="http://schemas.microsoft.com/office/drawing/2014/main" id="{B4C11FAC-E935-524F-9870-8E5BE928167D}"/>
                </a:ext>
              </a:extLst>
            </p:cNvPr>
            <p:cNvSpPr>
              <a:spLocks/>
            </p:cNvSpPr>
            <p:nvPr/>
          </p:nvSpPr>
          <p:spPr bwMode="auto">
            <a:xfrm>
              <a:off x="2292" y="1421"/>
              <a:ext cx="11" cy="21"/>
            </a:xfrm>
            <a:custGeom>
              <a:avLst/>
              <a:gdLst>
                <a:gd name="T0" fmla="*/ 0 w 23"/>
                <a:gd name="T1" fmla="*/ 21 h 41"/>
                <a:gd name="T2" fmla="*/ 0 w 23"/>
                <a:gd name="T3" fmla="*/ 0 h 41"/>
                <a:gd name="T4" fmla="*/ 11 w 23"/>
                <a:gd name="T5" fmla="*/ 0 h 41"/>
                <a:gd name="T6" fmla="*/ 11 w 23"/>
                <a:gd name="T7" fmla="*/ 3 h 41"/>
                <a:gd name="T8" fmla="*/ 4 w 23"/>
                <a:gd name="T9" fmla="*/ 3 h 41"/>
                <a:gd name="T10" fmla="*/ 4 w 23"/>
                <a:gd name="T11" fmla="*/ 8 h 41"/>
                <a:gd name="T12" fmla="*/ 11 w 23"/>
                <a:gd name="T13" fmla="*/ 8 h 41"/>
                <a:gd name="T14" fmla="*/ 11 w 23"/>
                <a:gd name="T15" fmla="*/ 12 h 41"/>
                <a:gd name="T16" fmla="*/ 4 w 23"/>
                <a:gd name="T17" fmla="*/ 12 h 41"/>
                <a:gd name="T18" fmla="*/ 4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8" y="6"/>
                  </a:lnTo>
                  <a:lnTo>
                    <a:pt x="8" y="15"/>
                  </a:lnTo>
                  <a:lnTo>
                    <a:pt x="22" y="15"/>
                  </a:lnTo>
                  <a:lnTo>
                    <a:pt x="22" y="23"/>
                  </a:lnTo>
                  <a:lnTo>
                    <a:pt x="8" y="23"/>
                  </a:lnTo>
                  <a:lnTo>
                    <a:pt x="8"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597" name="Freeform 1637">
              <a:extLst>
                <a:ext uri="{FF2B5EF4-FFF2-40B4-BE49-F238E27FC236}">
                  <a16:creationId xmlns:a16="http://schemas.microsoft.com/office/drawing/2014/main" id="{2CB13AF8-7DA1-1341-B7F7-7E3C8053711E}"/>
                </a:ext>
              </a:extLst>
            </p:cNvPr>
            <p:cNvSpPr>
              <a:spLocks/>
            </p:cNvSpPr>
            <p:nvPr/>
          </p:nvSpPr>
          <p:spPr bwMode="auto">
            <a:xfrm>
              <a:off x="2306" y="1421"/>
              <a:ext cx="8" cy="21"/>
            </a:xfrm>
            <a:custGeom>
              <a:avLst/>
              <a:gdLst>
                <a:gd name="T0" fmla="*/ 8 w 14"/>
                <a:gd name="T1" fmla="*/ 21 h 41"/>
                <a:gd name="T2" fmla="*/ 5 w 14"/>
                <a:gd name="T3" fmla="*/ 21 h 41"/>
                <a:gd name="T4" fmla="*/ 5 w 14"/>
                <a:gd name="T5" fmla="*/ 6 h 41"/>
                <a:gd name="T6" fmla="*/ 0 w 14"/>
                <a:gd name="T7" fmla="*/ 9 h 41"/>
                <a:gd name="T8" fmla="*/ 0 w 14"/>
                <a:gd name="T9" fmla="*/ 5 h 41"/>
                <a:gd name="T10" fmla="*/ 3 w 14"/>
                <a:gd name="T11" fmla="*/ 3 h 41"/>
                <a:gd name="T12" fmla="*/ 5 w 14"/>
                <a:gd name="T13" fmla="*/ 0 h 41"/>
                <a:gd name="T14" fmla="*/ 8 w 14"/>
                <a:gd name="T15" fmla="*/ 0 h 41"/>
                <a:gd name="T16" fmla="*/ 8 w 14"/>
                <a:gd name="T17" fmla="*/ 2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14" y="41"/>
                  </a:moveTo>
                  <a:lnTo>
                    <a:pt x="8" y="41"/>
                  </a:lnTo>
                  <a:lnTo>
                    <a:pt x="8" y="11"/>
                  </a:lnTo>
                  <a:lnTo>
                    <a:pt x="0" y="17"/>
                  </a:lnTo>
                  <a:lnTo>
                    <a:pt x="0" y="9"/>
                  </a:lnTo>
                  <a:lnTo>
                    <a:pt x="5" y="6"/>
                  </a:lnTo>
                  <a:lnTo>
                    <a:pt x="9" y="0"/>
                  </a:lnTo>
                  <a:lnTo>
                    <a:pt x="14" y="0"/>
                  </a:lnTo>
                  <a:lnTo>
                    <a:pt x="14" y="41"/>
                  </a:lnTo>
                  <a:close/>
                </a:path>
              </a:pathLst>
            </a:custGeom>
            <a:solidFill>
              <a:srgbClr val="000000"/>
            </a:solidFill>
            <a:ln w="3175" cmpd="sng">
              <a:solidFill>
                <a:srgbClr val="000000"/>
              </a:solidFill>
              <a:round/>
              <a:headEnd/>
              <a:tailEnd/>
            </a:ln>
          </p:spPr>
          <p:txBody>
            <a:bodyPr/>
            <a:lstStyle/>
            <a:p>
              <a:endParaRPr lang="en-US"/>
            </a:p>
          </p:txBody>
        </p:sp>
        <p:sp>
          <p:nvSpPr>
            <p:cNvPr id="6598" name="Freeform 1638">
              <a:extLst>
                <a:ext uri="{FF2B5EF4-FFF2-40B4-BE49-F238E27FC236}">
                  <a16:creationId xmlns:a16="http://schemas.microsoft.com/office/drawing/2014/main" id="{22800712-B5D4-7343-AE06-FD7F25697E44}"/>
                </a:ext>
              </a:extLst>
            </p:cNvPr>
            <p:cNvSpPr>
              <a:spLocks/>
            </p:cNvSpPr>
            <p:nvPr/>
          </p:nvSpPr>
          <p:spPr bwMode="auto">
            <a:xfrm>
              <a:off x="2319" y="1421"/>
              <a:ext cx="11" cy="21"/>
            </a:xfrm>
            <a:custGeom>
              <a:avLst/>
              <a:gdLst>
                <a:gd name="T0" fmla="*/ 6 w 22"/>
                <a:gd name="T1" fmla="*/ 0 h 41"/>
                <a:gd name="T2" fmla="*/ 6 w 22"/>
                <a:gd name="T3" fmla="*/ 1 h 41"/>
                <a:gd name="T4" fmla="*/ 2 w 22"/>
                <a:gd name="T5" fmla="*/ 2 h 41"/>
                <a:gd name="T6" fmla="*/ 2 w 22"/>
                <a:gd name="T7" fmla="*/ 4 h 41"/>
                <a:gd name="T8" fmla="*/ 8 w 22"/>
                <a:gd name="T9" fmla="*/ 4 h 41"/>
                <a:gd name="T10" fmla="*/ 8 w 22"/>
                <a:gd name="T11" fmla="*/ 6 h 41"/>
                <a:gd name="T12" fmla="*/ 8 w 22"/>
                <a:gd name="T13" fmla="*/ 6 h 41"/>
                <a:gd name="T14" fmla="*/ 8 w 22"/>
                <a:gd name="T15" fmla="*/ 15 h 41"/>
                <a:gd name="T16" fmla="*/ 8 w 22"/>
                <a:gd name="T17" fmla="*/ 15 h 41"/>
                <a:gd name="T18" fmla="*/ 8 w 22"/>
                <a:gd name="T19" fmla="*/ 17 h 41"/>
                <a:gd name="T20" fmla="*/ 5 w 22"/>
                <a:gd name="T21" fmla="*/ 17 h 41"/>
                <a:gd name="T22" fmla="*/ 4 w 22"/>
                <a:gd name="T23" fmla="*/ 14 h 41"/>
                <a:gd name="T24" fmla="*/ 4 w 22"/>
                <a:gd name="T25" fmla="*/ 8 h 41"/>
                <a:gd name="T26" fmla="*/ 4 w 22"/>
                <a:gd name="T27" fmla="*/ 8 h 41"/>
                <a:gd name="T28" fmla="*/ 4 w 22"/>
                <a:gd name="T29" fmla="*/ 4 h 41"/>
                <a:gd name="T30" fmla="*/ 1 w 22"/>
                <a:gd name="T31" fmla="*/ 4 h 41"/>
                <a:gd name="T32" fmla="*/ 0 w 22"/>
                <a:gd name="T33" fmla="*/ 13 h 41"/>
                <a:gd name="T34" fmla="*/ 1 w 22"/>
                <a:gd name="T35" fmla="*/ 13 h 41"/>
                <a:gd name="T36" fmla="*/ 1 w 22"/>
                <a:gd name="T37" fmla="*/ 17 h 41"/>
                <a:gd name="T38" fmla="*/ 2 w 22"/>
                <a:gd name="T39" fmla="*/ 17 h 41"/>
                <a:gd name="T40" fmla="*/ 2 w 22"/>
                <a:gd name="T41" fmla="*/ 19 h 41"/>
                <a:gd name="T42" fmla="*/ 3 w 22"/>
                <a:gd name="T43" fmla="*/ 19 h 41"/>
                <a:gd name="T44" fmla="*/ 3 w 22"/>
                <a:gd name="T45" fmla="*/ 20 h 41"/>
                <a:gd name="T46" fmla="*/ 4 w 22"/>
                <a:gd name="T47" fmla="*/ 20 h 41"/>
                <a:gd name="T48" fmla="*/ 4 w 22"/>
                <a:gd name="T49" fmla="*/ 21 h 41"/>
                <a:gd name="T50" fmla="*/ 8 w 22"/>
                <a:gd name="T51" fmla="*/ 21 h 41"/>
                <a:gd name="T52" fmla="*/ 8 w 22"/>
                <a:gd name="T53" fmla="*/ 20 h 41"/>
                <a:gd name="T54" fmla="*/ 9 w 22"/>
                <a:gd name="T55" fmla="*/ 20 h 41"/>
                <a:gd name="T56" fmla="*/ 9 w 22"/>
                <a:gd name="T57" fmla="*/ 18 h 41"/>
                <a:gd name="T58" fmla="*/ 10 w 22"/>
                <a:gd name="T59" fmla="*/ 18 h 41"/>
                <a:gd name="T60" fmla="*/ 10 w 22"/>
                <a:gd name="T61" fmla="*/ 17 h 41"/>
                <a:gd name="T62" fmla="*/ 11 w 22"/>
                <a:gd name="T63" fmla="*/ 17 h 41"/>
                <a:gd name="T64" fmla="*/ 11 w 22"/>
                <a:gd name="T65" fmla="*/ 8 h 41"/>
                <a:gd name="T66" fmla="*/ 11 w 22"/>
                <a:gd name="T67" fmla="*/ 8 h 41"/>
                <a:gd name="T68" fmla="*/ 11 w 22"/>
                <a:gd name="T69" fmla="*/ 5 h 41"/>
                <a:gd name="T70" fmla="*/ 10 w 22"/>
                <a:gd name="T71" fmla="*/ 5 h 41"/>
                <a:gd name="T72" fmla="*/ 9 w 22"/>
                <a:gd name="T73" fmla="*/ 2 h 41"/>
                <a:gd name="T74" fmla="*/ 9 w 22"/>
                <a:gd name="T75" fmla="*/ 2 h 41"/>
                <a:gd name="T76" fmla="*/ 8 w 22"/>
                <a:gd name="T77" fmla="*/ 0 h 41"/>
                <a:gd name="T78" fmla="*/ 6 w 22"/>
                <a:gd name="T79" fmla="*/ 0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41">
                  <a:moveTo>
                    <a:pt x="11" y="0"/>
                  </a:moveTo>
                  <a:lnTo>
                    <a:pt x="11" y="1"/>
                  </a:lnTo>
                  <a:lnTo>
                    <a:pt x="3" y="3"/>
                  </a:lnTo>
                  <a:lnTo>
                    <a:pt x="3" y="8"/>
                  </a:lnTo>
                  <a:lnTo>
                    <a:pt x="15" y="8"/>
                  </a:lnTo>
                  <a:lnTo>
                    <a:pt x="15" y="12"/>
                  </a:lnTo>
                  <a:lnTo>
                    <a:pt x="16" y="12"/>
                  </a:lnTo>
                  <a:lnTo>
                    <a:pt x="16" y="30"/>
                  </a:lnTo>
                  <a:lnTo>
                    <a:pt x="15" y="30"/>
                  </a:lnTo>
                  <a:lnTo>
                    <a:pt x="15" y="34"/>
                  </a:lnTo>
                  <a:lnTo>
                    <a:pt x="9" y="34"/>
                  </a:lnTo>
                  <a:lnTo>
                    <a:pt x="7" y="28"/>
                  </a:lnTo>
                  <a:lnTo>
                    <a:pt x="7" y="15"/>
                  </a:lnTo>
                  <a:lnTo>
                    <a:pt x="8" y="15"/>
                  </a:lnTo>
                  <a:lnTo>
                    <a:pt x="8" y="8"/>
                  </a:lnTo>
                  <a:lnTo>
                    <a:pt x="2" y="8"/>
                  </a:lnTo>
                  <a:lnTo>
                    <a:pt x="0" y="25"/>
                  </a:lnTo>
                  <a:lnTo>
                    <a:pt x="2" y="25"/>
                  </a:lnTo>
                  <a:lnTo>
                    <a:pt x="2" y="33"/>
                  </a:lnTo>
                  <a:lnTo>
                    <a:pt x="3" y="33"/>
                  </a:lnTo>
                  <a:lnTo>
                    <a:pt x="3" y="38"/>
                  </a:lnTo>
                  <a:lnTo>
                    <a:pt x="6" y="38"/>
                  </a:lnTo>
                  <a:lnTo>
                    <a:pt x="6" y="39"/>
                  </a:lnTo>
                  <a:lnTo>
                    <a:pt x="8" y="39"/>
                  </a:lnTo>
                  <a:lnTo>
                    <a:pt x="8" y="41"/>
                  </a:lnTo>
                  <a:lnTo>
                    <a:pt x="16" y="41"/>
                  </a:lnTo>
                  <a:lnTo>
                    <a:pt x="16" y="39"/>
                  </a:lnTo>
                  <a:lnTo>
                    <a:pt x="18" y="39"/>
                  </a:lnTo>
                  <a:lnTo>
                    <a:pt x="18" y="36"/>
                  </a:lnTo>
                  <a:lnTo>
                    <a:pt x="20" y="36"/>
                  </a:lnTo>
                  <a:lnTo>
                    <a:pt x="20" y="33"/>
                  </a:lnTo>
                  <a:lnTo>
                    <a:pt x="21" y="33"/>
                  </a:lnTo>
                  <a:lnTo>
                    <a:pt x="22" y="15"/>
                  </a:lnTo>
                  <a:lnTo>
                    <a:pt x="21" y="15"/>
                  </a:lnTo>
                  <a:lnTo>
                    <a:pt x="21" y="9"/>
                  </a:lnTo>
                  <a:lnTo>
                    <a:pt x="20" y="9"/>
                  </a:lnTo>
                  <a:lnTo>
                    <a:pt x="18" y="3"/>
                  </a:lnTo>
                  <a:lnTo>
                    <a:pt x="17" y="3"/>
                  </a:lnTo>
                  <a:lnTo>
                    <a:pt x="16" y="0"/>
                  </a:lnTo>
                  <a:lnTo>
                    <a:pt x="11" y="0"/>
                  </a:lnTo>
                  <a:close/>
                </a:path>
              </a:pathLst>
            </a:custGeom>
            <a:solidFill>
              <a:srgbClr val="000000"/>
            </a:solidFill>
            <a:ln w="3175" cmpd="sng">
              <a:solidFill>
                <a:srgbClr val="000000"/>
              </a:solidFill>
              <a:round/>
              <a:headEnd/>
              <a:tailEnd/>
            </a:ln>
          </p:spPr>
          <p:txBody>
            <a:bodyPr/>
            <a:lstStyle/>
            <a:p>
              <a:endParaRPr lang="en-US"/>
            </a:p>
          </p:txBody>
        </p:sp>
        <p:sp>
          <p:nvSpPr>
            <p:cNvPr id="6599" name="Rectangle 1639">
              <a:extLst>
                <a:ext uri="{FF2B5EF4-FFF2-40B4-BE49-F238E27FC236}">
                  <a16:creationId xmlns:a16="http://schemas.microsoft.com/office/drawing/2014/main" id="{03CB122E-7546-EE42-9CBA-8A4742BF262E}"/>
                </a:ext>
              </a:extLst>
            </p:cNvPr>
            <p:cNvSpPr>
              <a:spLocks noChangeArrowheads="1"/>
            </p:cNvSpPr>
            <p:nvPr/>
          </p:nvSpPr>
          <p:spPr bwMode="auto">
            <a:xfrm>
              <a:off x="2357" y="1393"/>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00" name="Freeform 1640">
              <a:extLst>
                <a:ext uri="{FF2B5EF4-FFF2-40B4-BE49-F238E27FC236}">
                  <a16:creationId xmlns:a16="http://schemas.microsoft.com/office/drawing/2014/main" id="{4364BC25-3061-7941-96E6-DE393E3EDDDB}"/>
                </a:ext>
              </a:extLst>
            </p:cNvPr>
            <p:cNvSpPr>
              <a:spLocks/>
            </p:cNvSpPr>
            <p:nvPr/>
          </p:nvSpPr>
          <p:spPr bwMode="auto">
            <a:xfrm>
              <a:off x="2368" y="1421"/>
              <a:ext cx="11" cy="21"/>
            </a:xfrm>
            <a:custGeom>
              <a:avLst/>
              <a:gdLst>
                <a:gd name="T0" fmla="*/ 0 w 24"/>
                <a:gd name="T1" fmla="*/ 21 h 41"/>
                <a:gd name="T2" fmla="*/ 0 w 24"/>
                <a:gd name="T3" fmla="*/ 0 h 41"/>
                <a:gd name="T4" fmla="*/ 11 w 24"/>
                <a:gd name="T5" fmla="*/ 0 h 41"/>
                <a:gd name="T6" fmla="*/ 11 w 24"/>
                <a:gd name="T7" fmla="*/ 3 h 41"/>
                <a:gd name="T8" fmla="*/ 3 w 24"/>
                <a:gd name="T9" fmla="*/ 3 h 41"/>
                <a:gd name="T10" fmla="*/ 3 w 24"/>
                <a:gd name="T11" fmla="*/ 8 h 41"/>
                <a:gd name="T12" fmla="*/ 10 w 24"/>
                <a:gd name="T13" fmla="*/ 8 h 41"/>
                <a:gd name="T14" fmla="*/ 10 w 24"/>
                <a:gd name="T15" fmla="*/ 12 h 41"/>
                <a:gd name="T16" fmla="*/ 3 w 24"/>
                <a:gd name="T17" fmla="*/ 12 h 41"/>
                <a:gd name="T18" fmla="*/ 3 w 24"/>
                <a:gd name="T19" fmla="*/ 21 h 41"/>
                <a:gd name="T20" fmla="*/ 0 w 24"/>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1">
                  <a:moveTo>
                    <a:pt x="0" y="41"/>
                  </a:moveTo>
                  <a:lnTo>
                    <a:pt x="0" y="0"/>
                  </a:lnTo>
                  <a:lnTo>
                    <a:pt x="24" y="0"/>
                  </a:lnTo>
                  <a:lnTo>
                    <a:pt x="24" y="6"/>
                  </a:lnTo>
                  <a:lnTo>
                    <a:pt x="7" y="6"/>
                  </a:lnTo>
                  <a:lnTo>
                    <a:pt x="7" y="15"/>
                  </a:lnTo>
                  <a:lnTo>
                    <a:pt x="21" y="15"/>
                  </a:lnTo>
                  <a:lnTo>
                    <a:pt x="21" y="23"/>
                  </a:lnTo>
                  <a:lnTo>
                    <a:pt x="7" y="23"/>
                  </a:lnTo>
                  <a:lnTo>
                    <a:pt x="7"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601" name="Freeform 1641">
              <a:extLst>
                <a:ext uri="{FF2B5EF4-FFF2-40B4-BE49-F238E27FC236}">
                  <a16:creationId xmlns:a16="http://schemas.microsoft.com/office/drawing/2014/main" id="{B49C9C5F-650E-524D-A486-C1A4C69180CE}"/>
                </a:ext>
              </a:extLst>
            </p:cNvPr>
            <p:cNvSpPr>
              <a:spLocks/>
            </p:cNvSpPr>
            <p:nvPr/>
          </p:nvSpPr>
          <p:spPr bwMode="auto">
            <a:xfrm>
              <a:off x="2382" y="1421"/>
              <a:ext cx="7" cy="21"/>
            </a:xfrm>
            <a:custGeom>
              <a:avLst/>
              <a:gdLst>
                <a:gd name="T0" fmla="*/ 7 w 14"/>
                <a:gd name="T1" fmla="*/ 21 h 41"/>
                <a:gd name="T2" fmla="*/ 5 w 14"/>
                <a:gd name="T3" fmla="*/ 21 h 41"/>
                <a:gd name="T4" fmla="*/ 5 w 14"/>
                <a:gd name="T5" fmla="*/ 6 h 41"/>
                <a:gd name="T6" fmla="*/ 0 w 14"/>
                <a:gd name="T7" fmla="*/ 9 h 41"/>
                <a:gd name="T8" fmla="*/ 0 w 14"/>
                <a:gd name="T9" fmla="*/ 5 h 41"/>
                <a:gd name="T10" fmla="*/ 3 w 14"/>
                <a:gd name="T11" fmla="*/ 3 h 41"/>
                <a:gd name="T12" fmla="*/ 5 w 14"/>
                <a:gd name="T13" fmla="*/ 0 h 41"/>
                <a:gd name="T14" fmla="*/ 7 w 14"/>
                <a:gd name="T15" fmla="*/ 0 h 41"/>
                <a:gd name="T16" fmla="*/ 7 w 14"/>
                <a:gd name="T17" fmla="*/ 2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14" y="41"/>
                  </a:moveTo>
                  <a:lnTo>
                    <a:pt x="9" y="41"/>
                  </a:lnTo>
                  <a:lnTo>
                    <a:pt x="9" y="11"/>
                  </a:lnTo>
                  <a:lnTo>
                    <a:pt x="0" y="17"/>
                  </a:lnTo>
                  <a:lnTo>
                    <a:pt x="0" y="9"/>
                  </a:lnTo>
                  <a:lnTo>
                    <a:pt x="5" y="6"/>
                  </a:lnTo>
                  <a:lnTo>
                    <a:pt x="9" y="0"/>
                  </a:lnTo>
                  <a:lnTo>
                    <a:pt x="14" y="0"/>
                  </a:lnTo>
                  <a:lnTo>
                    <a:pt x="14" y="41"/>
                  </a:lnTo>
                  <a:close/>
                </a:path>
              </a:pathLst>
            </a:custGeom>
            <a:solidFill>
              <a:srgbClr val="000000"/>
            </a:solidFill>
            <a:ln w="3175" cmpd="sng">
              <a:solidFill>
                <a:srgbClr val="000000"/>
              </a:solidFill>
              <a:round/>
              <a:headEnd/>
              <a:tailEnd/>
            </a:ln>
          </p:spPr>
          <p:txBody>
            <a:bodyPr/>
            <a:lstStyle/>
            <a:p>
              <a:endParaRPr lang="en-US"/>
            </a:p>
          </p:txBody>
        </p:sp>
        <p:sp>
          <p:nvSpPr>
            <p:cNvPr id="6602" name="Freeform 1642">
              <a:extLst>
                <a:ext uri="{FF2B5EF4-FFF2-40B4-BE49-F238E27FC236}">
                  <a16:creationId xmlns:a16="http://schemas.microsoft.com/office/drawing/2014/main" id="{9F743DE2-9259-3045-BC14-3C2AF4815757}"/>
                </a:ext>
              </a:extLst>
            </p:cNvPr>
            <p:cNvSpPr>
              <a:spLocks/>
            </p:cNvSpPr>
            <p:nvPr/>
          </p:nvSpPr>
          <p:spPr bwMode="auto">
            <a:xfrm>
              <a:off x="2395" y="1421"/>
              <a:ext cx="7" cy="21"/>
            </a:xfrm>
            <a:custGeom>
              <a:avLst/>
              <a:gdLst>
                <a:gd name="T0" fmla="*/ 7 w 15"/>
                <a:gd name="T1" fmla="*/ 21 h 41"/>
                <a:gd name="T2" fmla="*/ 4 w 15"/>
                <a:gd name="T3" fmla="*/ 21 h 41"/>
                <a:gd name="T4" fmla="*/ 4 w 15"/>
                <a:gd name="T5" fmla="*/ 6 h 41"/>
                <a:gd name="T6" fmla="*/ 0 w 15"/>
                <a:gd name="T7" fmla="*/ 9 h 41"/>
                <a:gd name="T8" fmla="*/ 0 w 15"/>
                <a:gd name="T9" fmla="*/ 5 h 41"/>
                <a:gd name="T10" fmla="*/ 1 w 15"/>
                <a:gd name="T11" fmla="*/ 4 h 41"/>
                <a:gd name="T12" fmla="*/ 3 w 15"/>
                <a:gd name="T13" fmla="*/ 3 h 41"/>
                <a:gd name="T14" fmla="*/ 4 w 15"/>
                <a:gd name="T15" fmla="*/ 2 h 41"/>
                <a:gd name="T16" fmla="*/ 5 w 15"/>
                <a:gd name="T17" fmla="*/ 0 h 41"/>
                <a:gd name="T18" fmla="*/ 7 w 15"/>
                <a:gd name="T19" fmla="*/ 0 h 41"/>
                <a:gd name="T20" fmla="*/ 7 w 15"/>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41">
                  <a:moveTo>
                    <a:pt x="15" y="41"/>
                  </a:moveTo>
                  <a:lnTo>
                    <a:pt x="9" y="41"/>
                  </a:lnTo>
                  <a:lnTo>
                    <a:pt x="9" y="11"/>
                  </a:lnTo>
                  <a:lnTo>
                    <a:pt x="0" y="17"/>
                  </a:lnTo>
                  <a:lnTo>
                    <a:pt x="0" y="9"/>
                  </a:lnTo>
                  <a:lnTo>
                    <a:pt x="3" y="8"/>
                  </a:lnTo>
                  <a:lnTo>
                    <a:pt x="6" y="6"/>
                  </a:lnTo>
                  <a:lnTo>
                    <a:pt x="9" y="3"/>
                  </a:lnTo>
                  <a:lnTo>
                    <a:pt x="10" y="0"/>
                  </a:lnTo>
                  <a:lnTo>
                    <a:pt x="15" y="0"/>
                  </a:lnTo>
                  <a:lnTo>
                    <a:pt x="15" y="41"/>
                  </a:lnTo>
                  <a:close/>
                </a:path>
              </a:pathLst>
            </a:custGeom>
            <a:solidFill>
              <a:srgbClr val="000000"/>
            </a:solidFill>
            <a:ln w="3175" cmpd="sng">
              <a:solidFill>
                <a:srgbClr val="000000"/>
              </a:solidFill>
              <a:round/>
              <a:headEnd/>
              <a:tailEnd/>
            </a:ln>
          </p:spPr>
          <p:txBody>
            <a:bodyPr/>
            <a:lstStyle/>
            <a:p>
              <a:endParaRPr lang="en-US"/>
            </a:p>
          </p:txBody>
        </p:sp>
        <p:sp>
          <p:nvSpPr>
            <p:cNvPr id="6603" name="Rectangle 1643">
              <a:extLst>
                <a:ext uri="{FF2B5EF4-FFF2-40B4-BE49-F238E27FC236}">
                  <a16:creationId xmlns:a16="http://schemas.microsoft.com/office/drawing/2014/main" id="{C287AF88-1A5C-1C4F-847D-0C0C6E905385}"/>
                </a:ext>
              </a:extLst>
            </p:cNvPr>
            <p:cNvSpPr>
              <a:spLocks noChangeArrowheads="1"/>
            </p:cNvSpPr>
            <p:nvPr/>
          </p:nvSpPr>
          <p:spPr bwMode="auto">
            <a:xfrm>
              <a:off x="2433" y="1393"/>
              <a:ext cx="58" cy="71"/>
            </a:xfrm>
            <a:prstGeom prst="rect">
              <a:avLst/>
            </a:prstGeom>
            <a:solidFill>
              <a:srgbClr val="28D6D6"/>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04" name="Rectangle 1644">
              <a:extLst>
                <a:ext uri="{FF2B5EF4-FFF2-40B4-BE49-F238E27FC236}">
                  <a16:creationId xmlns:a16="http://schemas.microsoft.com/office/drawing/2014/main" id="{2EBBF7F7-2964-EA4A-A55C-1BFE13DB2A61}"/>
                </a:ext>
              </a:extLst>
            </p:cNvPr>
            <p:cNvSpPr>
              <a:spLocks noChangeArrowheads="1"/>
            </p:cNvSpPr>
            <p:nvPr/>
          </p:nvSpPr>
          <p:spPr bwMode="auto">
            <a:xfrm>
              <a:off x="2433" y="1393"/>
              <a:ext cx="59"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05" name="Freeform 1645">
              <a:extLst>
                <a:ext uri="{FF2B5EF4-FFF2-40B4-BE49-F238E27FC236}">
                  <a16:creationId xmlns:a16="http://schemas.microsoft.com/office/drawing/2014/main" id="{5EA65A7D-0FC3-1A44-A6DC-33C3DDB3D5B0}"/>
                </a:ext>
              </a:extLst>
            </p:cNvPr>
            <p:cNvSpPr>
              <a:spLocks/>
            </p:cNvSpPr>
            <p:nvPr/>
          </p:nvSpPr>
          <p:spPr bwMode="auto">
            <a:xfrm>
              <a:off x="2442" y="1421"/>
              <a:ext cx="12" cy="21"/>
            </a:xfrm>
            <a:custGeom>
              <a:avLst/>
              <a:gdLst>
                <a:gd name="T0" fmla="*/ 0 w 23"/>
                <a:gd name="T1" fmla="*/ 21 h 41"/>
                <a:gd name="T2" fmla="*/ 0 w 23"/>
                <a:gd name="T3" fmla="*/ 0 h 41"/>
                <a:gd name="T4" fmla="*/ 12 w 23"/>
                <a:gd name="T5" fmla="*/ 0 h 41"/>
                <a:gd name="T6" fmla="*/ 12 w 23"/>
                <a:gd name="T7" fmla="*/ 3 h 41"/>
                <a:gd name="T8" fmla="*/ 4 w 23"/>
                <a:gd name="T9" fmla="*/ 3 h 41"/>
                <a:gd name="T10" fmla="*/ 4 w 23"/>
                <a:gd name="T11" fmla="*/ 8 h 41"/>
                <a:gd name="T12" fmla="*/ 11 w 23"/>
                <a:gd name="T13" fmla="*/ 8 h 41"/>
                <a:gd name="T14" fmla="*/ 11 w 23"/>
                <a:gd name="T15" fmla="*/ 12 h 41"/>
                <a:gd name="T16" fmla="*/ 4 w 23"/>
                <a:gd name="T17" fmla="*/ 12 h 41"/>
                <a:gd name="T18" fmla="*/ 4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8" y="6"/>
                  </a:lnTo>
                  <a:lnTo>
                    <a:pt x="8" y="15"/>
                  </a:lnTo>
                  <a:lnTo>
                    <a:pt x="22" y="15"/>
                  </a:lnTo>
                  <a:lnTo>
                    <a:pt x="22" y="23"/>
                  </a:lnTo>
                  <a:lnTo>
                    <a:pt x="8" y="23"/>
                  </a:lnTo>
                  <a:lnTo>
                    <a:pt x="8"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606" name="Freeform 1646">
              <a:extLst>
                <a:ext uri="{FF2B5EF4-FFF2-40B4-BE49-F238E27FC236}">
                  <a16:creationId xmlns:a16="http://schemas.microsoft.com/office/drawing/2014/main" id="{114E61BD-EDD6-DF49-B10B-1A78B326D0A1}"/>
                </a:ext>
              </a:extLst>
            </p:cNvPr>
            <p:cNvSpPr>
              <a:spLocks/>
            </p:cNvSpPr>
            <p:nvPr/>
          </p:nvSpPr>
          <p:spPr bwMode="auto">
            <a:xfrm>
              <a:off x="2457" y="1421"/>
              <a:ext cx="7" cy="21"/>
            </a:xfrm>
            <a:custGeom>
              <a:avLst/>
              <a:gdLst>
                <a:gd name="T0" fmla="*/ 7 w 14"/>
                <a:gd name="T1" fmla="*/ 21 h 41"/>
                <a:gd name="T2" fmla="*/ 4 w 14"/>
                <a:gd name="T3" fmla="*/ 21 h 41"/>
                <a:gd name="T4" fmla="*/ 4 w 14"/>
                <a:gd name="T5" fmla="*/ 6 h 41"/>
                <a:gd name="T6" fmla="*/ 0 w 14"/>
                <a:gd name="T7" fmla="*/ 9 h 41"/>
                <a:gd name="T8" fmla="*/ 0 w 14"/>
                <a:gd name="T9" fmla="*/ 5 h 41"/>
                <a:gd name="T10" fmla="*/ 3 w 14"/>
                <a:gd name="T11" fmla="*/ 3 h 41"/>
                <a:gd name="T12" fmla="*/ 5 w 14"/>
                <a:gd name="T13" fmla="*/ 0 h 41"/>
                <a:gd name="T14" fmla="*/ 7 w 14"/>
                <a:gd name="T15" fmla="*/ 0 h 41"/>
                <a:gd name="T16" fmla="*/ 7 w 14"/>
                <a:gd name="T17" fmla="*/ 21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1">
                  <a:moveTo>
                    <a:pt x="14" y="41"/>
                  </a:moveTo>
                  <a:lnTo>
                    <a:pt x="7" y="41"/>
                  </a:lnTo>
                  <a:lnTo>
                    <a:pt x="7" y="11"/>
                  </a:lnTo>
                  <a:lnTo>
                    <a:pt x="0" y="17"/>
                  </a:lnTo>
                  <a:lnTo>
                    <a:pt x="0" y="9"/>
                  </a:lnTo>
                  <a:lnTo>
                    <a:pt x="5" y="6"/>
                  </a:lnTo>
                  <a:lnTo>
                    <a:pt x="9" y="0"/>
                  </a:lnTo>
                  <a:lnTo>
                    <a:pt x="14" y="0"/>
                  </a:lnTo>
                  <a:lnTo>
                    <a:pt x="14" y="41"/>
                  </a:lnTo>
                  <a:close/>
                </a:path>
              </a:pathLst>
            </a:custGeom>
            <a:solidFill>
              <a:srgbClr val="000000"/>
            </a:solidFill>
            <a:ln w="3175" cmpd="sng">
              <a:solidFill>
                <a:srgbClr val="000000"/>
              </a:solidFill>
              <a:round/>
              <a:headEnd/>
              <a:tailEnd/>
            </a:ln>
          </p:spPr>
          <p:txBody>
            <a:bodyPr/>
            <a:lstStyle/>
            <a:p>
              <a:endParaRPr lang="en-US"/>
            </a:p>
          </p:txBody>
        </p:sp>
        <p:sp>
          <p:nvSpPr>
            <p:cNvPr id="6607" name="Freeform 1647">
              <a:extLst>
                <a:ext uri="{FF2B5EF4-FFF2-40B4-BE49-F238E27FC236}">
                  <a16:creationId xmlns:a16="http://schemas.microsoft.com/office/drawing/2014/main" id="{F5C1E687-7A8C-C44F-838E-A187F83277DB}"/>
                </a:ext>
              </a:extLst>
            </p:cNvPr>
            <p:cNvSpPr>
              <a:spLocks/>
            </p:cNvSpPr>
            <p:nvPr/>
          </p:nvSpPr>
          <p:spPr bwMode="auto">
            <a:xfrm>
              <a:off x="2469" y="1421"/>
              <a:ext cx="12" cy="21"/>
            </a:xfrm>
            <a:custGeom>
              <a:avLst/>
              <a:gdLst>
                <a:gd name="T0" fmla="*/ 12 w 23"/>
                <a:gd name="T1" fmla="*/ 17 h 41"/>
                <a:gd name="T2" fmla="*/ 12 w 23"/>
                <a:gd name="T3" fmla="*/ 21 h 41"/>
                <a:gd name="T4" fmla="*/ 0 w 23"/>
                <a:gd name="T5" fmla="*/ 21 h 41"/>
                <a:gd name="T6" fmla="*/ 1 w 23"/>
                <a:gd name="T7" fmla="*/ 17 h 41"/>
                <a:gd name="T8" fmla="*/ 5 w 23"/>
                <a:gd name="T9" fmla="*/ 12 h 41"/>
                <a:gd name="T10" fmla="*/ 7 w 23"/>
                <a:gd name="T11" fmla="*/ 10 h 41"/>
                <a:gd name="T12" fmla="*/ 8 w 23"/>
                <a:gd name="T13" fmla="*/ 8 h 41"/>
                <a:gd name="T14" fmla="*/ 9 w 23"/>
                <a:gd name="T15" fmla="*/ 6 h 41"/>
                <a:gd name="T16" fmla="*/ 8 w 23"/>
                <a:gd name="T17" fmla="*/ 4 h 41"/>
                <a:gd name="T18" fmla="*/ 6 w 23"/>
                <a:gd name="T19" fmla="*/ 3 h 41"/>
                <a:gd name="T20" fmla="*/ 5 w 23"/>
                <a:gd name="T21" fmla="*/ 4 h 41"/>
                <a:gd name="T22" fmla="*/ 4 w 23"/>
                <a:gd name="T23" fmla="*/ 5 h 41"/>
                <a:gd name="T24" fmla="*/ 4 w 23"/>
                <a:gd name="T25" fmla="*/ 6 h 41"/>
                <a:gd name="T26" fmla="*/ 1 w 23"/>
                <a:gd name="T27" fmla="*/ 6 h 41"/>
                <a:gd name="T28" fmla="*/ 1 w 23"/>
                <a:gd name="T29" fmla="*/ 2 h 41"/>
                <a:gd name="T30" fmla="*/ 3 w 23"/>
                <a:gd name="T31" fmla="*/ 1 h 41"/>
                <a:gd name="T32" fmla="*/ 4 w 23"/>
                <a:gd name="T33" fmla="*/ 0 h 41"/>
                <a:gd name="T34" fmla="*/ 7 w 23"/>
                <a:gd name="T35" fmla="*/ 0 h 41"/>
                <a:gd name="T36" fmla="*/ 10 w 23"/>
                <a:gd name="T37" fmla="*/ 2 h 41"/>
                <a:gd name="T38" fmla="*/ 12 w 23"/>
                <a:gd name="T39" fmla="*/ 6 h 41"/>
                <a:gd name="T40" fmla="*/ 11 w 23"/>
                <a:gd name="T41" fmla="*/ 8 h 41"/>
                <a:gd name="T42" fmla="*/ 10 w 23"/>
                <a:gd name="T43" fmla="*/ 10 h 41"/>
                <a:gd name="T44" fmla="*/ 10 w 23"/>
                <a:gd name="T45" fmla="*/ 11 h 41"/>
                <a:gd name="T46" fmla="*/ 8 w 23"/>
                <a:gd name="T47" fmla="*/ 14 h 41"/>
                <a:gd name="T48" fmla="*/ 6 w 23"/>
                <a:gd name="T49" fmla="*/ 16 h 41"/>
                <a:gd name="T50" fmla="*/ 5 w 23"/>
                <a:gd name="T51" fmla="*/ 17 h 41"/>
                <a:gd name="T52" fmla="*/ 12 w 23"/>
                <a:gd name="T53" fmla="*/ 17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 h="41">
                  <a:moveTo>
                    <a:pt x="23" y="33"/>
                  </a:moveTo>
                  <a:lnTo>
                    <a:pt x="23" y="41"/>
                  </a:lnTo>
                  <a:lnTo>
                    <a:pt x="0" y="41"/>
                  </a:lnTo>
                  <a:lnTo>
                    <a:pt x="2" y="33"/>
                  </a:lnTo>
                  <a:lnTo>
                    <a:pt x="10" y="23"/>
                  </a:lnTo>
                  <a:lnTo>
                    <a:pt x="13" y="19"/>
                  </a:lnTo>
                  <a:lnTo>
                    <a:pt x="15" y="15"/>
                  </a:lnTo>
                  <a:lnTo>
                    <a:pt x="17" y="11"/>
                  </a:lnTo>
                  <a:lnTo>
                    <a:pt x="15" y="8"/>
                  </a:lnTo>
                  <a:lnTo>
                    <a:pt x="11" y="6"/>
                  </a:lnTo>
                  <a:lnTo>
                    <a:pt x="9" y="8"/>
                  </a:lnTo>
                  <a:lnTo>
                    <a:pt x="8" y="9"/>
                  </a:lnTo>
                  <a:lnTo>
                    <a:pt x="8" y="12"/>
                  </a:lnTo>
                  <a:lnTo>
                    <a:pt x="1" y="11"/>
                  </a:lnTo>
                  <a:lnTo>
                    <a:pt x="2" y="4"/>
                  </a:lnTo>
                  <a:lnTo>
                    <a:pt x="5" y="1"/>
                  </a:lnTo>
                  <a:lnTo>
                    <a:pt x="8" y="0"/>
                  </a:lnTo>
                  <a:lnTo>
                    <a:pt x="13" y="0"/>
                  </a:lnTo>
                  <a:lnTo>
                    <a:pt x="20" y="3"/>
                  </a:lnTo>
                  <a:lnTo>
                    <a:pt x="23" y="11"/>
                  </a:lnTo>
                  <a:lnTo>
                    <a:pt x="22" y="15"/>
                  </a:lnTo>
                  <a:lnTo>
                    <a:pt x="20" y="19"/>
                  </a:lnTo>
                  <a:lnTo>
                    <a:pt x="19" y="22"/>
                  </a:lnTo>
                  <a:lnTo>
                    <a:pt x="15" y="27"/>
                  </a:lnTo>
                  <a:lnTo>
                    <a:pt x="11" y="31"/>
                  </a:lnTo>
                  <a:lnTo>
                    <a:pt x="10" y="33"/>
                  </a:lnTo>
                  <a:lnTo>
                    <a:pt x="23" y="33"/>
                  </a:lnTo>
                  <a:close/>
                </a:path>
              </a:pathLst>
            </a:custGeom>
            <a:solidFill>
              <a:srgbClr val="000000"/>
            </a:solidFill>
            <a:ln w="3175" cmpd="sng">
              <a:solidFill>
                <a:srgbClr val="000000"/>
              </a:solidFill>
              <a:round/>
              <a:headEnd/>
              <a:tailEnd/>
            </a:ln>
          </p:spPr>
          <p:txBody>
            <a:bodyPr/>
            <a:lstStyle/>
            <a:p>
              <a:endParaRPr lang="en-US"/>
            </a:p>
          </p:txBody>
        </p:sp>
        <p:sp>
          <p:nvSpPr>
            <p:cNvPr id="6608" name="Rectangle 1648">
              <a:extLst>
                <a:ext uri="{FF2B5EF4-FFF2-40B4-BE49-F238E27FC236}">
                  <a16:creationId xmlns:a16="http://schemas.microsoft.com/office/drawing/2014/main" id="{AAA346E6-2CE8-0946-963E-14C6E106D66A}"/>
                </a:ext>
              </a:extLst>
            </p:cNvPr>
            <p:cNvSpPr>
              <a:spLocks noChangeArrowheads="1"/>
            </p:cNvSpPr>
            <p:nvPr/>
          </p:nvSpPr>
          <p:spPr bwMode="auto">
            <a:xfrm>
              <a:off x="2508" y="1393"/>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09" name="Freeform 1649">
              <a:extLst>
                <a:ext uri="{FF2B5EF4-FFF2-40B4-BE49-F238E27FC236}">
                  <a16:creationId xmlns:a16="http://schemas.microsoft.com/office/drawing/2014/main" id="{DDE592A2-DB7F-364F-B028-046EC9208AE2}"/>
                </a:ext>
              </a:extLst>
            </p:cNvPr>
            <p:cNvSpPr>
              <a:spLocks/>
            </p:cNvSpPr>
            <p:nvPr/>
          </p:nvSpPr>
          <p:spPr bwMode="auto">
            <a:xfrm>
              <a:off x="2519" y="1421"/>
              <a:ext cx="11" cy="21"/>
            </a:xfrm>
            <a:custGeom>
              <a:avLst/>
              <a:gdLst>
                <a:gd name="T0" fmla="*/ 0 w 23"/>
                <a:gd name="T1" fmla="*/ 21 h 41"/>
                <a:gd name="T2" fmla="*/ 0 w 23"/>
                <a:gd name="T3" fmla="*/ 0 h 41"/>
                <a:gd name="T4" fmla="*/ 11 w 23"/>
                <a:gd name="T5" fmla="*/ 0 h 41"/>
                <a:gd name="T6" fmla="*/ 11 w 23"/>
                <a:gd name="T7" fmla="*/ 3 h 41"/>
                <a:gd name="T8" fmla="*/ 3 w 23"/>
                <a:gd name="T9" fmla="*/ 3 h 41"/>
                <a:gd name="T10" fmla="*/ 3 w 23"/>
                <a:gd name="T11" fmla="*/ 8 h 41"/>
                <a:gd name="T12" fmla="*/ 10 w 23"/>
                <a:gd name="T13" fmla="*/ 8 h 41"/>
                <a:gd name="T14" fmla="*/ 10 w 23"/>
                <a:gd name="T15" fmla="*/ 12 h 41"/>
                <a:gd name="T16" fmla="*/ 3 w 23"/>
                <a:gd name="T17" fmla="*/ 12 h 41"/>
                <a:gd name="T18" fmla="*/ 3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7" y="6"/>
                  </a:lnTo>
                  <a:lnTo>
                    <a:pt x="7" y="15"/>
                  </a:lnTo>
                  <a:lnTo>
                    <a:pt x="21" y="15"/>
                  </a:lnTo>
                  <a:lnTo>
                    <a:pt x="21" y="23"/>
                  </a:lnTo>
                  <a:lnTo>
                    <a:pt x="7" y="23"/>
                  </a:lnTo>
                  <a:lnTo>
                    <a:pt x="7"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610" name="Freeform 1650">
              <a:extLst>
                <a:ext uri="{FF2B5EF4-FFF2-40B4-BE49-F238E27FC236}">
                  <a16:creationId xmlns:a16="http://schemas.microsoft.com/office/drawing/2014/main" id="{21601084-8E98-F147-A07B-0D6ED66CE18B}"/>
                </a:ext>
              </a:extLst>
            </p:cNvPr>
            <p:cNvSpPr>
              <a:spLocks/>
            </p:cNvSpPr>
            <p:nvPr/>
          </p:nvSpPr>
          <p:spPr bwMode="auto">
            <a:xfrm>
              <a:off x="2533" y="1421"/>
              <a:ext cx="7" cy="21"/>
            </a:xfrm>
            <a:custGeom>
              <a:avLst/>
              <a:gdLst>
                <a:gd name="T0" fmla="*/ 7 w 14"/>
                <a:gd name="T1" fmla="*/ 21 h 41"/>
                <a:gd name="T2" fmla="*/ 4 w 14"/>
                <a:gd name="T3" fmla="*/ 21 h 41"/>
                <a:gd name="T4" fmla="*/ 4 w 14"/>
                <a:gd name="T5" fmla="*/ 6 h 41"/>
                <a:gd name="T6" fmla="*/ 0 w 14"/>
                <a:gd name="T7" fmla="*/ 9 h 41"/>
                <a:gd name="T8" fmla="*/ 0 w 14"/>
                <a:gd name="T9" fmla="*/ 5 h 41"/>
                <a:gd name="T10" fmla="*/ 1 w 14"/>
                <a:gd name="T11" fmla="*/ 4 h 41"/>
                <a:gd name="T12" fmla="*/ 3 w 14"/>
                <a:gd name="T13" fmla="*/ 3 h 41"/>
                <a:gd name="T14" fmla="*/ 4 w 14"/>
                <a:gd name="T15" fmla="*/ 2 h 41"/>
                <a:gd name="T16" fmla="*/ 5 w 14"/>
                <a:gd name="T17" fmla="*/ 0 h 41"/>
                <a:gd name="T18" fmla="*/ 7 w 14"/>
                <a:gd name="T19" fmla="*/ 0 h 41"/>
                <a:gd name="T20" fmla="*/ 7 w 14"/>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41">
                  <a:moveTo>
                    <a:pt x="14" y="41"/>
                  </a:moveTo>
                  <a:lnTo>
                    <a:pt x="7" y="41"/>
                  </a:lnTo>
                  <a:lnTo>
                    <a:pt x="7" y="11"/>
                  </a:lnTo>
                  <a:lnTo>
                    <a:pt x="0" y="17"/>
                  </a:lnTo>
                  <a:lnTo>
                    <a:pt x="0" y="9"/>
                  </a:lnTo>
                  <a:lnTo>
                    <a:pt x="2" y="8"/>
                  </a:lnTo>
                  <a:lnTo>
                    <a:pt x="5" y="6"/>
                  </a:lnTo>
                  <a:lnTo>
                    <a:pt x="7" y="3"/>
                  </a:lnTo>
                  <a:lnTo>
                    <a:pt x="9" y="0"/>
                  </a:lnTo>
                  <a:lnTo>
                    <a:pt x="14" y="0"/>
                  </a:lnTo>
                  <a:lnTo>
                    <a:pt x="14" y="41"/>
                  </a:lnTo>
                  <a:close/>
                </a:path>
              </a:pathLst>
            </a:custGeom>
            <a:solidFill>
              <a:srgbClr val="000000"/>
            </a:solidFill>
            <a:ln w="3175" cmpd="sng">
              <a:solidFill>
                <a:srgbClr val="000000"/>
              </a:solidFill>
              <a:round/>
              <a:headEnd/>
              <a:tailEnd/>
            </a:ln>
          </p:spPr>
          <p:txBody>
            <a:bodyPr/>
            <a:lstStyle/>
            <a:p>
              <a:endParaRPr lang="en-US"/>
            </a:p>
          </p:txBody>
        </p:sp>
        <p:sp>
          <p:nvSpPr>
            <p:cNvPr id="6611" name="Freeform 1651">
              <a:extLst>
                <a:ext uri="{FF2B5EF4-FFF2-40B4-BE49-F238E27FC236}">
                  <a16:creationId xmlns:a16="http://schemas.microsoft.com/office/drawing/2014/main" id="{85FCA3CF-EA90-274D-962A-1174E05A6D81}"/>
                </a:ext>
              </a:extLst>
            </p:cNvPr>
            <p:cNvSpPr>
              <a:spLocks/>
            </p:cNvSpPr>
            <p:nvPr/>
          </p:nvSpPr>
          <p:spPr bwMode="auto">
            <a:xfrm>
              <a:off x="2545" y="1421"/>
              <a:ext cx="12" cy="21"/>
            </a:xfrm>
            <a:custGeom>
              <a:avLst/>
              <a:gdLst>
                <a:gd name="T0" fmla="*/ 0 w 23"/>
                <a:gd name="T1" fmla="*/ 15 h 41"/>
                <a:gd name="T2" fmla="*/ 3 w 23"/>
                <a:gd name="T3" fmla="*/ 14 h 41"/>
                <a:gd name="T4" fmla="*/ 4 w 23"/>
                <a:gd name="T5" fmla="*/ 17 h 41"/>
                <a:gd name="T6" fmla="*/ 6 w 23"/>
                <a:gd name="T7" fmla="*/ 17 h 41"/>
                <a:gd name="T8" fmla="*/ 7 w 23"/>
                <a:gd name="T9" fmla="*/ 17 h 41"/>
                <a:gd name="T10" fmla="*/ 8 w 23"/>
                <a:gd name="T11" fmla="*/ 14 h 41"/>
                <a:gd name="T12" fmla="*/ 8 w 23"/>
                <a:gd name="T13" fmla="*/ 13 h 41"/>
                <a:gd name="T14" fmla="*/ 7 w 23"/>
                <a:gd name="T15" fmla="*/ 12 h 41"/>
                <a:gd name="T16" fmla="*/ 6 w 23"/>
                <a:gd name="T17" fmla="*/ 11 h 41"/>
                <a:gd name="T18" fmla="*/ 5 w 23"/>
                <a:gd name="T19" fmla="*/ 11 h 41"/>
                <a:gd name="T20" fmla="*/ 5 w 23"/>
                <a:gd name="T21" fmla="*/ 8 h 41"/>
                <a:gd name="T22" fmla="*/ 7 w 23"/>
                <a:gd name="T23" fmla="*/ 7 h 41"/>
                <a:gd name="T24" fmla="*/ 7 w 23"/>
                <a:gd name="T25" fmla="*/ 6 h 41"/>
                <a:gd name="T26" fmla="*/ 7 w 23"/>
                <a:gd name="T27" fmla="*/ 3 h 41"/>
                <a:gd name="T28" fmla="*/ 6 w 23"/>
                <a:gd name="T29" fmla="*/ 3 h 41"/>
                <a:gd name="T30" fmla="*/ 5 w 23"/>
                <a:gd name="T31" fmla="*/ 4 h 41"/>
                <a:gd name="T32" fmla="*/ 4 w 23"/>
                <a:gd name="T33" fmla="*/ 6 h 41"/>
                <a:gd name="T34" fmla="*/ 1 w 23"/>
                <a:gd name="T35" fmla="*/ 5 h 41"/>
                <a:gd name="T36" fmla="*/ 2 w 23"/>
                <a:gd name="T37" fmla="*/ 4 h 41"/>
                <a:gd name="T38" fmla="*/ 2 w 23"/>
                <a:gd name="T39" fmla="*/ 2 h 41"/>
                <a:gd name="T40" fmla="*/ 3 w 23"/>
                <a:gd name="T41" fmla="*/ 0 h 41"/>
                <a:gd name="T42" fmla="*/ 6 w 23"/>
                <a:gd name="T43" fmla="*/ 0 h 41"/>
                <a:gd name="T44" fmla="*/ 10 w 23"/>
                <a:gd name="T45" fmla="*/ 2 h 41"/>
                <a:gd name="T46" fmla="*/ 11 w 23"/>
                <a:gd name="T47" fmla="*/ 5 h 41"/>
                <a:gd name="T48" fmla="*/ 10 w 23"/>
                <a:gd name="T49" fmla="*/ 7 h 41"/>
                <a:gd name="T50" fmla="*/ 9 w 23"/>
                <a:gd name="T51" fmla="*/ 10 h 41"/>
                <a:gd name="T52" fmla="*/ 11 w 23"/>
                <a:gd name="T53" fmla="*/ 11 h 41"/>
                <a:gd name="T54" fmla="*/ 12 w 23"/>
                <a:gd name="T55" fmla="*/ 14 h 41"/>
                <a:gd name="T56" fmla="*/ 10 w 23"/>
                <a:gd name="T57" fmla="*/ 19 h 41"/>
                <a:gd name="T58" fmla="*/ 6 w 23"/>
                <a:gd name="T59" fmla="*/ 21 h 41"/>
                <a:gd name="T60" fmla="*/ 2 w 23"/>
                <a:gd name="T61" fmla="*/ 19 h 41"/>
                <a:gd name="T62" fmla="*/ 0 w 23"/>
                <a:gd name="T63" fmla="*/ 15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41">
                  <a:moveTo>
                    <a:pt x="0" y="30"/>
                  </a:moveTo>
                  <a:lnTo>
                    <a:pt x="6" y="28"/>
                  </a:lnTo>
                  <a:lnTo>
                    <a:pt x="8" y="33"/>
                  </a:lnTo>
                  <a:lnTo>
                    <a:pt x="12" y="34"/>
                  </a:lnTo>
                  <a:lnTo>
                    <a:pt x="14" y="33"/>
                  </a:lnTo>
                  <a:lnTo>
                    <a:pt x="15" y="28"/>
                  </a:lnTo>
                  <a:lnTo>
                    <a:pt x="15" y="25"/>
                  </a:lnTo>
                  <a:lnTo>
                    <a:pt x="14" y="23"/>
                  </a:lnTo>
                  <a:lnTo>
                    <a:pt x="12" y="22"/>
                  </a:lnTo>
                  <a:lnTo>
                    <a:pt x="9" y="22"/>
                  </a:lnTo>
                  <a:lnTo>
                    <a:pt x="10" y="15"/>
                  </a:lnTo>
                  <a:lnTo>
                    <a:pt x="13" y="14"/>
                  </a:lnTo>
                  <a:lnTo>
                    <a:pt x="14" y="11"/>
                  </a:lnTo>
                  <a:lnTo>
                    <a:pt x="14" y="6"/>
                  </a:lnTo>
                  <a:lnTo>
                    <a:pt x="12" y="6"/>
                  </a:lnTo>
                  <a:lnTo>
                    <a:pt x="9" y="8"/>
                  </a:lnTo>
                  <a:lnTo>
                    <a:pt x="8" y="11"/>
                  </a:lnTo>
                  <a:lnTo>
                    <a:pt x="1" y="9"/>
                  </a:lnTo>
                  <a:lnTo>
                    <a:pt x="3" y="8"/>
                  </a:lnTo>
                  <a:lnTo>
                    <a:pt x="3" y="4"/>
                  </a:lnTo>
                  <a:lnTo>
                    <a:pt x="6" y="0"/>
                  </a:lnTo>
                  <a:lnTo>
                    <a:pt x="12" y="0"/>
                  </a:lnTo>
                  <a:lnTo>
                    <a:pt x="19" y="3"/>
                  </a:lnTo>
                  <a:lnTo>
                    <a:pt x="21" y="9"/>
                  </a:lnTo>
                  <a:lnTo>
                    <a:pt x="19" y="14"/>
                  </a:lnTo>
                  <a:lnTo>
                    <a:pt x="17" y="19"/>
                  </a:lnTo>
                  <a:lnTo>
                    <a:pt x="21" y="22"/>
                  </a:lnTo>
                  <a:lnTo>
                    <a:pt x="23" y="28"/>
                  </a:lnTo>
                  <a:lnTo>
                    <a:pt x="19" y="38"/>
                  </a:lnTo>
                  <a:lnTo>
                    <a:pt x="12" y="41"/>
                  </a:lnTo>
                  <a:lnTo>
                    <a:pt x="4" y="38"/>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12" name="Rectangle 1652">
              <a:extLst>
                <a:ext uri="{FF2B5EF4-FFF2-40B4-BE49-F238E27FC236}">
                  <a16:creationId xmlns:a16="http://schemas.microsoft.com/office/drawing/2014/main" id="{26455742-F2A8-AA43-9A10-83BD31796B8B}"/>
                </a:ext>
              </a:extLst>
            </p:cNvPr>
            <p:cNvSpPr>
              <a:spLocks noChangeArrowheads="1"/>
            </p:cNvSpPr>
            <p:nvPr/>
          </p:nvSpPr>
          <p:spPr bwMode="auto">
            <a:xfrm>
              <a:off x="2585" y="1393"/>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13" name="Freeform 1653">
              <a:extLst>
                <a:ext uri="{FF2B5EF4-FFF2-40B4-BE49-F238E27FC236}">
                  <a16:creationId xmlns:a16="http://schemas.microsoft.com/office/drawing/2014/main" id="{8A71A43D-8495-A143-99E0-520BBDC56854}"/>
                </a:ext>
              </a:extLst>
            </p:cNvPr>
            <p:cNvSpPr>
              <a:spLocks/>
            </p:cNvSpPr>
            <p:nvPr/>
          </p:nvSpPr>
          <p:spPr bwMode="auto">
            <a:xfrm>
              <a:off x="2594" y="1421"/>
              <a:ext cx="12" cy="21"/>
            </a:xfrm>
            <a:custGeom>
              <a:avLst/>
              <a:gdLst>
                <a:gd name="T0" fmla="*/ 0 w 23"/>
                <a:gd name="T1" fmla="*/ 21 h 41"/>
                <a:gd name="T2" fmla="*/ 0 w 23"/>
                <a:gd name="T3" fmla="*/ 0 h 41"/>
                <a:gd name="T4" fmla="*/ 12 w 23"/>
                <a:gd name="T5" fmla="*/ 0 h 41"/>
                <a:gd name="T6" fmla="*/ 12 w 23"/>
                <a:gd name="T7" fmla="*/ 3 h 41"/>
                <a:gd name="T8" fmla="*/ 3 w 23"/>
                <a:gd name="T9" fmla="*/ 3 h 41"/>
                <a:gd name="T10" fmla="*/ 3 w 23"/>
                <a:gd name="T11" fmla="*/ 8 h 41"/>
                <a:gd name="T12" fmla="*/ 11 w 23"/>
                <a:gd name="T13" fmla="*/ 8 h 41"/>
                <a:gd name="T14" fmla="*/ 11 w 23"/>
                <a:gd name="T15" fmla="*/ 12 h 41"/>
                <a:gd name="T16" fmla="*/ 3 w 23"/>
                <a:gd name="T17" fmla="*/ 12 h 41"/>
                <a:gd name="T18" fmla="*/ 3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6" y="6"/>
                  </a:lnTo>
                  <a:lnTo>
                    <a:pt x="6" y="15"/>
                  </a:lnTo>
                  <a:lnTo>
                    <a:pt x="21" y="15"/>
                  </a:lnTo>
                  <a:lnTo>
                    <a:pt x="21" y="23"/>
                  </a:lnTo>
                  <a:lnTo>
                    <a:pt x="6" y="23"/>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614" name="Freeform 1654">
              <a:extLst>
                <a:ext uri="{FF2B5EF4-FFF2-40B4-BE49-F238E27FC236}">
                  <a16:creationId xmlns:a16="http://schemas.microsoft.com/office/drawing/2014/main" id="{9FDBDD3C-8A8B-3C4B-8177-6953A2DC807C}"/>
                </a:ext>
              </a:extLst>
            </p:cNvPr>
            <p:cNvSpPr>
              <a:spLocks/>
            </p:cNvSpPr>
            <p:nvPr/>
          </p:nvSpPr>
          <p:spPr bwMode="auto">
            <a:xfrm>
              <a:off x="2608" y="1421"/>
              <a:ext cx="8" cy="21"/>
            </a:xfrm>
            <a:custGeom>
              <a:avLst/>
              <a:gdLst>
                <a:gd name="T0" fmla="*/ 8 w 16"/>
                <a:gd name="T1" fmla="*/ 21 h 41"/>
                <a:gd name="T2" fmla="*/ 5 w 16"/>
                <a:gd name="T3" fmla="*/ 21 h 41"/>
                <a:gd name="T4" fmla="*/ 5 w 16"/>
                <a:gd name="T5" fmla="*/ 6 h 41"/>
                <a:gd name="T6" fmla="*/ 0 w 16"/>
                <a:gd name="T7" fmla="*/ 9 h 41"/>
                <a:gd name="T8" fmla="*/ 0 w 16"/>
                <a:gd name="T9" fmla="*/ 5 h 41"/>
                <a:gd name="T10" fmla="*/ 2 w 16"/>
                <a:gd name="T11" fmla="*/ 4 h 41"/>
                <a:gd name="T12" fmla="*/ 4 w 16"/>
                <a:gd name="T13" fmla="*/ 3 h 41"/>
                <a:gd name="T14" fmla="*/ 5 w 16"/>
                <a:gd name="T15" fmla="*/ 2 h 41"/>
                <a:gd name="T16" fmla="*/ 6 w 16"/>
                <a:gd name="T17" fmla="*/ 0 h 41"/>
                <a:gd name="T18" fmla="*/ 8 w 16"/>
                <a:gd name="T19" fmla="*/ 0 h 41"/>
                <a:gd name="T20" fmla="*/ 8 w 16"/>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41">
                  <a:moveTo>
                    <a:pt x="16" y="41"/>
                  </a:moveTo>
                  <a:lnTo>
                    <a:pt x="9" y="41"/>
                  </a:lnTo>
                  <a:lnTo>
                    <a:pt x="9" y="11"/>
                  </a:lnTo>
                  <a:lnTo>
                    <a:pt x="0" y="17"/>
                  </a:lnTo>
                  <a:lnTo>
                    <a:pt x="0" y="9"/>
                  </a:lnTo>
                  <a:lnTo>
                    <a:pt x="4" y="8"/>
                  </a:lnTo>
                  <a:lnTo>
                    <a:pt x="7" y="6"/>
                  </a:lnTo>
                  <a:lnTo>
                    <a:pt x="9" y="3"/>
                  </a:lnTo>
                  <a:lnTo>
                    <a:pt x="11" y="0"/>
                  </a:lnTo>
                  <a:lnTo>
                    <a:pt x="16" y="0"/>
                  </a:lnTo>
                  <a:lnTo>
                    <a:pt x="16" y="41"/>
                  </a:lnTo>
                  <a:close/>
                </a:path>
              </a:pathLst>
            </a:custGeom>
            <a:solidFill>
              <a:srgbClr val="000000"/>
            </a:solidFill>
            <a:ln w="3175" cmpd="sng">
              <a:solidFill>
                <a:srgbClr val="000000"/>
              </a:solidFill>
              <a:round/>
              <a:headEnd/>
              <a:tailEnd/>
            </a:ln>
          </p:spPr>
          <p:txBody>
            <a:bodyPr/>
            <a:lstStyle/>
            <a:p>
              <a:endParaRPr lang="en-US"/>
            </a:p>
          </p:txBody>
        </p:sp>
        <p:sp>
          <p:nvSpPr>
            <p:cNvPr id="6615" name="Freeform 1655">
              <a:extLst>
                <a:ext uri="{FF2B5EF4-FFF2-40B4-BE49-F238E27FC236}">
                  <a16:creationId xmlns:a16="http://schemas.microsoft.com/office/drawing/2014/main" id="{7DC0255B-7CCF-B241-A38D-0618EB0FDA30}"/>
                </a:ext>
              </a:extLst>
            </p:cNvPr>
            <p:cNvSpPr>
              <a:spLocks/>
            </p:cNvSpPr>
            <p:nvPr/>
          </p:nvSpPr>
          <p:spPr bwMode="auto">
            <a:xfrm>
              <a:off x="2620" y="1421"/>
              <a:ext cx="12" cy="21"/>
            </a:xfrm>
            <a:custGeom>
              <a:avLst/>
              <a:gdLst>
                <a:gd name="T0" fmla="*/ 8 w 25"/>
                <a:gd name="T1" fmla="*/ 0 h 41"/>
                <a:gd name="T2" fmla="*/ 7 w 25"/>
                <a:gd name="T3" fmla="*/ 2 h 41"/>
                <a:gd name="T4" fmla="*/ 5 w 25"/>
                <a:gd name="T5" fmla="*/ 4 h 41"/>
                <a:gd name="T6" fmla="*/ 5 w 25"/>
                <a:gd name="T7" fmla="*/ 6 h 41"/>
                <a:gd name="T8" fmla="*/ 3 w 25"/>
                <a:gd name="T9" fmla="*/ 7 h 41"/>
                <a:gd name="T10" fmla="*/ 3 w 25"/>
                <a:gd name="T11" fmla="*/ 9 h 41"/>
                <a:gd name="T12" fmla="*/ 1 w 25"/>
                <a:gd name="T13" fmla="*/ 10 h 41"/>
                <a:gd name="T14" fmla="*/ 1 w 25"/>
                <a:gd name="T15" fmla="*/ 12 h 41"/>
                <a:gd name="T16" fmla="*/ 0 w 25"/>
                <a:gd name="T17" fmla="*/ 13 h 41"/>
                <a:gd name="T18" fmla="*/ 0 w 25"/>
                <a:gd name="T19" fmla="*/ 17 h 41"/>
                <a:gd name="T20" fmla="*/ 7 w 25"/>
                <a:gd name="T21" fmla="*/ 17 h 41"/>
                <a:gd name="T22" fmla="*/ 7 w 25"/>
                <a:gd name="T23" fmla="*/ 21 h 41"/>
                <a:gd name="T24" fmla="*/ 10 w 25"/>
                <a:gd name="T25" fmla="*/ 21 h 41"/>
                <a:gd name="T26" fmla="*/ 10 w 25"/>
                <a:gd name="T27" fmla="*/ 17 h 41"/>
                <a:gd name="T28" fmla="*/ 12 w 25"/>
                <a:gd name="T29" fmla="*/ 17 h 41"/>
                <a:gd name="T30" fmla="*/ 12 w 25"/>
                <a:gd name="T31" fmla="*/ 13 h 41"/>
                <a:gd name="T32" fmla="*/ 10 w 25"/>
                <a:gd name="T33" fmla="*/ 13 h 41"/>
                <a:gd name="T34" fmla="*/ 10 w 25"/>
                <a:gd name="T35" fmla="*/ 6 h 41"/>
                <a:gd name="T36" fmla="*/ 7 w 25"/>
                <a:gd name="T37" fmla="*/ 6 h 41"/>
                <a:gd name="T38" fmla="*/ 7 w 25"/>
                <a:gd name="T39" fmla="*/ 13 h 41"/>
                <a:gd name="T40" fmla="*/ 4 w 25"/>
                <a:gd name="T41" fmla="*/ 13 h 41"/>
                <a:gd name="T42" fmla="*/ 4 w 25"/>
                <a:gd name="T43" fmla="*/ 11 h 41"/>
                <a:gd name="T44" fmla="*/ 5 w 25"/>
                <a:gd name="T45" fmla="*/ 10 h 41"/>
                <a:gd name="T46" fmla="*/ 5 w 25"/>
                <a:gd name="T47" fmla="*/ 9 h 41"/>
                <a:gd name="T48" fmla="*/ 6 w 25"/>
                <a:gd name="T49" fmla="*/ 8 h 41"/>
                <a:gd name="T50" fmla="*/ 6 w 25"/>
                <a:gd name="T51" fmla="*/ 6 h 41"/>
                <a:gd name="T52" fmla="*/ 10 w 25"/>
                <a:gd name="T53" fmla="*/ 6 h 41"/>
                <a:gd name="T54" fmla="*/ 10 w 25"/>
                <a:gd name="T55" fmla="*/ 0 h 41"/>
                <a:gd name="T56" fmla="*/ 8 w 25"/>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 h="41">
                  <a:moveTo>
                    <a:pt x="16" y="0"/>
                  </a:moveTo>
                  <a:lnTo>
                    <a:pt x="15" y="4"/>
                  </a:lnTo>
                  <a:lnTo>
                    <a:pt x="11" y="8"/>
                  </a:lnTo>
                  <a:lnTo>
                    <a:pt x="11" y="11"/>
                  </a:lnTo>
                  <a:lnTo>
                    <a:pt x="7" y="14"/>
                  </a:lnTo>
                  <a:lnTo>
                    <a:pt x="7" y="17"/>
                  </a:lnTo>
                  <a:lnTo>
                    <a:pt x="3" y="20"/>
                  </a:lnTo>
                  <a:lnTo>
                    <a:pt x="3" y="23"/>
                  </a:lnTo>
                  <a:lnTo>
                    <a:pt x="0" y="25"/>
                  </a:lnTo>
                  <a:lnTo>
                    <a:pt x="0" y="34"/>
                  </a:lnTo>
                  <a:lnTo>
                    <a:pt x="15" y="34"/>
                  </a:lnTo>
                  <a:lnTo>
                    <a:pt x="15" y="41"/>
                  </a:lnTo>
                  <a:lnTo>
                    <a:pt x="21" y="41"/>
                  </a:lnTo>
                  <a:lnTo>
                    <a:pt x="21" y="34"/>
                  </a:lnTo>
                  <a:lnTo>
                    <a:pt x="25" y="34"/>
                  </a:lnTo>
                  <a:lnTo>
                    <a:pt x="25" y="25"/>
                  </a:lnTo>
                  <a:lnTo>
                    <a:pt x="21" y="25"/>
                  </a:lnTo>
                  <a:lnTo>
                    <a:pt x="21" y="12"/>
                  </a:lnTo>
                  <a:lnTo>
                    <a:pt x="15" y="12"/>
                  </a:lnTo>
                  <a:lnTo>
                    <a:pt x="15" y="25"/>
                  </a:lnTo>
                  <a:lnTo>
                    <a:pt x="8" y="25"/>
                  </a:lnTo>
                  <a:lnTo>
                    <a:pt x="8" y="22"/>
                  </a:lnTo>
                  <a:lnTo>
                    <a:pt x="11" y="20"/>
                  </a:lnTo>
                  <a:lnTo>
                    <a:pt x="11" y="17"/>
                  </a:lnTo>
                  <a:lnTo>
                    <a:pt x="13" y="15"/>
                  </a:lnTo>
                  <a:lnTo>
                    <a:pt x="13" y="12"/>
                  </a:lnTo>
                  <a:lnTo>
                    <a:pt x="21" y="12"/>
                  </a:lnTo>
                  <a:lnTo>
                    <a:pt x="21" y="0"/>
                  </a:lnTo>
                  <a:lnTo>
                    <a:pt x="16" y="0"/>
                  </a:lnTo>
                  <a:close/>
                </a:path>
              </a:pathLst>
            </a:custGeom>
            <a:solidFill>
              <a:srgbClr val="000000"/>
            </a:solidFill>
            <a:ln w="3175" cmpd="sng">
              <a:solidFill>
                <a:srgbClr val="000000"/>
              </a:solidFill>
              <a:round/>
              <a:headEnd/>
              <a:tailEnd/>
            </a:ln>
          </p:spPr>
          <p:txBody>
            <a:bodyPr/>
            <a:lstStyle/>
            <a:p>
              <a:endParaRPr lang="en-US"/>
            </a:p>
          </p:txBody>
        </p:sp>
        <p:sp>
          <p:nvSpPr>
            <p:cNvPr id="6616" name="Rectangle 1656">
              <a:extLst>
                <a:ext uri="{FF2B5EF4-FFF2-40B4-BE49-F238E27FC236}">
                  <a16:creationId xmlns:a16="http://schemas.microsoft.com/office/drawing/2014/main" id="{6C774AEA-C82E-E34A-88E7-030B5585D5A7}"/>
                </a:ext>
              </a:extLst>
            </p:cNvPr>
            <p:cNvSpPr>
              <a:spLocks noChangeArrowheads="1"/>
            </p:cNvSpPr>
            <p:nvPr/>
          </p:nvSpPr>
          <p:spPr bwMode="auto">
            <a:xfrm>
              <a:off x="2660" y="1393"/>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17" name="Oval 1657">
              <a:extLst>
                <a:ext uri="{FF2B5EF4-FFF2-40B4-BE49-F238E27FC236}">
                  <a16:creationId xmlns:a16="http://schemas.microsoft.com/office/drawing/2014/main" id="{C3FECC16-6EF0-9046-AA58-B6D644525E1F}"/>
                </a:ext>
              </a:extLst>
            </p:cNvPr>
            <p:cNvSpPr>
              <a:spLocks noChangeArrowheads="1"/>
            </p:cNvSpPr>
            <p:nvPr/>
          </p:nvSpPr>
          <p:spPr bwMode="auto">
            <a:xfrm>
              <a:off x="2666" y="1396"/>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18" name="Freeform 1658">
              <a:extLst>
                <a:ext uri="{FF2B5EF4-FFF2-40B4-BE49-F238E27FC236}">
                  <a16:creationId xmlns:a16="http://schemas.microsoft.com/office/drawing/2014/main" id="{F713AAC8-46B4-714F-97F8-FB5DFAD2652C}"/>
                </a:ext>
              </a:extLst>
            </p:cNvPr>
            <p:cNvSpPr>
              <a:spLocks/>
            </p:cNvSpPr>
            <p:nvPr/>
          </p:nvSpPr>
          <p:spPr bwMode="auto">
            <a:xfrm>
              <a:off x="2676" y="1421"/>
              <a:ext cx="15" cy="21"/>
            </a:xfrm>
            <a:custGeom>
              <a:avLst/>
              <a:gdLst>
                <a:gd name="T0" fmla="*/ 0 w 29"/>
                <a:gd name="T1" fmla="*/ 21 h 41"/>
                <a:gd name="T2" fmla="*/ 0 w 29"/>
                <a:gd name="T3" fmla="*/ 0 h 41"/>
                <a:gd name="T4" fmla="*/ 3 w 29"/>
                <a:gd name="T5" fmla="*/ 0 h 41"/>
                <a:gd name="T6" fmla="*/ 3 w 29"/>
                <a:gd name="T7" fmla="*/ 9 h 41"/>
                <a:gd name="T8" fmla="*/ 10 w 29"/>
                <a:gd name="T9" fmla="*/ 0 h 41"/>
                <a:gd name="T10" fmla="*/ 15 w 29"/>
                <a:gd name="T11" fmla="*/ 0 h 41"/>
                <a:gd name="T12" fmla="*/ 8 w 29"/>
                <a:gd name="T13" fmla="*/ 8 h 41"/>
                <a:gd name="T14" fmla="*/ 15 w 29"/>
                <a:gd name="T15" fmla="*/ 21 h 41"/>
                <a:gd name="T16" fmla="*/ 10 w 29"/>
                <a:gd name="T17" fmla="*/ 21 h 41"/>
                <a:gd name="T18" fmla="*/ 6 w 29"/>
                <a:gd name="T19" fmla="*/ 11 h 41"/>
                <a:gd name="T20" fmla="*/ 3 w 29"/>
                <a:gd name="T21" fmla="*/ 14 h 41"/>
                <a:gd name="T22" fmla="*/ 3 w 29"/>
                <a:gd name="T23" fmla="*/ 21 h 41"/>
                <a:gd name="T24" fmla="*/ 0 w 29"/>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1">
                  <a:moveTo>
                    <a:pt x="0" y="41"/>
                  </a:moveTo>
                  <a:lnTo>
                    <a:pt x="0" y="0"/>
                  </a:lnTo>
                  <a:lnTo>
                    <a:pt x="6" y="0"/>
                  </a:lnTo>
                  <a:lnTo>
                    <a:pt x="6" y="17"/>
                  </a:lnTo>
                  <a:lnTo>
                    <a:pt x="20" y="0"/>
                  </a:lnTo>
                  <a:lnTo>
                    <a:pt x="29" y="0"/>
                  </a:lnTo>
                  <a:lnTo>
                    <a:pt x="16" y="15"/>
                  </a:lnTo>
                  <a:lnTo>
                    <a:pt x="29" y="41"/>
                  </a:lnTo>
                  <a:lnTo>
                    <a:pt x="20" y="41"/>
                  </a:lnTo>
                  <a:lnTo>
                    <a:pt x="11" y="22"/>
                  </a:lnTo>
                  <a:lnTo>
                    <a:pt x="6" y="28"/>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619" name="Freeform 1659">
              <a:extLst>
                <a:ext uri="{FF2B5EF4-FFF2-40B4-BE49-F238E27FC236}">
                  <a16:creationId xmlns:a16="http://schemas.microsoft.com/office/drawing/2014/main" id="{B9B1DB97-E99C-1749-BBDE-3C356247FB23}"/>
                </a:ext>
              </a:extLst>
            </p:cNvPr>
            <p:cNvSpPr>
              <a:spLocks/>
            </p:cNvSpPr>
            <p:nvPr/>
          </p:nvSpPr>
          <p:spPr bwMode="auto">
            <a:xfrm>
              <a:off x="2691" y="1421"/>
              <a:ext cx="12" cy="21"/>
            </a:xfrm>
            <a:custGeom>
              <a:avLst/>
              <a:gdLst>
                <a:gd name="T0" fmla="*/ 12 w 23"/>
                <a:gd name="T1" fmla="*/ 17 h 41"/>
                <a:gd name="T2" fmla="*/ 12 w 23"/>
                <a:gd name="T3" fmla="*/ 21 h 41"/>
                <a:gd name="T4" fmla="*/ 0 w 23"/>
                <a:gd name="T5" fmla="*/ 21 h 41"/>
                <a:gd name="T6" fmla="*/ 1 w 23"/>
                <a:gd name="T7" fmla="*/ 17 h 41"/>
                <a:gd name="T8" fmla="*/ 5 w 23"/>
                <a:gd name="T9" fmla="*/ 12 h 41"/>
                <a:gd name="T10" fmla="*/ 7 w 23"/>
                <a:gd name="T11" fmla="*/ 10 h 41"/>
                <a:gd name="T12" fmla="*/ 8 w 23"/>
                <a:gd name="T13" fmla="*/ 8 h 41"/>
                <a:gd name="T14" fmla="*/ 8 w 23"/>
                <a:gd name="T15" fmla="*/ 7 h 41"/>
                <a:gd name="T16" fmla="*/ 8 w 23"/>
                <a:gd name="T17" fmla="*/ 6 h 41"/>
                <a:gd name="T18" fmla="*/ 8 w 23"/>
                <a:gd name="T19" fmla="*/ 4 h 41"/>
                <a:gd name="T20" fmla="*/ 6 w 23"/>
                <a:gd name="T21" fmla="*/ 3 h 41"/>
                <a:gd name="T22" fmla="*/ 5 w 23"/>
                <a:gd name="T23" fmla="*/ 4 h 41"/>
                <a:gd name="T24" fmla="*/ 4 w 23"/>
                <a:gd name="T25" fmla="*/ 5 h 41"/>
                <a:gd name="T26" fmla="*/ 4 w 23"/>
                <a:gd name="T27" fmla="*/ 6 h 41"/>
                <a:gd name="T28" fmla="*/ 1 w 23"/>
                <a:gd name="T29" fmla="*/ 6 h 41"/>
                <a:gd name="T30" fmla="*/ 1 w 23"/>
                <a:gd name="T31" fmla="*/ 2 h 41"/>
                <a:gd name="T32" fmla="*/ 3 w 23"/>
                <a:gd name="T33" fmla="*/ 1 h 41"/>
                <a:gd name="T34" fmla="*/ 6 w 23"/>
                <a:gd name="T35" fmla="*/ 0 h 41"/>
                <a:gd name="T36" fmla="*/ 8 w 23"/>
                <a:gd name="T37" fmla="*/ 0 h 41"/>
                <a:gd name="T38" fmla="*/ 10 w 23"/>
                <a:gd name="T39" fmla="*/ 2 h 41"/>
                <a:gd name="T40" fmla="*/ 12 w 23"/>
                <a:gd name="T41" fmla="*/ 6 h 41"/>
                <a:gd name="T42" fmla="*/ 11 w 23"/>
                <a:gd name="T43" fmla="*/ 8 h 41"/>
                <a:gd name="T44" fmla="*/ 10 w 23"/>
                <a:gd name="T45" fmla="*/ 10 h 41"/>
                <a:gd name="T46" fmla="*/ 10 w 23"/>
                <a:gd name="T47" fmla="*/ 11 h 41"/>
                <a:gd name="T48" fmla="*/ 8 w 23"/>
                <a:gd name="T49" fmla="*/ 14 h 41"/>
                <a:gd name="T50" fmla="*/ 6 w 23"/>
                <a:gd name="T51" fmla="*/ 16 h 41"/>
                <a:gd name="T52" fmla="*/ 5 w 23"/>
                <a:gd name="T53" fmla="*/ 17 h 41"/>
                <a:gd name="T54" fmla="*/ 12 w 23"/>
                <a:gd name="T55" fmla="*/ 1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 h="41">
                  <a:moveTo>
                    <a:pt x="23" y="33"/>
                  </a:moveTo>
                  <a:lnTo>
                    <a:pt x="23" y="41"/>
                  </a:lnTo>
                  <a:lnTo>
                    <a:pt x="0" y="41"/>
                  </a:lnTo>
                  <a:lnTo>
                    <a:pt x="2" y="33"/>
                  </a:lnTo>
                  <a:lnTo>
                    <a:pt x="10" y="23"/>
                  </a:lnTo>
                  <a:lnTo>
                    <a:pt x="13" y="19"/>
                  </a:lnTo>
                  <a:lnTo>
                    <a:pt x="15" y="15"/>
                  </a:lnTo>
                  <a:lnTo>
                    <a:pt x="16" y="14"/>
                  </a:lnTo>
                  <a:lnTo>
                    <a:pt x="16" y="11"/>
                  </a:lnTo>
                  <a:lnTo>
                    <a:pt x="15" y="8"/>
                  </a:lnTo>
                  <a:lnTo>
                    <a:pt x="11" y="6"/>
                  </a:lnTo>
                  <a:lnTo>
                    <a:pt x="9" y="8"/>
                  </a:lnTo>
                  <a:lnTo>
                    <a:pt x="7" y="9"/>
                  </a:lnTo>
                  <a:lnTo>
                    <a:pt x="7" y="12"/>
                  </a:lnTo>
                  <a:lnTo>
                    <a:pt x="1" y="11"/>
                  </a:lnTo>
                  <a:lnTo>
                    <a:pt x="2" y="4"/>
                  </a:lnTo>
                  <a:lnTo>
                    <a:pt x="5" y="1"/>
                  </a:lnTo>
                  <a:lnTo>
                    <a:pt x="11" y="0"/>
                  </a:lnTo>
                  <a:lnTo>
                    <a:pt x="16" y="0"/>
                  </a:lnTo>
                  <a:lnTo>
                    <a:pt x="20" y="3"/>
                  </a:lnTo>
                  <a:lnTo>
                    <a:pt x="23" y="11"/>
                  </a:lnTo>
                  <a:lnTo>
                    <a:pt x="22" y="15"/>
                  </a:lnTo>
                  <a:lnTo>
                    <a:pt x="20" y="19"/>
                  </a:lnTo>
                  <a:lnTo>
                    <a:pt x="19" y="22"/>
                  </a:lnTo>
                  <a:lnTo>
                    <a:pt x="15" y="27"/>
                  </a:lnTo>
                  <a:lnTo>
                    <a:pt x="11" y="31"/>
                  </a:lnTo>
                  <a:lnTo>
                    <a:pt x="10" y="33"/>
                  </a:lnTo>
                  <a:lnTo>
                    <a:pt x="23" y="33"/>
                  </a:lnTo>
                  <a:close/>
                </a:path>
              </a:pathLst>
            </a:custGeom>
            <a:solidFill>
              <a:srgbClr val="000000"/>
            </a:solidFill>
            <a:ln w="3175" cmpd="sng">
              <a:solidFill>
                <a:srgbClr val="000000"/>
              </a:solidFill>
              <a:round/>
              <a:headEnd/>
              <a:tailEnd/>
            </a:ln>
          </p:spPr>
          <p:txBody>
            <a:bodyPr/>
            <a:lstStyle/>
            <a:p>
              <a:endParaRPr lang="en-US"/>
            </a:p>
          </p:txBody>
        </p:sp>
        <p:sp>
          <p:nvSpPr>
            <p:cNvPr id="6620" name="Rectangle 1660">
              <a:extLst>
                <a:ext uri="{FF2B5EF4-FFF2-40B4-BE49-F238E27FC236}">
                  <a16:creationId xmlns:a16="http://schemas.microsoft.com/office/drawing/2014/main" id="{80D0C3C0-47DF-3742-BA26-928226713379}"/>
                </a:ext>
              </a:extLst>
            </p:cNvPr>
            <p:cNvSpPr>
              <a:spLocks noChangeArrowheads="1"/>
            </p:cNvSpPr>
            <p:nvPr/>
          </p:nvSpPr>
          <p:spPr bwMode="auto">
            <a:xfrm>
              <a:off x="2130" y="1490"/>
              <a:ext cx="59"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21" name="Oval 1661">
              <a:extLst>
                <a:ext uri="{FF2B5EF4-FFF2-40B4-BE49-F238E27FC236}">
                  <a16:creationId xmlns:a16="http://schemas.microsoft.com/office/drawing/2014/main" id="{16BE1BE6-AFB8-F943-A795-BB5C607869CB}"/>
                </a:ext>
              </a:extLst>
            </p:cNvPr>
            <p:cNvSpPr>
              <a:spLocks noChangeArrowheads="1"/>
            </p:cNvSpPr>
            <p:nvPr/>
          </p:nvSpPr>
          <p:spPr bwMode="auto">
            <a:xfrm>
              <a:off x="2137"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22" name="Freeform 1662">
              <a:extLst>
                <a:ext uri="{FF2B5EF4-FFF2-40B4-BE49-F238E27FC236}">
                  <a16:creationId xmlns:a16="http://schemas.microsoft.com/office/drawing/2014/main" id="{F686BB27-34E2-AE4F-92B6-8579FDAF642F}"/>
                </a:ext>
              </a:extLst>
            </p:cNvPr>
            <p:cNvSpPr>
              <a:spLocks/>
            </p:cNvSpPr>
            <p:nvPr/>
          </p:nvSpPr>
          <p:spPr bwMode="auto">
            <a:xfrm>
              <a:off x="2145" y="1518"/>
              <a:ext cx="16" cy="21"/>
            </a:xfrm>
            <a:custGeom>
              <a:avLst/>
              <a:gdLst>
                <a:gd name="T0" fmla="*/ 0 w 31"/>
                <a:gd name="T1" fmla="*/ 21 h 41"/>
                <a:gd name="T2" fmla="*/ 0 w 31"/>
                <a:gd name="T3" fmla="*/ 0 h 41"/>
                <a:gd name="T4" fmla="*/ 4 w 31"/>
                <a:gd name="T5" fmla="*/ 0 h 41"/>
                <a:gd name="T6" fmla="*/ 4 w 31"/>
                <a:gd name="T7" fmla="*/ 9 h 41"/>
                <a:gd name="T8" fmla="*/ 10 w 31"/>
                <a:gd name="T9" fmla="*/ 0 h 41"/>
                <a:gd name="T10" fmla="*/ 16 w 31"/>
                <a:gd name="T11" fmla="*/ 0 h 41"/>
                <a:gd name="T12" fmla="*/ 9 w 31"/>
                <a:gd name="T13" fmla="*/ 8 h 41"/>
                <a:gd name="T14" fmla="*/ 16 w 31"/>
                <a:gd name="T15" fmla="*/ 21 h 41"/>
                <a:gd name="T16" fmla="*/ 11 w 31"/>
                <a:gd name="T17" fmla="*/ 21 h 41"/>
                <a:gd name="T18" fmla="*/ 6 w 31"/>
                <a:gd name="T19" fmla="*/ 10 h 41"/>
                <a:gd name="T20" fmla="*/ 4 w 31"/>
                <a:gd name="T21" fmla="*/ 14 h 41"/>
                <a:gd name="T22" fmla="*/ 4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7" y="0"/>
                  </a:lnTo>
                  <a:lnTo>
                    <a:pt x="7" y="17"/>
                  </a:lnTo>
                  <a:lnTo>
                    <a:pt x="20" y="0"/>
                  </a:lnTo>
                  <a:lnTo>
                    <a:pt x="31" y="0"/>
                  </a:lnTo>
                  <a:lnTo>
                    <a:pt x="18" y="16"/>
                  </a:lnTo>
                  <a:lnTo>
                    <a:pt x="31" y="41"/>
                  </a:lnTo>
                  <a:lnTo>
                    <a:pt x="21" y="41"/>
                  </a:lnTo>
                  <a:lnTo>
                    <a:pt x="12" y="20"/>
                  </a:lnTo>
                  <a:lnTo>
                    <a:pt x="7" y="28"/>
                  </a:lnTo>
                  <a:lnTo>
                    <a:pt x="7"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23" name="Freeform 1663">
              <a:extLst>
                <a:ext uri="{FF2B5EF4-FFF2-40B4-BE49-F238E27FC236}">
                  <a16:creationId xmlns:a16="http://schemas.microsoft.com/office/drawing/2014/main" id="{78E14960-B4B9-1447-81EE-6CE3C3A3C3C5}"/>
                </a:ext>
              </a:extLst>
            </p:cNvPr>
            <p:cNvSpPr>
              <a:spLocks/>
            </p:cNvSpPr>
            <p:nvPr/>
          </p:nvSpPr>
          <p:spPr bwMode="auto">
            <a:xfrm>
              <a:off x="2161" y="1518"/>
              <a:ext cx="12" cy="21"/>
            </a:xfrm>
            <a:custGeom>
              <a:avLst/>
              <a:gdLst>
                <a:gd name="T0" fmla="*/ 0 w 23"/>
                <a:gd name="T1" fmla="*/ 16 h 43"/>
                <a:gd name="T2" fmla="*/ 3 w 23"/>
                <a:gd name="T3" fmla="*/ 15 h 43"/>
                <a:gd name="T4" fmla="*/ 4 w 23"/>
                <a:gd name="T5" fmla="*/ 16 h 43"/>
                <a:gd name="T6" fmla="*/ 4 w 23"/>
                <a:gd name="T7" fmla="*/ 17 h 43"/>
                <a:gd name="T8" fmla="*/ 6 w 23"/>
                <a:gd name="T9" fmla="*/ 18 h 43"/>
                <a:gd name="T10" fmla="*/ 7 w 23"/>
                <a:gd name="T11" fmla="*/ 17 h 43"/>
                <a:gd name="T12" fmla="*/ 8 w 23"/>
                <a:gd name="T13" fmla="*/ 15 h 43"/>
                <a:gd name="T14" fmla="*/ 8 w 23"/>
                <a:gd name="T15" fmla="*/ 13 h 43"/>
                <a:gd name="T16" fmla="*/ 7 w 23"/>
                <a:gd name="T17" fmla="*/ 12 h 43"/>
                <a:gd name="T18" fmla="*/ 6 w 23"/>
                <a:gd name="T19" fmla="*/ 11 h 43"/>
                <a:gd name="T20" fmla="*/ 5 w 23"/>
                <a:gd name="T21" fmla="*/ 12 h 43"/>
                <a:gd name="T22" fmla="*/ 5 w 23"/>
                <a:gd name="T23" fmla="*/ 9 h 43"/>
                <a:gd name="T24" fmla="*/ 7 w 23"/>
                <a:gd name="T25" fmla="*/ 8 h 43"/>
                <a:gd name="T26" fmla="*/ 7 w 23"/>
                <a:gd name="T27" fmla="*/ 5 h 43"/>
                <a:gd name="T28" fmla="*/ 7 w 23"/>
                <a:gd name="T29" fmla="*/ 4 h 43"/>
                <a:gd name="T30" fmla="*/ 7 w 23"/>
                <a:gd name="T31" fmla="*/ 4 h 43"/>
                <a:gd name="T32" fmla="*/ 6 w 23"/>
                <a:gd name="T33" fmla="*/ 3 h 43"/>
                <a:gd name="T34" fmla="*/ 5 w 23"/>
                <a:gd name="T35" fmla="*/ 4 h 43"/>
                <a:gd name="T36" fmla="*/ 4 w 23"/>
                <a:gd name="T37" fmla="*/ 6 h 43"/>
                <a:gd name="T38" fmla="*/ 1 w 23"/>
                <a:gd name="T39" fmla="*/ 5 h 43"/>
                <a:gd name="T40" fmla="*/ 1 w 23"/>
                <a:gd name="T41" fmla="*/ 4 h 43"/>
                <a:gd name="T42" fmla="*/ 1 w 23"/>
                <a:gd name="T43" fmla="*/ 2 h 43"/>
                <a:gd name="T44" fmla="*/ 3 w 23"/>
                <a:gd name="T45" fmla="*/ 1 h 43"/>
                <a:gd name="T46" fmla="*/ 3 w 23"/>
                <a:gd name="T47" fmla="*/ 1 h 43"/>
                <a:gd name="T48" fmla="*/ 5 w 23"/>
                <a:gd name="T49" fmla="*/ 1 h 43"/>
                <a:gd name="T50" fmla="*/ 6 w 23"/>
                <a:gd name="T51" fmla="*/ 0 h 43"/>
                <a:gd name="T52" fmla="*/ 10 w 23"/>
                <a:gd name="T53" fmla="*/ 2 h 43"/>
                <a:gd name="T54" fmla="*/ 10 w 23"/>
                <a:gd name="T55" fmla="*/ 5 h 43"/>
                <a:gd name="T56" fmla="*/ 9 w 23"/>
                <a:gd name="T57" fmla="*/ 10 h 43"/>
                <a:gd name="T58" fmla="*/ 10 w 23"/>
                <a:gd name="T59" fmla="*/ 12 h 43"/>
                <a:gd name="T60" fmla="*/ 12 w 23"/>
                <a:gd name="T61" fmla="*/ 15 h 43"/>
                <a:gd name="T62" fmla="*/ 10 w 23"/>
                <a:gd name="T63" fmla="*/ 20 h 43"/>
                <a:gd name="T64" fmla="*/ 6 w 23"/>
                <a:gd name="T65" fmla="*/ 21 h 43"/>
                <a:gd name="T66" fmla="*/ 2 w 23"/>
                <a:gd name="T67" fmla="*/ 20 h 43"/>
                <a:gd name="T68" fmla="*/ 0 w 23"/>
                <a:gd name="T69" fmla="*/ 16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 h="43">
                  <a:moveTo>
                    <a:pt x="0" y="32"/>
                  </a:moveTo>
                  <a:lnTo>
                    <a:pt x="6" y="30"/>
                  </a:lnTo>
                  <a:lnTo>
                    <a:pt x="8" y="33"/>
                  </a:lnTo>
                  <a:lnTo>
                    <a:pt x="8" y="35"/>
                  </a:lnTo>
                  <a:lnTo>
                    <a:pt x="11" y="37"/>
                  </a:lnTo>
                  <a:lnTo>
                    <a:pt x="14" y="35"/>
                  </a:lnTo>
                  <a:lnTo>
                    <a:pt x="15" y="30"/>
                  </a:lnTo>
                  <a:lnTo>
                    <a:pt x="15" y="27"/>
                  </a:lnTo>
                  <a:lnTo>
                    <a:pt x="14" y="25"/>
                  </a:lnTo>
                  <a:lnTo>
                    <a:pt x="11" y="22"/>
                  </a:lnTo>
                  <a:lnTo>
                    <a:pt x="9" y="24"/>
                  </a:lnTo>
                  <a:lnTo>
                    <a:pt x="10" y="18"/>
                  </a:lnTo>
                  <a:lnTo>
                    <a:pt x="13" y="16"/>
                  </a:lnTo>
                  <a:lnTo>
                    <a:pt x="14" y="11"/>
                  </a:lnTo>
                  <a:lnTo>
                    <a:pt x="14" y="8"/>
                  </a:lnTo>
                  <a:lnTo>
                    <a:pt x="13" y="8"/>
                  </a:lnTo>
                  <a:lnTo>
                    <a:pt x="11" y="7"/>
                  </a:lnTo>
                  <a:lnTo>
                    <a:pt x="9" y="8"/>
                  </a:lnTo>
                  <a:lnTo>
                    <a:pt x="8" y="13"/>
                  </a:lnTo>
                  <a:lnTo>
                    <a:pt x="1" y="11"/>
                  </a:lnTo>
                  <a:lnTo>
                    <a:pt x="2" y="8"/>
                  </a:lnTo>
                  <a:lnTo>
                    <a:pt x="2" y="5"/>
                  </a:lnTo>
                  <a:lnTo>
                    <a:pt x="5" y="3"/>
                  </a:lnTo>
                  <a:lnTo>
                    <a:pt x="6" y="2"/>
                  </a:lnTo>
                  <a:lnTo>
                    <a:pt x="9" y="2"/>
                  </a:lnTo>
                  <a:lnTo>
                    <a:pt x="11" y="0"/>
                  </a:lnTo>
                  <a:lnTo>
                    <a:pt x="19" y="5"/>
                  </a:lnTo>
                  <a:lnTo>
                    <a:pt x="20" y="11"/>
                  </a:lnTo>
                  <a:lnTo>
                    <a:pt x="17" y="21"/>
                  </a:lnTo>
                  <a:lnTo>
                    <a:pt x="20" y="24"/>
                  </a:lnTo>
                  <a:lnTo>
                    <a:pt x="23" y="30"/>
                  </a:lnTo>
                  <a:lnTo>
                    <a:pt x="19" y="40"/>
                  </a:lnTo>
                  <a:lnTo>
                    <a:pt x="11" y="43"/>
                  </a:lnTo>
                  <a:lnTo>
                    <a:pt x="4" y="40"/>
                  </a:lnTo>
                  <a:lnTo>
                    <a:pt x="0" y="32"/>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24" name="Rectangle 1664">
              <a:extLst>
                <a:ext uri="{FF2B5EF4-FFF2-40B4-BE49-F238E27FC236}">
                  <a16:creationId xmlns:a16="http://schemas.microsoft.com/office/drawing/2014/main" id="{1580E644-FE20-AD41-A8E2-8E21F87958AD}"/>
                </a:ext>
              </a:extLst>
            </p:cNvPr>
            <p:cNvSpPr>
              <a:spLocks noChangeArrowheads="1"/>
            </p:cNvSpPr>
            <p:nvPr/>
          </p:nvSpPr>
          <p:spPr bwMode="auto">
            <a:xfrm>
              <a:off x="2207" y="1490"/>
              <a:ext cx="57"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25" name="Oval 1665">
              <a:extLst>
                <a:ext uri="{FF2B5EF4-FFF2-40B4-BE49-F238E27FC236}">
                  <a16:creationId xmlns:a16="http://schemas.microsoft.com/office/drawing/2014/main" id="{47F0B82A-91DC-BC4F-9210-DF961F488E55}"/>
                </a:ext>
              </a:extLst>
            </p:cNvPr>
            <p:cNvSpPr>
              <a:spLocks noChangeArrowheads="1"/>
            </p:cNvSpPr>
            <p:nvPr/>
          </p:nvSpPr>
          <p:spPr bwMode="auto">
            <a:xfrm>
              <a:off x="2212"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26" name="Freeform 1666">
              <a:extLst>
                <a:ext uri="{FF2B5EF4-FFF2-40B4-BE49-F238E27FC236}">
                  <a16:creationId xmlns:a16="http://schemas.microsoft.com/office/drawing/2014/main" id="{3BF74879-3F3D-8144-9F1C-31E22070A0BB}"/>
                </a:ext>
              </a:extLst>
            </p:cNvPr>
            <p:cNvSpPr>
              <a:spLocks/>
            </p:cNvSpPr>
            <p:nvPr/>
          </p:nvSpPr>
          <p:spPr bwMode="auto">
            <a:xfrm>
              <a:off x="2221" y="1518"/>
              <a:ext cx="15" cy="21"/>
            </a:xfrm>
            <a:custGeom>
              <a:avLst/>
              <a:gdLst>
                <a:gd name="T0" fmla="*/ 0 w 31"/>
                <a:gd name="T1" fmla="*/ 21 h 41"/>
                <a:gd name="T2" fmla="*/ 0 w 31"/>
                <a:gd name="T3" fmla="*/ 0 h 41"/>
                <a:gd name="T4" fmla="*/ 3 w 31"/>
                <a:gd name="T5" fmla="*/ 0 h 41"/>
                <a:gd name="T6" fmla="*/ 3 w 31"/>
                <a:gd name="T7" fmla="*/ 9 h 41"/>
                <a:gd name="T8" fmla="*/ 10 w 31"/>
                <a:gd name="T9" fmla="*/ 0 h 41"/>
                <a:gd name="T10" fmla="*/ 15 w 31"/>
                <a:gd name="T11" fmla="*/ 0 h 41"/>
                <a:gd name="T12" fmla="*/ 8 w 31"/>
                <a:gd name="T13" fmla="*/ 8 h 41"/>
                <a:gd name="T14" fmla="*/ 15 w 31"/>
                <a:gd name="T15" fmla="*/ 21 h 41"/>
                <a:gd name="T16" fmla="*/ 11 w 31"/>
                <a:gd name="T17" fmla="*/ 21 h 41"/>
                <a:gd name="T18" fmla="*/ 6 w 31"/>
                <a:gd name="T19" fmla="*/ 10 h 41"/>
                <a:gd name="T20" fmla="*/ 3 w 31"/>
                <a:gd name="T21" fmla="*/ 14 h 41"/>
                <a:gd name="T22" fmla="*/ 3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7" y="0"/>
                  </a:lnTo>
                  <a:lnTo>
                    <a:pt x="7" y="17"/>
                  </a:lnTo>
                  <a:lnTo>
                    <a:pt x="21" y="0"/>
                  </a:lnTo>
                  <a:lnTo>
                    <a:pt x="30" y="0"/>
                  </a:lnTo>
                  <a:lnTo>
                    <a:pt x="17" y="16"/>
                  </a:lnTo>
                  <a:lnTo>
                    <a:pt x="31" y="41"/>
                  </a:lnTo>
                  <a:lnTo>
                    <a:pt x="22" y="41"/>
                  </a:lnTo>
                  <a:lnTo>
                    <a:pt x="13" y="20"/>
                  </a:lnTo>
                  <a:lnTo>
                    <a:pt x="7" y="28"/>
                  </a:lnTo>
                  <a:lnTo>
                    <a:pt x="7"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27" name="Freeform 1667">
              <a:extLst>
                <a:ext uri="{FF2B5EF4-FFF2-40B4-BE49-F238E27FC236}">
                  <a16:creationId xmlns:a16="http://schemas.microsoft.com/office/drawing/2014/main" id="{F6DC299C-F688-3946-A627-E118F506857C}"/>
                </a:ext>
              </a:extLst>
            </p:cNvPr>
            <p:cNvSpPr>
              <a:spLocks/>
            </p:cNvSpPr>
            <p:nvPr/>
          </p:nvSpPr>
          <p:spPr bwMode="auto">
            <a:xfrm>
              <a:off x="2236" y="1518"/>
              <a:ext cx="12" cy="21"/>
            </a:xfrm>
            <a:custGeom>
              <a:avLst/>
              <a:gdLst>
                <a:gd name="T0" fmla="*/ 8 w 25"/>
                <a:gd name="T1" fmla="*/ 0 h 43"/>
                <a:gd name="T2" fmla="*/ 7 w 25"/>
                <a:gd name="T3" fmla="*/ 2 h 43"/>
                <a:gd name="T4" fmla="*/ 5 w 25"/>
                <a:gd name="T5" fmla="*/ 4 h 43"/>
                <a:gd name="T6" fmla="*/ 5 w 25"/>
                <a:gd name="T7" fmla="*/ 5 h 43"/>
                <a:gd name="T8" fmla="*/ 4 w 25"/>
                <a:gd name="T9" fmla="*/ 6 h 43"/>
                <a:gd name="T10" fmla="*/ 4 w 25"/>
                <a:gd name="T11" fmla="*/ 8 h 43"/>
                <a:gd name="T12" fmla="*/ 3 w 25"/>
                <a:gd name="T13" fmla="*/ 9 h 43"/>
                <a:gd name="T14" fmla="*/ 3 w 25"/>
                <a:gd name="T15" fmla="*/ 10 h 43"/>
                <a:gd name="T16" fmla="*/ 1 w 25"/>
                <a:gd name="T17" fmla="*/ 12 h 43"/>
                <a:gd name="T18" fmla="*/ 1 w 25"/>
                <a:gd name="T19" fmla="*/ 13 h 43"/>
                <a:gd name="T20" fmla="*/ 0 w 25"/>
                <a:gd name="T21" fmla="*/ 13 h 43"/>
                <a:gd name="T22" fmla="*/ 0 w 25"/>
                <a:gd name="T23" fmla="*/ 17 h 43"/>
                <a:gd name="T24" fmla="*/ 7 w 25"/>
                <a:gd name="T25" fmla="*/ 17 h 43"/>
                <a:gd name="T26" fmla="*/ 7 w 25"/>
                <a:gd name="T27" fmla="*/ 21 h 43"/>
                <a:gd name="T28" fmla="*/ 10 w 25"/>
                <a:gd name="T29" fmla="*/ 21 h 43"/>
                <a:gd name="T30" fmla="*/ 10 w 25"/>
                <a:gd name="T31" fmla="*/ 17 h 43"/>
                <a:gd name="T32" fmla="*/ 12 w 25"/>
                <a:gd name="T33" fmla="*/ 17 h 43"/>
                <a:gd name="T34" fmla="*/ 12 w 25"/>
                <a:gd name="T35" fmla="*/ 13 h 43"/>
                <a:gd name="T36" fmla="*/ 10 w 25"/>
                <a:gd name="T37" fmla="*/ 13 h 43"/>
                <a:gd name="T38" fmla="*/ 10 w 25"/>
                <a:gd name="T39" fmla="*/ 7 h 43"/>
                <a:gd name="T40" fmla="*/ 7 w 25"/>
                <a:gd name="T41" fmla="*/ 7 h 43"/>
                <a:gd name="T42" fmla="*/ 7 w 25"/>
                <a:gd name="T43" fmla="*/ 13 h 43"/>
                <a:gd name="T44" fmla="*/ 4 w 25"/>
                <a:gd name="T45" fmla="*/ 13 h 43"/>
                <a:gd name="T46" fmla="*/ 4 w 25"/>
                <a:gd name="T47" fmla="*/ 12 h 43"/>
                <a:gd name="T48" fmla="*/ 5 w 25"/>
                <a:gd name="T49" fmla="*/ 11 h 43"/>
                <a:gd name="T50" fmla="*/ 5 w 25"/>
                <a:gd name="T51" fmla="*/ 9 h 43"/>
                <a:gd name="T52" fmla="*/ 6 w 25"/>
                <a:gd name="T53" fmla="*/ 9 h 43"/>
                <a:gd name="T54" fmla="*/ 6 w 25"/>
                <a:gd name="T55" fmla="*/ 7 h 43"/>
                <a:gd name="T56" fmla="*/ 10 w 25"/>
                <a:gd name="T57" fmla="*/ 7 h 43"/>
                <a:gd name="T58" fmla="*/ 10 w 25"/>
                <a:gd name="T59" fmla="*/ 0 h 43"/>
                <a:gd name="T60" fmla="*/ 8 w 25"/>
                <a:gd name="T61" fmla="*/ 0 h 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 h="43">
                  <a:moveTo>
                    <a:pt x="16" y="0"/>
                  </a:moveTo>
                  <a:lnTo>
                    <a:pt x="15" y="5"/>
                  </a:lnTo>
                  <a:lnTo>
                    <a:pt x="11" y="8"/>
                  </a:lnTo>
                  <a:lnTo>
                    <a:pt x="11" y="11"/>
                  </a:lnTo>
                  <a:lnTo>
                    <a:pt x="8" y="13"/>
                  </a:lnTo>
                  <a:lnTo>
                    <a:pt x="8" y="16"/>
                  </a:lnTo>
                  <a:lnTo>
                    <a:pt x="6" y="18"/>
                  </a:lnTo>
                  <a:lnTo>
                    <a:pt x="6" y="21"/>
                  </a:lnTo>
                  <a:lnTo>
                    <a:pt x="2" y="24"/>
                  </a:lnTo>
                  <a:lnTo>
                    <a:pt x="2" y="27"/>
                  </a:lnTo>
                  <a:lnTo>
                    <a:pt x="0" y="27"/>
                  </a:lnTo>
                  <a:lnTo>
                    <a:pt x="0" y="35"/>
                  </a:lnTo>
                  <a:lnTo>
                    <a:pt x="15" y="35"/>
                  </a:lnTo>
                  <a:lnTo>
                    <a:pt x="15" y="43"/>
                  </a:lnTo>
                  <a:lnTo>
                    <a:pt x="21" y="43"/>
                  </a:lnTo>
                  <a:lnTo>
                    <a:pt x="21" y="35"/>
                  </a:lnTo>
                  <a:lnTo>
                    <a:pt x="25" y="35"/>
                  </a:lnTo>
                  <a:lnTo>
                    <a:pt x="25" y="27"/>
                  </a:lnTo>
                  <a:lnTo>
                    <a:pt x="21" y="27"/>
                  </a:lnTo>
                  <a:lnTo>
                    <a:pt x="21" y="14"/>
                  </a:lnTo>
                  <a:lnTo>
                    <a:pt x="15" y="14"/>
                  </a:lnTo>
                  <a:lnTo>
                    <a:pt x="15" y="27"/>
                  </a:lnTo>
                  <a:lnTo>
                    <a:pt x="8" y="27"/>
                  </a:lnTo>
                  <a:lnTo>
                    <a:pt x="8" y="24"/>
                  </a:lnTo>
                  <a:lnTo>
                    <a:pt x="11" y="22"/>
                  </a:lnTo>
                  <a:lnTo>
                    <a:pt x="11" y="19"/>
                  </a:lnTo>
                  <a:lnTo>
                    <a:pt x="13" y="18"/>
                  </a:lnTo>
                  <a:lnTo>
                    <a:pt x="13" y="14"/>
                  </a:lnTo>
                  <a:lnTo>
                    <a:pt x="21" y="14"/>
                  </a:lnTo>
                  <a:lnTo>
                    <a:pt x="21" y="0"/>
                  </a:lnTo>
                  <a:lnTo>
                    <a:pt x="16"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28" name="Rectangle 1668">
              <a:extLst>
                <a:ext uri="{FF2B5EF4-FFF2-40B4-BE49-F238E27FC236}">
                  <a16:creationId xmlns:a16="http://schemas.microsoft.com/office/drawing/2014/main" id="{ED94BE8F-DCFD-EE42-9195-5450F7CF4AA9}"/>
                </a:ext>
              </a:extLst>
            </p:cNvPr>
            <p:cNvSpPr>
              <a:spLocks noChangeArrowheads="1"/>
            </p:cNvSpPr>
            <p:nvPr/>
          </p:nvSpPr>
          <p:spPr bwMode="auto">
            <a:xfrm>
              <a:off x="2282"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29" name="Oval 1669">
              <a:extLst>
                <a:ext uri="{FF2B5EF4-FFF2-40B4-BE49-F238E27FC236}">
                  <a16:creationId xmlns:a16="http://schemas.microsoft.com/office/drawing/2014/main" id="{73E61C1C-736C-3A49-80C5-0A2D0B53EA8A}"/>
                </a:ext>
              </a:extLst>
            </p:cNvPr>
            <p:cNvSpPr>
              <a:spLocks noChangeArrowheads="1"/>
            </p:cNvSpPr>
            <p:nvPr/>
          </p:nvSpPr>
          <p:spPr bwMode="auto">
            <a:xfrm>
              <a:off x="2288"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30" name="Freeform 1670">
              <a:extLst>
                <a:ext uri="{FF2B5EF4-FFF2-40B4-BE49-F238E27FC236}">
                  <a16:creationId xmlns:a16="http://schemas.microsoft.com/office/drawing/2014/main" id="{5EDC6CAE-9704-CD47-9947-134E7305B3D1}"/>
                </a:ext>
              </a:extLst>
            </p:cNvPr>
            <p:cNvSpPr>
              <a:spLocks/>
            </p:cNvSpPr>
            <p:nvPr/>
          </p:nvSpPr>
          <p:spPr bwMode="auto">
            <a:xfrm>
              <a:off x="2297" y="1518"/>
              <a:ext cx="15" cy="21"/>
            </a:xfrm>
            <a:custGeom>
              <a:avLst/>
              <a:gdLst>
                <a:gd name="T0" fmla="*/ 0 w 29"/>
                <a:gd name="T1" fmla="*/ 21 h 41"/>
                <a:gd name="T2" fmla="*/ 0 w 29"/>
                <a:gd name="T3" fmla="*/ 0 h 41"/>
                <a:gd name="T4" fmla="*/ 3 w 29"/>
                <a:gd name="T5" fmla="*/ 0 h 41"/>
                <a:gd name="T6" fmla="*/ 3 w 29"/>
                <a:gd name="T7" fmla="*/ 9 h 41"/>
                <a:gd name="T8" fmla="*/ 10 w 29"/>
                <a:gd name="T9" fmla="*/ 0 h 41"/>
                <a:gd name="T10" fmla="*/ 15 w 29"/>
                <a:gd name="T11" fmla="*/ 0 h 41"/>
                <a:gd name="T12" fmla="*/ 8 w 29"/>
                <a:gd name="T13" fmla="*/ 8 h 41"/>
                <a:gd name="T14" fmla="*/ 15 w 29"/>
                <a:gd name="T15" fmla="*/ 21 h 41"/>
                <a:gd name="T16" fmla="*/ 11 w 29"/>
                <a:gd name="T17" fmla="*/ 21 h 41"/>
                <a:gd name="T18" fmla="*/ 6 w 29"/>
                <a:gd name="T19" fmla="*/ 10 h 41"/>
                <a:gd name="T20" fmla="*/ 3 w 29"/>
                <a:gd name="T21" fmla="*/ 14 h 41"/>
                <a:gd name="T22" fmla="*/ 3 w 29"/>
                <a:gd name="T23" fmla="*/ 21 h 41"/>
                <a:gd name="T24" fmla="*/ 0 w 29"/>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41">
                  <a:moveTo>
                    <a:pt x="0" y="41"/>
                  </a:moveTo>
                  <a:lnTo>
                    <a:pt x="0" y="0"/>
                  </a:lnTo>
                  <a:lnTo>
                    <a:pt x="6" y="0"/>
                  </a:lnTo>
                  <a:lnTo>
                    <a:pt x="6" y="17"/>
                  </a:lnTo>
                  <a:lnTo>
                    <a:pt x="20" y="0"/>
                  </a:lnTo>
                  <a:lnTo>
                    <a:pt x="29" y="0"/>
                  </a:lnTo>
                  <a:lnTo>
                    <a:pt x="16" y="16"/>
                  </a:lnTo>
                  <a:lnTo>
                    <a:pt x="29" y="41"/>
                  </a:lnTo>
                  <a:lnTo>
                    <a:pt x="21" y="41"/>
                  </a:lnTo>
                  <a:lnTo>
                    <a:pt x="11" y="20"/>
                  </a:lnTo>
                  <a:lnTo>
                    <a:pt x="6" y="28"/>
                  </a:lnTo>
                  <a:lnTo>
                    <a:pt x="6"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31" name="Freeform 1671">
              <a:extLst>
                <a:ext uri="{FF2B5EF4-FFF2-40B4-BE49-F238E27FC236}">
                  <a16:creationId xmlns:a16="http://schemas.microsoft.com/office/drawing/2014/main" id="{6745E5F3-F1E1-F44E-87C9-EC6AD4A029A4}"/>
                </a:ext>
              </a:extLst>
            </p:cNvPr>
            <p:cNvSpPr>
              <a:spLocks/>
            </p:cNvSpPr>
            <p:nvPr/>
          </p:nvSpPr>
          <p:spPr bwMode="auto">
            <a:xfrm>
              <a:off x="2313" y="1518"/>
              <a:ext cx="11" cy="21"/>
            </a:xfrm>
            <a:custGeom>
              <a:avLst/>
              <a:gdLst>
                <a:gd name="T0" fmla="*/ 0 w 23"/>
                <a:gd name="T1" fmla="*/ 15 h 41"/>
                <a:gd name="T2" fmla="*/ 3 w 23"/>
                <a:gd name="T3" fmla="*/ 14 h 41"/>
                <a:gd name="T4" fmla="*/ 4 w 23"/>
                <a:gd name="T5" fmla="*/ 17 h 41"/>
                <a:gd name="T6" fmla="*/ 5 w 23"/>
                <a:gd name="T7" fmla="*/ 18 h 41"/>
                <a:gd name="T8" fmla="*/ 7 w 23"/>
                <a:gd name="T9" fmla="*/ 17 h 41"/>
                <a:gd name="T10" fmla="*/ 7 w 23"/>
                <a:gd name="T11" fmla="*/ 14 h 41"/>
                <a:gd name="T12" fmla="*/ 7 w 23"/>
                <a:gd name="T13" fmla="*/ 10 h 41"/>
                <a:gd name="T14" fmla="*/ 5 w 23"/>
                <a:gd name="T15" fmla="*/ 10 h 41"/>
                <a:gd name="T16" fmla="*/ 3 w 23"/>
                <a:gd name="T17" fmla="*/ 11 h 41"/>
                <a:gd name="T18" fmla="*/ 0 w 23"/>
                <a:gd name="T19" fmla="*/ 11 h 41"/>
                <a:gd name="T20" fmla="*/ 2 w 23"/>
                <a:gd name="T21" fmla="*/ 0 h 41"/>
                <a:gd name="T22" fmla="*/ 10 w 23"/>
                <a:gd name="T23" fmla="*/ 0 h 41"/>
                <a:gd name="T24" fmla="*/ 10 w 23"/>
                <a:gd name="T25" fmla="*/ 3 h 41"/>
                <a:gd name="T26" fmla="*/ 4 w 23"/>
                <a:gd name="T27" fmla="*/ 3 h 41"/>
                <a:gd name="T28" fmla="*/ 4 w 23"/>
                <a:gd name="T29" fmla="*/ 7 h 41"/>
                <a:gd name="T30" fmla="*/ 5 w 23"/>
                <a:gd name="T31" fmla="*/ 6 h 41"/>
                <a:gd name="T32" fmla="*/ 8 w 23"/>
                <a:gd name="T33" fmla="*/ 7 h 41"/>
                <a:gd name="T34" fmla="*/ 9 w 23"/>
                <a:gd name="T35" fmla="*/ 9 h 41"/>
                <a:gd name="T36" fmla="*/ 11 w 23"/>
                <a:gd name="T37" fmla="*/ 10 h 41"/>
                <a:gd name="T38" fmla="*/ 11 w 23"/>
                <a:gd name="T39" fmla="*/ 14 h 41"/>
                <a:gd name="T40" fmla="*/ 10 w 23"/>
                <a:gd name="T41" fmla="*/ 18 h 41"/>
                <a:gd name="T42" fmla="*/ 8 w 23"/>
                <a:gd name="T43" fmla="*/ 20 h 41"/>
                <a:gd name="T44" fmla="*/ 5 w 23"/>
                <a:gd name="T45" fmla="*/ 21 h 41"/>
                <a:gd name="T46" fmla="*/ 3 w 23"/>
                <a:gd name="T47" fmla="*/ 20 h 41"/>
                <a:gd name="T48" fmla="*/ 2 w 23"/>
                <a:gd name="T49" fmla="*/ 19 h 41"/>
                <a:gd name="T50" fmla="*/ 0 w 23"/>
                <a:gd name="T51" fmla="*/ 18 h 41"/>
                <a:gd name="T52" fmla="*/ 0 w 23"/>
                <a:gd name="T53" fmla="*/ 15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 h="41">
                  <a:moveTo>
                    <a:pt x="0" y="30"/>
                  </a:moveTo>
                  <a:lnTo>
                    <a:pt x="6" y="28"/>
                  </a:lnTo>
                  <a:lnTo>
                    <a:pt x="8" y="33"/>
                  </a:lnTo>
                  <a:lnTo>
                    <a:pt x="11" y="35"/>
                  </a:lnTo>
                  <a:lnTo>
                    <a:pt x="14" y="33"/>
                  </a:lnTo>
                  <a:lnTo>
                    <a:pt x="15" y="27"/>
                  </a:lnTo>
                  <a:lnTo>
                    <a:pt x="14" y="20"/>
                  </a:lnTo>
                  <a:lnTo>
                    <a:pt x="10" y="19"/>
                  </a:lnTo>
                  <a:lnTo>
                    <a:pt x="6" y="22"/>
                  </a:lnTo>
                  <a:lnTo>
                    <a:pt x="0" y="22"/>
                  </a:lnTo>
                  <a:lnTo>
                    <a:pt x="4" y="0"/>
                  </a:lnTo>
                  <a:lnTo>
                    <a:pt x="20" y="0"/>
                  </a:lnTo>
                  <a:lnTo>
                    <a:pt x="20" y="6"/>
                  </a:lnTo>
                  <a:lnTo>
                    <a:pt x="9" y="6"/>
                  </a:lnTo>
                  <a:lnTo>
                    <a:pt x="8" y="14"/>
                  </a:lnTo>
                  <a:lnTo>
                    <a:pt x="11" y="12"/>
                  </a:lnTo>
                  <a:lnTo>
                    <a:pt x="17" y="14"/>
                  </a:lnTo>
                  <a:lnTo>
                    <a:pt x="19" y="17"/>
                  </a:lnTo>
                  <a:lnTo>
                    <a:pt x="22" y="20"/>
                  </a:lnTo>
                  <a:lnTo>
                    <a:pt x="23" y="27"/>
                  </a:lnTo>
                  <a:lnTo>
                    <a:pt x="20" y="36"/>
                  </a:lnTo>
                  <a:lnTo>
                    <a:pt x="17" y="39"/>
                  </a:lnTo>
                  <a:lnTo>
                    <a:pt x="11" y="41"/>
                  </a:lnTo>
                  <a:lnTo>
                    <a:pt x="6" y="39"/>
                  </a:lnTo>
                  <a:lnTo>
                    <a:pt x="4" y="38"/>
                  </a:lnTo>
                  <a:lnTo>
                    <a:pt x="1" y="35"/>
                  </a:lnTo>
                  <a:lnTo>
                    <a:pt x="0" y="3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32" name="Rectangle 1672">
              <a:extLst>
                <a:ext uri="{FF2B5EF4-FFF2-40B4-BE49-F238E27FC236}">
                  <a16:creationId xmlns:a16="http://schemas.microsoft.com/office/drawing/2014/main" id="{A7B19C9C-D82C-B84F-B126-46B2CF753376}"/>
                </a:ext>
              </a:extLst>
            </p:cNvPr>
            <p:cNvSpPr>
              <a:spLocks noChangeArrowheads="1"/>
            </p:cNvSpPr>
            <p:nvPr/>
          </p:nvSpPr>
          <p:spPr bwMode="auto">
            <a:xfrm>
              <a:off x="2357"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33" name="Oval 1673">
              <a:extLst>
                <a:ext uri="{FF2B5EF4-FFF2-40B4-BE49-F238E27FC236}">
                  <a16:creationId xmlns:a16="http://schemas.microsoft.com/office/drawing/2014/main" id="{F884F8EC-67E3-0042-8B3D-F9056F574307}"/>
                </a:ext>
              </a:extLst>
            </p:cNvPr>
            <p:cNvSpPr>
              <a:spLocks noChangeArrowheads="1"/>
            </p:cNvSpPr>
            <p:nvPr/>
          </p:nvSpPr>
          <p:spPr bwMode="auto">
            <a:xfrm>
              <a:off x="2363"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34" name="Freeform 1674">
              <a:extLst>
                <a:ext uri="{FF2B5EF4-FFF2-40B4-BE49-F238E27FC236}">
                  <a16:creationId xmlns:a16="http://schemas.microsoft.com/office/drawing/2014/main" id="{A6D9B3B9-2E18-B745-BF12-EA1D440E5973}"/>
                </a:ext>
              </a:extLst>
            </p:cNvPr>
            <p:cNvSpPr>
              <a:spLocks/>
            </p:cNvSpPr>
            <p:nvPr/>
          </p:nvSpPr>
          <p:spPr bwMode="auto">
            <a:xfrm>
              <a:off x="2372" y="1518"/>
              <a:ext cx="15" cy="21"/>
            </a:xfrm>
            <a:custGeom>
              <a:avLst/>
              <a:gdLst>
                <a:gd name="T0" fmla="*/ 0 w 30"/>
                <a:gd name="T1" fmla="*/ 21 h 41"/>
                <a:gd name="T2" fmla="*/ 0 w 30"/>
                <a:gd name="T3" fmla="*/ 0 h 41"/>
                <a:gd name="T4" fmla="*/ 4 w 30"/>
                <a:gd name="T5" fmla="*/ 0 h 41"/>
                <a:gd name="T6" fmla="*/ 4 w 30"/>
                <a:gd name="T7" fmla="*/ 9 h 41"/>
                <a:gd name="T8" fmla="*/ 10 w 30"/>
                <a:gd name="T9" fmla="*/ 0 h 41"/>
                <a:gd name="T10" fmla="*/ 15 w 30"/>
                <a:gd name="T11" fmla="*/ 0 h 41"/>
                <a:gd name="T12" fmla="*/ 9 w 30"/>
                <a:gd name="T13" fmla="*/ 8 h 41"/>
                <a:gd name="T14" fmla="*/ 15 w 30"/>
                <a:gd name="T15" fmla="*/ 21 h 41"/>
                <a:gd name="T16" fmla="*/ 11 w 30"/>
                <a:gd name="T17" fmla="*/ 21 h 41"/>
                <a:gd name="T18" fmla="*/ 6 w 30"/>
                <a:gd name="T19" fmla="*/ 10 h 41"/>
                <a:gd name="T20" fmla="*/ 4 w 30"/>
                <a:gd name="T21" fmla="*/ 14 h 41"/>
                <a:gd name="T22" fmla="*/ 4 w 30"/>
                <a:gd name="T23" fmla="*/ 21 h 41"/>
                <a:gd name="T24" fmla="*/ 0 w 30"/>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1">
                  <a:moveTo>
                    <a:pt x="0" y="41"/>
                  </a:moveTo>
                  <a:lnTo>
                    <a:pt x="0" y="0"/>
                  </a:lnTo>
                  <a:lnTo>
                    <a:pt x="7" y="0"/>
                  </a:lnTo>
                  <a:lnTo>
                    <a:pt x="7" y="17"/>
                  </a:lnTo>
                  <a:lnTo>
                    <a:pt x="20" y="0"/>
                  </a:lnTo>
                  <a:lnTo>
                    <a:pt x="30" y="0"/>
                  </a:lnTo>
                  <a:lnTo>
                    <a:pt x="17" y="16"/>
                  </a:lnTo>
                  <a:lnTo>
                    <a:pt x="30" y="41"/>
                  </a:lnTo>
                  <a:lnTo>
                    <a:pt x="21" y="41"/>
                  </a:lnTo>
                  <a:lnTo>
                    <a:pt x="12" y="20"/>
                  </a:lnTo>
                  <a:lnTo>
                    <a:pt x="7" y="28"/>
                  </a:lnTo>
                  <a:lnTo>
                    <a:pt x="7"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35" name="Freeform 1675">
              <a:extLst>
                <a:ext uri="{FF2B5EF4-FFF2-40B4-BE49-F238E27FC236}">
                  <a16:creationId xmlns:a16="http://schemas.microsoft.com/office/drawing/2014/main" id="{D1990E84-AD05-1F4B-970E-A5E48FB7F790}"/>
                </a:ext>
              </a:extLst>
            </p:cNvPr>
            <p:cNvSpPr>
              <a:spLocks/>
            </p:cNvSpPr>
            <p:nvPr/>
          </p:nvSpPr>
          <p:spPr bwMode="auto">
            <a:xfrm>
              <a:off x="2388" y="1518"/>
              <a:ext cx="11" cy="21"/>
            </a:xfrm>
            <a:custGeom>
              <a:avLst/>
              <a:gdLst>
                <a:gd name="T0" fmla="*/ 3 w 22"/>
                <a:gd name="T1" fmla="*/ 0 h 41"/>
                <a:gd name="T2" fmla="*/ 3 w 22"/>
                <a:gd name="T3" fmla="*/ 1 h 41"/>
                <a:gd name="T4" fmla="*/ 1 w 22"/>
                <a:gd name="T5" fmla="*/ 3 h 41"/>
                <a:gd name="T6" fmla="*/ 1 w 22"/>
                <a:gd name="T7" fmla="*/ 5 h 41"/>
                <a:gd name="T8" fmla="*/ 1 w 22"/>
                <a:gd name="T9" fmla="*/ 5 h 41"/>
                <a:gd name="T10" fmla="*/ 1 w 22"/>
                <a:gd name="T11" fmla="*/ 9 h 41"/>
                <a:gd name="T12" fmla="*/ 0 w 22"/>
                <a:gd name="T13" fmla="*/ 9 h 41"/>
                <a:gd name="T14" fmla="*/ 1 w 22"/>
                <a:gd name="T15" fmla="*/ 17 h 41"/>
                <a:gd name="T16" fmla="*/ 1 w 22"/>
                <a:gd name="T17" fmla="*/ 17 h 41"/>
                <a:gd name="T18" fmla="*/ 1 w 22"/>
                <a:gd name="T19" fmla="*/ 19 h 41"/>
                <a:gd name="T20" fmla="*/ 3 w 22"/>
                <a:gd name="T21" fmla="*/ 19 h 41"/>
                <a:gd name="T22" fmla="*/ 3 w 22"/>
                <a:gd name="T23" fmla="*/ 21 h 41"/>
                <a:gd name="T24" fmla="*/ 8 w 22"/>
                <a:gd name="T25" fmla="*/ 21 h 41"/>
                <a:gd name="T26" fmla="*/ 8 w 22"/>
                <a:gd name="T27" fmla="*/ 20 h 41"/>
                <a:gd name="T28" fmla="*/ 10 w 22"/>
                <a:gd name="T29" fmla="*/ 20 h 41"/>
                <a:gd name="T30" fmla="*/ 10 w 22"/>
                <a:gd name="T31" fmla="*/ 18 h 41"/>
                <a:gd name="T32" fmla="*/ 10 w 22"/>
                <a:gd name="T33" fmla="*/ 18 h 41"/>
                <a:gd name="T34" fmla="*/ 10 w 22"/>
                <a:gd name="T35" fmla="*/ 15 h 41"/>
                <a:gd name="T36" fmla="*/ 11 w 22"/>
                <a:gd name="T37" fmla="*/ 15 h 41"/>
                <a:gd name="T38" fmla="*/ 10 w 22"/>
                <a:gd name="T39" fmla="*/ 10 h 41"/>
                <a:gd name="T40" fmla="*/ 7 w 22"/>
                <a:gd name="T41" fmla="*/ 10 h 41"/>
                <a:gd name="T42" fmla="*/ 8 w 22"/>
                <a:gd name="T43" fmla="*/ 14 h 41"/>
                <a:gd name="T44" fmla="*/ 8 w 22"/>
                <a:gd name="T45" fmla="*/ 16 h 41"/>
                <a:gd name="T46" fmla="*/ 7 w 22"/>
                <a:gd name="T47" fmla="*/ 16 h 41"/>
                <a:gd name="T48" fmla="*/ 7 w 22"/>
                <a:gd name="T49" fmla="*/ 18 h 41"/>
                <a:gd name="T50" fmla="*/ 4 w 22"/>
                <a:gd name="T51" fmla="*/ 18 h 41"/>
                <a:gd name="T52" fmla="*/ 3 w 22"/>
                <a:gd name="T53" fmla="*/ 13 h 41"/>
                <a:gd name="T54" fmla="*/ 4 w 22"/>
                <a:gd name="T55" fmla="*/ 13 h 41"/>
                <a:gd name="T56" fmla="*/ 4 w 22"/>
                <a:gd name="T57" fmla="*/ 11 h 41"/>
                <a:gd name="T58" fmla="*/ 5 w 22"/>
                <a:gd name="T59" fmla="*/ 10 h 41"/>
                <a:gd name="T60" fmla="*/ 10 w 22"/>
                <a:gd name="T61" fmla="*/ 10 h 41"/>
                <a:gd name="T62" fmla="*/ 10 w 22"/>
                <a:gd name="T63" fmla="*/ 9 h 41"/>
                <a:gd name="T64" fmla="*/ 7 w 22"/>
                <a:gd name="T65" fmla="*/ 8 h 41"/>
                <a:gd name="T66" fmla="*/ 7 w 22"/>
                <a:gd name="T67" fmla="*/ 7 h 41"/>
                <a:gd name="T68" fmla="*/ 5 w 22"/>
                <a:gd name="T69" fmla="*/ 7 h 41"/>
                <a:gd name="T70" fmla="*/ 5 w 22"/>
                <a:gd name="T71" fmla="*/ 8 h 41"/>
                <a:gd name="T72" fmla="*/ 3 w 22"/>
                <a:gd name="T73" fmla="*/ 9 h 41"/>
                <a:gd name="T74" fmla="*/ 3 w 22"/>
                <a:gd name="T75" fmla="*/ 5 h 41"/>
                <a:gd name="T76" fmla="*/ 5 w 22"/>
                <a:gd name="T77" fmla="*/ 3 h 41"/>
                <a:gd name="T78" fmla="*/ 10 w 22"/>
                <a:gd name="T79" fmla="*/ 3 h 41"/>
                <a:gd name="T80" fmla="*/ 10 w 22"/>
                <a:gd name="T81" fmla="*/ 2 h 41"/>
                <a:gd name="T82" fmla="*/ 9 w 22"/>
                <a:gd name="T83" fmla="*/ 2 h 41"/>
                <a:gd name="T84" fmla="*/ 9 w 22"/>
                <a:gd name="T85" fmla="*/ 1 h 41"/>
                <a:gd name="T86" fmla="*/ 7 w 22"/>
                <a:gd name="T87" fmla="*/ 1 h 41"/>
                <a:gd name="T88" fmla="*/ 7 w 22"/>
                <a:gd name="T89" fmla="*/ 0 h 41"/>
                <a:gd name="T90" fmla="*/ 3 w 22"/>
                <a:gd name="T91" fmla="*/ 0 h 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 h="41">
                  <a:moveTo>
                    <a:pt x="6" y="0"/>
                  </a:moveTo>
                  <a:lnTo>
                    <a:pt x="6" y="1"/>
                  </a:lnTo>
                  <a:lnTo>
                    <a:pt x="2" y="5"/>
                  </a:lnTo>
                  <a:lnTo>
                    <a:pt x="2" y="9"/>
                  </a:lnTo>
                  <a:lnTo>
                    <a:pt x="1" y="9"/>
                  </a:lnTo>
                  <a:lnTo>
                    <a:pt x="1" y="17"/>
                  </a:lnTo>
                  <a:lnTo>
                    <a:pt x="0" y="17"/>
                  </a:lnTo>
                  <a:lnTo>
                    <a:pt x="1" y="33"/>
                  </a:lnTo>
                  <a:lnTo>
                    <a:pt x="2" y="33"/>
                  </a:lnTo>
                  <a:lnTo>
                    <a:pt x="2" y="38"/>
                  </a:lnTo>
                  <a:lnTo>
                    <a:pt x="5" y="38"/>
                  </a:lnTo>
                  <a:lnTo>
                    <a:pt x="6" y="41"/>
                  </a:lnTo>
                  <a:lnTo>
                    <a:pt x="15" y="41"/>
                  </a:lnTo>
                  <a:lnTo>
                    <a:pt x="15" y="39"/>
                  </a:lnTo>
                  <a:lnTo>
                    <a:pt x="19" y="39"/>
                  </a:lnTo>
                  <a:lnTo>
                    <a:pt x="19" y="36"/>
                  </a:lnTo>
                  <a:lnTo>
                    <a:pt x="20" y="36"/>
                  </a:lnTo>
                  <a:lnTo>
                    <a:pt x="20" y="30"/>
                  </a:lnTo>
                  <a:lnTo>
                    <a:pt x="22" y="30"/>
                  </a:lnTo>
                  <a:lnTo>
                    <a:pt x="20" y="20"/>
                  </a:lnTo>
                  <a:lnTo>
                    <a:pt x="13" y="20"/>
                  </a:lnTo>
                  <a:lnTo>
                    <a:pt x="15" y="27"/>
                  </a:lnTo>
                  <a:lnTo>
                    <a:pt x="15" y="31"/>
                  </a:lnTo>
                  <a:lnTo>
                    <a:pt x="14" y="31"/>
                  </a:lnTo>
                  <a:lnTo>
                    <a:pt x="14" y="35"/>
                  </a:lnTo>
                  <a:lnTo>
                    <a:pt x="7" y="35"/>
                  </a:lnTo>
                  <a:lnTo>
                    <a:pt x="6" y="25"/>
                  </a:lnTo>
                  <a:lnTo>
                    <a:pt x="7" y="25"/>
                  </a:lnTo>
                  <a:lnTo>
                    <a:pt x="7" y="22"/>
                  </a:lnTo>
                  <a:lnTo>
                    <a:pt x="10" y="20"/>
                  </a:lnTo>
                  <a:lnTo>
                    <a:pt x="19" y="20"/>
                  </a:lnTo>
                  <a:lnTo>
                    <a:pt x="19" y="17"/>
                  </a:lnTo>
                  <a:lnTo>
                    <a:pt x="13" y="16"/>
                  </a:lnTo>
                  <a:lnTo>
                    <a:pt x="13" y="14"/>
                  </a:lnTo>
                  <a:lnTo>
                    <a:pt x="9" y="14"/>
                  </a:lnTo>
                  <a:lnTo>
                    <a:pt x="9" y="16"/>
                  </a:lnTo>
                  <a:lnTo>
                    <a:pt x="6" y="17"/>
                  </a:lnTo>
                  <a:lnTo>
                    <a:pt x="6" y="9"/>
                  </a:lnTo>
                  <a:lnTo>
                    <a:pt x="9" y="6"/>
                  </a:lnTo>
                  <a:lnTo>
                    <a:pt x="19" y="6"/>
                  </a:lnTo>
                  <a:lnTo>
                    <a:pt x="19" y="3"/>
                  </a:lnTo>
                  <a:lnTo>
                    <a:pt x="18" y="3"/>
                  </a:lnTo>
                  <a:lnTo>
                    <a:pt x="18" y="1"/>
                  </a:lnTo>
                  <a:lnTo>
                    <a:pt x="14" y="1"/>
                  </a:lnTo>
                  <a:lnTo>
                    <a:pt x="14" y="0"/>
                  </a:lnTo>
                  <a:lnTo>
                    <a:pt x="6"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36" name="Freeform 1676">
              <a:extLst>
                <a:ext uri="{FF2B5EF4-FFF2-40B4-BE49-F238E27FC236}">
                  <a16:creationId xmlns:a16="http://schemas.microsoft.com/office/drawing/2014/main" id="{3CC44820-90AF-E64E-B374-35B83C430F04}"/>
                </a:ext>
              </a:extLst>
            </p:cNvPr>
            <p:cNvSpPr>
              <a:spLocks/>
            </p:cNvSpPr>
            <p:nvPr/>
          </p:nvSpPr>
          <p:spPr bwMode="auto">
            <a:xfrm>
              <a:off x="2395" y="1522"/>
              <a:ext cx="4" cy="2"/>
            </a:xfrm>
            <a:custGeom>
              <a:avLst/>
              <a:gdLst>
                <a:gd name="T0" fmla="*/ 0 w 9"/>
                <a:gd name="T1" fmla="*/ 0 h 5"/>
                <a:gd name="T2" fmla="*/ 0 w 9"/>
                <a:gd name="T3" fmla="*/ 1 h 5"/>
                <a:gd name="T4" fmla="*/ 1 w 9"/>
                <a:gd name="T5" fmla="*/ 1 h 5"/>
                <a:gd name="T6" fmla="*/ 1 w 9"/>
                <a:gd name="T7" fmla="*/ 2 h 5"/>
                <a:gd name="T8" fmla="*/ 4 w 9"/>
                <a:gd name="T9" fmla="*/ 2 h 5"/>
                <a:gd name="T10" fmla="*/ 3 w 9"/>
                <a:gd name="T11" fmla="*/ 0 h 5"/>
                <a:gd name="T12" fmla="*/ 0 w 9"/>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5">
                  <a:moveTo>
                    <a:pt x="0" y="0"/>
                  </a:moveTo>
                  <a:lnTo>
                    <a:pt x="0" y="2"/>
                  </a:lnTo>
                  <a:lnTo>
                    <a:pt x="2" y="2"/>
                  </a:lnTo>
                  <a:lnTo>
                    <a:pt x="2" y="5"/>
                  </a:lnTo>
                  <a:lnTo>
                    <a:pt x="9" y="5"/>
                  </a:lnTo>
                  <a:lnTo>
                    <a:pt x="7" y="0"/>
                  </a:lnTo>
                  <a:lnTo>
                    <a:pt x="0"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37" name="Rectangle 1677">
              <a:extLst>
                <a:ext uri="{FF2B5EF4-FFF2-40B4-BE49-F238E27FC236}">
                  <a16:creationId xmlns:a16="http://schemas.microsoft.com/office/drawing/2014/main" id="{C57C450A-4C3A-F14D-B166-5124C42C6616}"/>
                </a:ext>
              </a:extLst>
            </p:cNvPr>
            <p:cNvSpPr>
              <a:spLocks noChangeArrowheads="1"/>
            </p:cNvSpPr>
            <p:nvPr/>
          </p:nvSpPr>
          <p:spPr bwMode="auto">
            <a:xfrm>
              <a:off x="2433"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38" name="Oval 1678">
              <a:extLst>
                <a:ext uri="{FF2B5EF4-FFF2-40B4-BE49-F238E27FC236}">
                  <a16:creationId xmlns:a16="http://schemas.microsoft.com/office/drawing/2014/main" id="{526DCA65-692E-954B-8A2C-0809F04AF29C}"/>
                </a:ext>
              </a:extLst>
            </p:cNvPr>
            <p:cNvSpPr>
              <a:spLocks noChangeArrowheads="1"/>
            </p:cNvSpPr>
            <p:nvPr/>
          </p:nvSpPr>
          <p:spPr bwMode="auto">
            <a:xfrm>
              <a:off x="2439"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39" name="Rectangle 1679">
              <a:extLst>
                <a:ext uri="{FF2B5EF4-FFF2-40B4-BE49-F238E27FC236}">
                  <a16:creationId xmlns:a16="http://schemas.microsoft.com/office/drawing/2014/main" id="{4A42D645-9F2A-E648-82EA-D12F090FD904}"/>
                </a:ext>
              </a:extLst>
            </p:cNvPr>
            <p:cNvSpPr>
              <a:spLocks noChangeArrowheads="1"/>
            </p:cNvSpPr>
            <p:nvPr/>
          </p:nvSpPr>
          <p:spPr bwMode="auto">
            <a:xfrm>
              <a:off x="2450" y="1510"/>
              <a:ext cx="38" cy="47"/>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0" name="Rectangle 1680">
              <a:extLst>
                <a:ext uri="{FF2B5EF4-FFF2-40B4-BE49-F238E27FC236}">
                  <a16:creationId xmlns:a16="http://schemas.microsoft.com/office/drawing/2014/main" id="{706AFB35-C294-3F47-ABAA-97CCF4AD2283}"/>
                </a:ext>
              </a:extLst>
            </p:cNvPr>
            <p:cNvSpPr>
              <a:spLocks noChangeArrowheads="1"/>
            </p:cNvSpPr>
            <p:nvPr/>
          </p:nvSpPr>
          <p:spPr bwMode="auto">
            <a:xfrm>
              <a:off x="2455" y="1516"/>
              <a:ext cx="15" cy="36"/>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1" name="Freeform 1681">
              <a:extLst>
                <a:ext uri="{FF2B5EF4-FFF2-40B4-BE49-F238E27FC236}">
                  <a16:creationId xmlns:a16="http://schemas.microsoft.com/office/drawing/2014/main" id="{F9E370F7-1906-D247-B341-F61151DB165A}"/>
                </a:ext>
              </a:extLst>
            </p:cNvPr>
            <p:cNvSpPr>
              <a:spLocks/>
            </p:cNvSpPr>
            <p:nvPr/>
          </p:nvSpPr>
          <p:spPr bwMode="auto">
            <a:xfrm>
              <a:off x="2460" y="1524"/>
              <a:ext cx="9" cy="16"/>
            </a:xfrm>
            <a:custGeom>
              <a:avLst/>
              <a:gdLst>
                <a:gd name="T0" fmla="*/ 0 w 18"/>
                <a:gd name="T1" fmla="*/ 8 h 31"/>
                <a:gd name="T2" fmla="*/ 9 w 18"/>
                <a:gd name="T3" fmla="*/ 0 h 31"/>
                <a:gd name="T4" fmla="*/ 9 w 18"/>
                <a:gd name="T5" fmla="*/ 16 h 31"/>
                <a:gd name="T6" fmla="*/ 0 w 18"/>
                <a:gd name="T7" fmla="*/ 8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1">
                  <a:moveTo>
                    <a:pt x="0" y="16"/>
                  </a:moveTo>
                  <a:lnTo>
                    <a:pt x="18" y="0"/>
                  </a:lnTo>
                  <a:lnTo>
                    <a:pt x="18" y="31"/>
                  </a:lnTo>
                  <a:lnTo>
                    <a:pt x="0" y="16"/>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42" name="Freeform 1682">
              <a:extLst>
                <a:ext uri="{FF2B5EF4-FFF2-40B4-BE49-F238E27FC236}">
                  <a16:creationId xmlns:a16="http://schemas.microsoft.com/office/drawing/2014/main" id="{F5B0259D-CF1C-684D-A000-D2762FB99F38}"/>
                </a:ext>
              </a:extLst>
            </p:cNvPr>
            <p:cNvSpPr>
              <a:spLocks/>
            </p:cNvSpPr>
            <p:nvPr/>
          </p:nvSpPr>
          <p:spPr bwMode="auto">
            <a:xfrm>
              <a:off x="2448" y="1518"/>
              <a:ext cx="14" cy="21"/>
            </a:xfrm>
            <a:custGeom>
              <a:avLst/>
              <a:gdLst>
                <a:gd name="T0" fmla="*/ 0 w 30"/>
                <a:gd name="T1" fmla="*/ 21 h 41"/>
                <a:gd name="T2" fmla="*/ 0 w 30"/>
                <a:gd name="T3" fmla="*/ 0 h 41"/>
                <a:gd name="T4" fmla="*/ 3 w 30"/>
                <a:gd name="T5" fmla="*/ 0 h 41"/>
                <a:gd name="T6" fmla="*/ 3 w 30"/>
                <a:gd name="T7" fmla="*/ 9 h 41"/>
                <a:gd name="T8" fmla="*/ 10 w 30"/>
                <a:gd name="T9" fmla="*/ 0 h 41"/>
                <a:gd name="T10" fmla="*/ 14 w 30"/>
                <a:gd name="T11" fmla="*/ 0 h 41"/>
                <a:gd name="T12" fmla="*/ 8 w 30"/>
                <a:gd name="T13" fmla="*/ 8 h 41"/>
                <a:gd name="T14" fmla="*/ 14 w 30"/>
                <a:gd name="T15" fmla="*/ 21 h 41"/>
                <a:gd name="T16" fmla="*/ 10 w 30"/>
                <a:gd name="T17" fmla="*/ 21 h 41"/>
                <a:gd name="T18" fmla="*/ 6 w 30"/>
                <a:gd name="T19" fmla="*/ 10 h 41"/>
                <a:gd name="T20" fmla="*/ 3 w 30"/>
                <a:gd name="T21" fmla="*/ 14 h 41"/>
                <a:gd name="T22" fmla="*/ 3 w 30"/>
                <a:gd name="T23" fmla="*/ 21 h 41"/>
                <a:gd name="T24" fmla="*/ 0 w 30"/>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1">
                  <a:moveTo>
                    <a:pt x="0" y="41"/>
                  </a:moveTo>
                  <a:lnTo>
                    <a:pt x="0" y="0"/>
                  </a:lnTo>
                  <a:lnTo>
                    <a:pt x="7" y="0"/>
                  </a:lnTo>
                  <a:lnTo>
                    <a:pt x="7" y="17"/>
                  </a:lnTo>
                  <a:lnTo>
                    <a:pt x="21" y="0"/>
                  </a:lnTo>
                  <a:lnTo>
                    <a:pt x="30" y="0"/>
                  </a:lnTo>
                  <a:lnTo>
                    <a:pt x="17" y="16"/>
                  </a:lnTo>
                  <a:lnTo>
                    <a:pt x="30" y="41"/>
                  </a:lnTo>
                  <a:lnTo>
                    <a:pt x="22" y="41"/>
                  </a:lnTo>
                  <a:lnTo>
                    <a:pt x="12" y="20"/>
                  </a:lnTo>
                  <a:lnTo>
                    <a:pt x="7" y="28"/>
                  </a:lnTo>
                  <a:lnTo>
                    <a:pt x="7"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43" name="Freeform 1683">
              <a:extLst>
                <a:ext uri="{FF2B5EF4-FFF2-40B4-BE49-F238E27FC236}">
                  <a16:creationId xmlns:a16="http://schemas.microsoft.com/office/drawing/2014/main" id="{AB0CD931-F3C6-744C-A226-368FDE8F5815}"/>
                </a:ext>
              </a:extLst>
            </p:cNvPr>
            <p:cNvSpPr>
              <a:spLocks/>
            </p:cNvSpPr>
            <p:nvPr/>
          </p:nvSpPr>
          <p:spPr bwMode="auto">
            <a:xfrm>
              <a:off x="2464" y="1518"/>
              <a:ext cx="11" cy="21"/>
            </a:xfrm>
            <a:custGeom>
              <a:avLst/>
              <a:gdLst>
                <a:gd name="T0" fmla="*/ 0 w 22"/>
                <a:gd name="T1" fmla="*/ 3 h 41"/>
                <a:gd name="T2" fmla="*/ 0 w 22"/>
                <a:gd name="T3" fmla="*/ 0 h 41"/>
                <a:gd name="T4" fmla="*/ 11 w 22"/>
                <a:gd name="T5" fmla="*/ 0 h 41"/>
                <a:gd name="T6" fmla="*/ 11 w 22"/>
                <a:gd name="T7" fmla="*/ 3 h 41"/>
                <a:gd name="T8" fmla="*/ 10 w 22"/>
                <a:gd name="T9" fmla="*/ 5 h 41"/>
                <a:gd name="T10" fmla="*/ 9 w 22"/>
                <a:gd name="T11" fmla="*/ 7 h 41"/>
                <a:gd name="T12" fmla="*/ 6 w 22"/>
                <a:gd name="T13" fmla="*/ 14 h 41"/>
                <a:gd name="T14" fmla="*/ 6 w 22"/>
                <a:gd name="T15" fmla="*/ 18 h 41"/>
                <a:gd name="T16" fmla="*/ 6 w 22"/>
                <a:gd name="T17" fmla="*/ 21 h 41"/>
                <a:gd name="T18" fmla="*/ 2 w 22"/>
                <a:gd name="T19" fmla="*/ 21 h 41"/>
                <a:gd name="T20" fmla="*/ 3 w 22"/>
                <a:gd name="T21" fmla="*/ 16 h 41"/>
                <a:gd name="T22" fmla="*/ 4 w 22"/>
                <a:gd name="T23" fmla="*/ 12 h 41"/>
                <a:gd name="T24" fmla="*/ 8 w 22"/>
                <a:gd name="T25" fmla="*/ 3 h 41"/>
                <a:gd name="T26" fmla="*/ 0 w 22"/>
                <a:gd name="T27" fmla="*/ 3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41">
                  <a:moveTo>
                    <a:pt x="0" y="6"/>
                  </a:moveTo>
                  <a:lnTo>
                    <a:pt x="0" y="0"/>
                  </a:lnTo>
                  <a:lnTo>
                    <a:pt x="22" y="0"/>
                  </a:lnTo>
                  <a:lnTo>
                    <a:pt x="22" y="5"/>
                  </a:lnTo>
                  <a:lnTo>
                    <a:pt x="20" y="9"/>
                  </a:lnTo>
                  <a:lnTo>
                    <a:pt x="17" y="14"/>
                  </a:lnTo>
                  <a:lnTo>
                    <a:pt x="12" y="28"/>
                  </a:lnTo>
                  <a:lnTo>
                    <a:pt x="12" y="35"/>
                  </a:lnTo>
                  <a:lnTo>
                    <a:pt x="11" y="41"/>
                  </a:lnTo>
                  <a:lnTo>
                    <a:pt x="4" y="41"/>
                  </a:lnTo>
                  <a:lnTo>
                    <a:pt x="6" y="31"/>
                  </a:lnTo>
                  <a:lnTo>
                    <a:pt x="8" y="23"/>
                  </a:lnTo>
                  <a:lnTo>
                    <a:pt x="15" y="6"/>
                  </a:lnTo>
                  <a:lnTo>
                    <a:pt x="0" y="6"/>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44" name="Rectangle 1684">
              <a:extLst>
                <a:ext uri="{FF2B5EF4-FFF2-40B4-BE49-F238E27FC236}">
                  <a16:creationId xmlns:a16="http://schemas.microsoft.com/office/drawing/2014/main" id="{CF2F99DB-A93D-1240-8AD9-CEC1E436599B}"/>
                </a:ext>
              </a:extLst>
            </p:cNvPr>
            <p:cNvSpPr>
              <a:spLocks noChangeArrowheads="1"/>
            </p:cNvSpPr>
            <p:nvPr/>
          </p:nvSpPr>
          <p:spPr bwMode="auto">
            <a:xfrm>
              <a:off x="2508"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5" name="Oval 1685">
              <a:extLst>
                <a:ext uri="{FF2B5EF4-FFF2-40B4-BE49-F238E27FC236}">
                  <a16:creationId xmlns:a16="http://schemas.microsoft.com/office/drawing/2014/main" id="{BA67E2EF-E38F-F14E-923B-A1171A74B8AD}"/>
                </a:ext>
              </a:extLst>
            </p:cNvPr>
            <p:cNvSpPr>
              <a:spLocks noChangeArrowheads="1"/>
            </p:cNvSpPr>
            <p:nvPr/>
          </p:nvSpPr>
          <p:spPr bwMode="auto">
            <a:xfrm>
              <a:off x="2513" y="1492"/>
              <a:ext cx="13"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6" name="Rectangle 1686">
              <a:extLst>
                <a:ext uri="{FF2B5EF4-FFF2-40B4-BE49-F238E27FC236}">
                  <a16:creationId xmlns:a16="http://schemas.microsoft.com/office/drawing/2014/main" id="{3F99EE37-B5DE-6443-AC24-DDE5C81777D6}"/>
                </a:ext>
              </a:extLst>
            </p:cNvPr>
            <p:cNvSpPr>
              <a:spLocks noChangeArrowheads="1"/>
            </p:cNvSpPr>
            <p:nvPr/>
          </p:nvSpPr>
          <p:spPr bwMode="auto">
            <a:xfrm>
              <a:off x="2519" y="1510"/>
              <a:ext cx="38" cy="47"/>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7" name="Rectangle 1687">
              <a:extLst>
                <a:ext uri="{FF2B5EF4-FFF2-40B4-BE49-F238E27FC236}">
                  <a16:creationId xmlns:a16="http://schemas.microsoft.com/office/drawing/2014/main" id="{56D6266C-280C-AF49-A91D-48D4E1F713FA}"/>
                </a:ext>
              </a:extLst>
            </p:cNvPr>
            <p:cNvSpPr>
              <a:spLocks noChangeArrowheads="1"/>
            </p:cNvSpPr>
            <p:nvPr/>
          </p:nvSpPr>
          <p:spPr bwMode="auto">
            <a:xfrm>
              <a:off x="2537" y="1516"/>
              <a:ext cx="16" cy="36"/>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48" name="Freeform 1688">
              <a:extLst>
                <a:ext uri="{FF2B5EF4-FFF2-40B4-BE49-F238E27FC236}">
                  <a16:creationId xmlns:a16="http://schemas.microsoft.com/office/drawing/2014/main" id="{19328632-57FE-654A-BF28-516B9A947C19}"/>
                </a:ext>
              </a:extLst>
            </p:cNvPr>
            <p:cNvSpPr>
              <a:spLocks/>
            </p:cNvSpPr>
            <p:nvPr/>
          </p:nvSpPr>
          <p:spPr bwMode="auto">
            <a:xfrm>
              <a:off x="2523" y="1518"/>
              <a:ext cx="16" cy="21"/>
            </a:xfrm>
            <a:custGeom>
              <a:avLst/>
              <a:gdLst>
                <a:gd name="T0" fmla="*/ 0 w 31"/>
                <a:gd name="T1" fmla="*/ 21 h 41"/>
                <a:gd name="T2" fmla="*/ 0 w 31"/>
                <a:gd name="T3" fmla="*/ 0 h 41"/>
                <a:gd name="T4" fmla="*/ 4 w 31"/>
                <a:gd name="T5" fmla="*/ 0 h 41"/>
                <a:gd name="T6" fmla="*/ 4 w 31"/>
                <a:gd name="T7" fmla="*/ 9 h 41"/>
                <a:gd name="T8" fmla="*/ 11 w 31"/>
                <a:gd name="T9" fmla="*/ 0 h 41"/>
                <a:gd name="T10" fmla="*/ 15 w 31"/>
                <a:gd name="T11" fmla="*/ 0 h 41"/>
                <a:gd name="T12" fmla="*/ 9 w 31"/>
                <a:gd name="T13" fmla="*/ 8 h 41"/>
                <a:gd name="T14" fmla="*/ 16 w 31"/>
                <a:gd name="T15" fmla="*/ 21 h 41"/>
                <a:gd name="T16" fmla="*/ 11 w 31"/>
                <a:gd name="T17" fmla="*/ 21 h 41"/>
                <a:gd name="T18" fmla="*/ 6 w 31"/>
                <a:gd name="T19" fmla="*/ 10 h 41"/>
                <a:gd name="T20" fmla="*/ 4 w 31"/>
                <a:gd name="T21" fmla="*/ 14 h 41"/>
                <a:gd name="T22" fmla="*/ 4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7" y="0"/>
                  </a:lnTo>
                  <a:lnTo>
                    <a:pt x="7" y="17"/>
                  </a:lnTo>
                  <a:lnTo>
                    <a:pt x="21" y="0"/>
                  </a:lnTo>
                  <a:lnTo>
                    <a:pt x="30" y="0"/>
                  </a:lnTo>
                  <a:lnTo>
                    <a:pt x="17" y="16"/>
                  </a:lnTo>
                  <a:lnTo>
                    <a:pt x="31" y="41"/>
                  </a:lnTo>
                  <a:lnTo>
                    <a:pt x="22" y="41"/>
                  </a:lnTo>
                  <a:lnTo>
                    <a:pt x="12" y="20"/>
                  </a:lnTo>
                  <a:lnTo>
                    <a:pt x="7" y="28"/>
                  </a:lnTo>
                  <a:lnTo>
                    <a:pt x="7"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49" name="Freeform 1689">
              <a:extLst>
                <a:ext uri="{FF2B5EF4-FFF2-40B4-BE49-F238E27FC236}">
                  <a16:creationId xmlns:a16="http://schemas.microsoft.com/office/drawing/2014/main" id="{577E8113-0309-114C-AA63-B642504FBF16}"/>
                </a:ext>
              </a:extLst>
            </p:cNvPr>
            <p:cNvSpPr>
              <a:spLocks/>
            </p:cNvSpPr>
            <p:nvPr/>
          </p:nvSpPr>
          <p:spPr bwMode="auto">
            <a:xfrm>
              <a:off x="2539" y="1518"/>
              <a:ext cx="11" cy="21"/>
            </a:xfrm>
            <a:custGeom>
              <a:avLst/>
              <a:gdLst>
                <a:gd name="T0" fmla="*/ 4 w 22"/>
                <a:gd name="T1" fmla="*/ 1 h 41"/>
                <a:gd name="T2" fmla="*/ 2 w 22"/>
                <a:gd name="T3" fmla="*/ 3 h 41"/>
                <a:gd name="T4" fmla="*/ 1 w 22"/>
                <a:gd name="T5" fmla="*/ 6 h 41"/>
                <a:gd name="T6" fmla="*/ 2 w 22"/>
                <a:gd name="T7" fmla="*/ 8 h 41"/>
                <a:gd name="T8" fmla="*/ 4 w 22"/>
                <a:gd name="T9" fmla="*/ 10 h 41"/>
                <a:gd name="T10" fmla="*/ 1 w 22"/>
                <a:gd name="T11" fmla="*/ 14 h 41"/>
                <a:gd name="T12" fmla="*/ 0 w 22"/>
                <a:gd name="T13" fmla="*/ 16 h 41"/>
                <a:gd name="T14" fmla="*/ 1 w 22"/>
                <a:gd name="T15" fmla="*/ 18 h 41"/>
                <a:gd name="T16" fmla="*/ 2 w 22"/>
                <a:gd name="T17" fmla="*/ 20 h 41"/>
                <a:gd name="T18" fmla="*/ 4 w 22"/>
                <a:gd name="T19" fmla="*/ 21 h 41"/>
                <a:gd name="T20" fmla="*/ 8 w 22"/>
                <a:gd name="T21" fmla="*/ 20 h 41"/>
                <a:gd name="T22" fmla="*/ 11 w 22"/>
                <a:gd name="T23" fmla="*/ 16 h 41"/>
                <a:gd name="T24" fmla="*/ 11 w 22"/>
                <a:gd name="T25" fmla="*/ 14 h 41"/>
                <a:gd name="T26" fmla="*/ 11 w 22"/>
                <a:gd name="T27" fmla="*/ 12 h 41"/>
                <a:gd name="T28" fmla="*/ 8 w 22"/>
                <a:gd name="T29" fmla="*/ 14 h 41"/>
                <a:gd name="T30" fmla="*/ 8 w 22"/>
                <a:gd name="T31" fmla="*/ 16 h 41"/>
                <a:gd name="T32" fmla="*/ 8 w 22"/>
                <a:gd name="T33" fmla="*/ 18 h 41"/>
                <a:gd name="T34" fmla="*/ 4 w 22"/>
                <a:gd name="T35" fmla="*/ 16 h 41"/>
                <a:gd name="T36" fmla="*/ 4 w 22"/>
                <a:gd name="T37" fmla="*/ 14 h 41"/>
                <a:gd name="T38" fmla="*/ 4 w 22"/>
                <a:gd name="T39" fmla="*/ 12 h 41"/>
                <a:gd name="T40" fmla="*/ 11 w 22"/>
                <a:gd name="T41" fmla="*/ 11 h 41"/>
                <a:gd name="T42" fmla="*/ 9 w 22"/>
                <a:gd name="T43" fmla="*/ 10 h 41"/>
                <a:gd name="T44" fmla="*/ 9 w 22"/>
                <a:gd name="T45" fmla="*/ 8 h 41"/>
                <a:gd name="T46" fmla="*/ 11 w 22"/>
                <a:gd name="T47" fmla="*/ 4 h 41"/>
                <a:gd name="T48" fmla="*/ 10 w 22"/>
                <a:gd name="T49" fmla="*/ 3 h 41"/>
                <a:gd name="T50" fmla="*/ 7 w 22"/>
                <a:gd name="T51" fmla="*/ 4 h 41"/>
                <a:gd name="T52" fmla="*/ 8 w 22"/>
                <a:gd name="T53" fmla="*/ 7 h 41"/>
                <a:gd name="T54" fmla="*/ 4 w 22"/>
                <a:gd name="T55" fmla="*/ 8 h 41"/>
                <a:gd name="T56" fmla="*/ 4 w 22"/>
                <a:gd name="T57" fmla="*/ 6 h 41"/>
                <a:gd name="T58" fmla="*/ 6 w 22"/>
                <a:gd name="T59" fmla="*/ 4 h 41"/>
                <a:gd name="T60" fmla="*/ 10 w 22"/>
                <a:gd name="T61" fmla="*/ 3 h 41"/>
                <a:gd name="T62" fmla="*/ 8 w 22"/>
                <a:gd name="T63" fmla="*/ 1 h 41"/>
                <a:gd name="T64" fmla="*/ 4 w 22"/>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41">
                  <a:moveTo>
                    <a:pt x="7" y="0"/>
                  </a:moveTo>
                  <a:lnTo>
                    <a:pt x="7" y="1"/>
                  </a:lnTo>
                  <a:lnTo>
                    <a:pt x="4" y="1"/>
                  </a:lnTo>
                  <a:lnTo>
                    <a:pt x="4" y="5"/>
                  </a:lnTo>
                  <a:lnTo>
                    <a:pt x="3" y="5"/>
                  </a:lnTo>
                  <a:lnTo>
                    <a:pt x="2" y="12"/>
                  </a:lnTo>
                  <a:lnTo>
                    <a:pt x="3" y="12"/>
                  </a:lnTo>
                  <a:lnTo>
                    <a:pt x="3" y="16"/>
                  </a:lnTo>
                  <a:lnTo>
                    <a:pt x="4" y="16"/>
                  </a:lnTo>
                  <a:lnTo>
                    <a:pt x="7" y="20"/>
                  </a:lnTo>
                  <a:lnTo>
                    <a:pt x="2" y="22"/>
                  </a:lnTo>
                  <a:lnTo>
                    <a:pt x="2" y="28"/>
                  </a:lnTo>
                  <a:lnTo>
                    <a:pt x="0" y="28"/>
                  </a:lnTo>
                  <a:lnTo>
                    <a:pt x="0" y="31"/>
                  </a:lnTo>
                  <a:lnTo>
                    <a:pt x="2" y="31"/>
                  </a:lnTo>
                  <a:lnTo>
                    <a:pt x="2" y="36"/>
                  </a:lnTo>
                  <a:lnTo>
                    <a:pt x="3" y="36"/>
                  </a:lnTo>
                  <a:lnTo>
                    <a:pt x="4" y="39"/>
                  </a:lnTo>
                  <a:lnTo>
                    <a:pt x="7" y="39"/>
                  </a:lnTo>
                  <a:lnTo>
                    <a:pt x="7" y="41"/>
                  </a:lnTo>
                  <a:lnTo>
                    <a:pt x="16" y="41"/>
                  </a:lnTo>
                  <a:lnTo>
                    <a:pt x="16" y="39"/>
                  </a:lnTo>
                  <a:lnTo>
                    <a:pt x="20" y="39"/>
                  </a:lnTo>
                  <a:lnTo>
                    <a:pt x="21" y="31"/>
                  </a:lnTo>
                  <a:lnTo>
                    <a:pt x="22" y="31"/>
                  </a:lnTo>
                  <a:lnTo>
                    <a:pt x="22" y="27"/>
                  </a:lnTo>
                  <a:lnTo>
                    <a:pt x="21" y="27"/>
                  </a:lnTo>
                  <a:lnTo>
                    <a:pt x="21" y="23"/>
                  </a:lnTo>
                  <a:lnTo>
                    <a:pt x="15" y="23"/>
                  </a:lnTo>
                  <a:lnTo>
                    <a:pt x="15" y="27"/>
                  </a:lnTo>
                  <a:lnTo>
                    <a:pt x="16" y="27"/>
                  </a:lnTo>
                  <a:lnTo>
                    <a:pt x="16" y="31"/>
                  </a:lnTo>
                  <a:lnTo>
                    <a:pt x="15" y="31"/>
                  </a:lnTo>
                  <a:lnTo>
                    <a:pt x="15" y="35"/>
                  </a:lnTo>
                  <a:lnTo>
                    <a:pt x="8" y="35"/>
                  </a:lnTo>
                  <a:lnTo>
                    <a:pt x="8" y="31"/>
                  </a:lnTo>
                  <a:lnTo>
                    <a:pt x="7" y="31"/>
                  </a:lnTo>
                  <a:lnTo>
                    <a:pt x="7" y="27"/>
                  </a:lnTo>
                  <a:lnTo>
                    <a:pt x="8" y="27"/>
                  </a:lnTo>
                  <a:lnTo>
                    <a:pt x="8" y="23"/>
                  </a:lnTo>
                  <a:lnTo>
                    <a:pt x="21" y="23"/>
                  </a:lnTo>
                  <a:lnTo>
                    <a:pt x="21" y="22"/>
                  </a:lnTo>
                  <a:lnTo>
                    <a:pt x="18" y="22"/>
                  </a:lnTo>
                  <a:lnTo>
                    <a:pt x="17" y="19"/>
                  </a:lnTo>
                  <a:lnTo>
                    <a:pt x="18" y="19"/>
                  </a:lnTo>
                  <a:lnTo>
                    <a:pt x="18" y="16"/>
                  </a:lnTo>
                  <a:lnTo>
                    <a:pt x="20" y="16"/>
                  </a:lnTo>
                  <a:lnTo>
                    <a:pt x="21" y="8"/>
                  </a:lnTo>
                  <a:lnTo>
                    <a:pt x="20" y="8"/>
                  </a:lnTo>
                  <a:lnTo>
                    <a:pt x="20" y="6"/>
                  </a:lnTo>
                  <a:lnTo>
                    <a:pt x="13" y="6"/>
                  </a:lnTo>
                  <a:lnTo>
                    <a:pt x="13" y="8"/>
                  </a:lnTo>
                  <a:lnTo>
                    <a:pt x="16" y="8"/>
                  </a:lnTo>
                  <a:lnTo>
                    <a:pt x="16" y="14"/>
                  </a:lnTo>
                  <a:lnTo>
                    <a:pt x="13" y="16"/>
                  </a:lnTo>
                  <a:lnTo>
                    <a:pt x="8" y="16"/>
                  </a:lnTo>
                  <a:lnTo>
                    <a:pt x="8" y="12"/>
                  </a:lnTo>
                  <a:lnTo>
                    <a:pt x="7" y="12"/>
                  </a:lnTo>
                  <a:lnTo>
                    <a:pt x="7" y="8"/>
                  </a:lnTo>
                  <a:lnTo>
                    <a:pt x="11" y="8"/>
                  </a:lnTo>
                  <a:lnTo>
                    <a:pt x="11" y="6"/>
                  </a:lnTo>
                  <a:lnTo>
                    <a:pt x="20" y="6"/>
                  </a:lnTo>
                  <a:lnTo>
                    <a:pt x="18" y="1"/>
                  </a:lnTo>
                  <a:lnTo>
                    <a:pt x="15" y="1"/>
                  </a:lnTo>
                  <a:lnTo>
                    <a:pt x="15" y="0"/>
                  </a:lnTo>
                  <a:lnTo>
                    <a:pt x="7"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50" name="Rectangle 1690">
              <a:extLst>
                <a:ext uri="{FF2B5EF4-FFF2-40B4-BE49-F238E27FC236}">
                  <a16:creationId xmlns:a16="http://schemas.microsoft.com/office/drawing/2014/main" id="{CB6E5DF6-102D-B44D-9C90-A1A236FF5B81}"/>
                </a:ext>
              </a:extLst>
            </p:cNvPr>
            <p:cNvSpPr>
              <a:spLocks noChangeArrowheads="1"/>
            </p:cNvSpPr>
            <p:nvPr/>
          </p:nvSpPr>
          <p:spPr bwMode="auto">
            <a:xfrm>
              <a:off x="2584"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51" name="Oval 1691">
              <a:extLst>
                <a:ext uri="{FF2B5EF4-FFF2-40B4-BE49-F238E27FC236}">
                  <a16:creationId xmlns:a16="http://schemas.microsoft.com/office/drawing/2014/main" id="{4C1A06DC-E443-FE42-9A4E-62679AB8EEB5}"/>
                </a:ext>
              </a:extLst>
            </p:cNvPr>
            <p:cNvSpPr>
              <a:spLocks noChangeArrowheads="1"/>
            </p:cNvSpPr>
            <p:nvPr/>
          </p:nvSpPr>
          <p:spPr bwMode="auto">
            <a:xfrm>
              <a:off x="2590"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52" name="Rectangle 1692">
              <a:extLst>
                <a:ext uri="{FF2B5EF4-FFF2-40B4-BE49-F238E27FC236}">
                  <a16:creationId xmlns:a16="http://schemas.microsoft.com/office/drawing/2014/main" id="{7E7C1CA3-CFA5-E745-A65D-9DB590CF8D0D}"/>
                </a:ext>
              </a:extLst>
            </p:cNvPr>
            <p:cNvSpPr>
              <a:spLocks noChangeArrowheads="1"/>
            </p:cNvSpPr>
            <p:nvPr/>
          </p:nvSpPr>
          <p:spPr bwMode="auto">
            <a:xfrm>
              <a:off x="2602" y="1511"/>
              <a:ext cx="25" cy="34"/>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53" name="Rectangle 1693">
              <a:extLst>
                <a:ext uri="{FF2B5EF4-FFF2-40B4-BE49-F238E27FC236}">
                  <a16:creationId xmlns:a16="http://schemas.microsoft.com/office/drawing/2014/main" id="{626AF716-6280-CD41-B967-DD7E83C2A5A7}"/>
                </a:ext>
              </a:extLst>
            </p:cNvPr>
            <p:cNvSpPr>
              <a:spLocks noChangeArrowheads="1"/>
            </p:cNvSpPr>
            <p:nvPr/>
          </p:nvSpPr>
          <p:spPr bwMode="auto">
            <a:xfrm>
              <a:off x="2609" y="1516"/>
              <a:ext cx="24" cy="35"/>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54" name="Rectangle 1694">
              <a:extLst>
                <a:ext uri="{FF2B5EF4-FFF2-40B4-BE49-F238E27FC236}">
                  <a16:creationId xmlns:a16="http://schemas.microsoft.com/office/drawing/2014/main" id="{3FEB3EBA-3A71-B247-9D0F-C25388889C59}"/>
                </a:ext>
              </a:extLst>
            </p:cNvPr>
            <p:cNvSpPr>
              <a:spLocks noChangeArrowheads="1"/>
            </p:cNvSpPr>
            <p:nvPr/>
          </p:nvSpPr>
          <p:spPr bwMode="auto">
            <a:xfrm>
              <a:off x="2615" y="1522"/>
              <a:ext cx="24" cy="34"/>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55" name="Freeform 1695">
              <a:extLst>
                <a:ext uri="{FF2B5EF4-FFF2-40B4-BE49-F238E27FC236}">
                  <a16:creationId xmlns:a16="http://schemas.microsoft.com/office/drawing/2014/main" id="{BF1FD6DF-446D-5442-9A2E-8C6E6A06D876}"/>
                </a:ext>
              </a:extLst>
            </p:cNvPr>
            <p:cNvSpPr>
              <a:spLocks/>
            </p:cNvSpPr>
            <p:nvPr/>
          </p:nvSpPr>
          <p:spPr bwMode="auto">
            <a:xfrm>
              <a:off x="2621" y="1527"/>
              <a:ext cx="12" cy="13"/>
            </a:xfrm>
            <a:custGeom>
              <a:avLst/>
              <a:gdLst>
                <a:gd name="T0" fmla="*/ 6 w 25"/>
                <a:gd name="T1" fmla="*/ 0 h 25"/>
                <a:gd name="T2" fmla="*/ 0 w 25"/>
                <a:gd name="T3" fmla="*/ 13 h 25"/>
                <a:gd name="T4" fmla="*/ 12 w 25"/>
                <a:gd name="T5" fmla="*/ 13 h 25"/>
                <a:gd name="T6" fmla="*/ 6 w 25"/>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5">
                  <a:moveTo>
                    <a:pt x="12" y="0"/>
                  </a:moveTo>
                  <a:lnTo>
                    <a:pt x="0" y="25"/>
                  </a:lnTo>
                  <a:lnTo>
                    <a:pt x="25" y="25"/>
                  </a:lnTo>
                  <a:lnTo>
                    <a:pt x="12"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56" name="Freeform 1696">
              <a:extLst>
                <a:ext uri="{FF2B5EF4-FFF2-40B4-BE49-F238E27FC236}">
                  <a16:creationId xmlns:a16="http://schemas.microsoft.com/office/drawing/2014/main" id="{72A15A51-8FC2-044B-923B-161C268DBFC2}"/>
                </a:ext>
              </a:extLst>
            </p:cNvPr>
            <p:cNvSpPr>
              <a:spLocks/>
            </p:cNvSpPr>
            <p:nvPr/>
          </p:nvSpPr>
          <p:spPr bwMode="auto">
            <a:xfrm>
              <a:off x="2598" y="1518"/>
              <a:ext cx="16" cy="21"/>
            </a:xfrm>
            <a:custGeom>
              <a:avLst/>
              <a:gdLst>
                <a:gd name="T0" fmla="*/ 0 w 31"/>
                <a:gd name="T1" fmla="*/ 21 h 41"/>
                <a:gd name="T2" fmla="*/ 0 w 31"/>
                <a:gd name="T3" fmla="*/ 0 h 41"/>
                <a:gd name="T4" fmla="*/ 3 w 31"/>
                <a:gd name="T5" fmla="*/ 0 h 41"/>
                <a:gd name="T6" fmla="*/ 3 w 31"/>
                <a:gd name="T7" fmla="*/ 9 h 41"/>
                <a:gd name="T8" fmla="*/ 11 w 31"/>
                <a:gd name="T9" fmla="*/ 0 h 41"/>
                <a:gd name="T10" fmla="*/ 16 w 31"/>
                <a:gd name="T11" fmla="*/ 0 h 41"/>
                <a:gd name="T12" fmla="*/ 9 w 31"/>
                <a:gd name="T13" fmla="*/ 8 h 41"/>
                <a:gd name="T14" fmla="*/ 16 w 31"/>
                <a:gd name="T15" fmla="*/ 21 h 41"/>
                <a:gd name="T16" fmla="*/ 11 w 31"/>
                <a:gd name="T17" fmla="*/ 21 h 41"/>
                <a:gd name="T18" fmla="*/ 7 w 31"/>
                <a:gd name="T19" fmla="*/ 10 h 41"/>
                <a:gd name="T20" fmla="*/ 3 w 31"/>
                <a:gd name="T21" fmla="*/ 14 h 41"/>
                <a:gd name="T22" fmla="*/ 3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6" y="0"/>
                  </a:lnTo>
                  <a:lnTo>
                    <a:pt x="6" y="17"/>
                  </a:lnTo>
                  <a:lnTo>
                    <a:pt x="21" y="0"/>
                  </a:lnTo>
                  <a:lnTo>
                    <a:pt x="31" y="0"/>
                  </a:lnTo>
                  <a:lnTo>
                    <a:pt x="18" y="16"/>
                  </a:lnTo>
                  <a:lnTo>
                    <a:pt x="31" y="41"/>
                  </a:lnTo>
                  <a:lnTo>
                    <a:pt x="22" y="41"/>
                  </a:lnTo>
                  <a:lnTo>
                    <a:pt x="13" y="20"/>
                  </a:lnTo>
                  <a:lnTo>
                    <a:pt x="6" y="28"/>
                  </a:lnTo>
                  <a:lnTo>
                    <a:pt x="6"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57" name="Freeform 1697">
              <a:extLst>
                <a:ext uri="{FF2B5EF4-FFF2-40B4-BE49-F238E27FC236}">
                  <a16:creationId xmlns:a16="http://schemas.microsoft.com/office/drawing/2014/main" id="{5D093AA5-C76B-FA42-881A-3E6EDE8BB839}"/>
                </a:ext>
              </a:extLst>
            </p:cNvPr>
            <p:cNvSpPr>
              <a:spLocks/>
            </p:cNvSpPr>
            <p:nvPr/>
          </p:nvSpPr>
          <p:spPr bwMode="auto">
            <a:xfrm>
              <a:off x="2615" y="1518"/>
              <a:ext cx="11" cy="14"/>
            </a:xfrm>
            <a:custGeom>
              <a:avLst/>
              <a:gdLst>
                <a:gd name="T0" fmla="*/ 4 w 22"/>
                <a:gd name="T1" fmla="*/ 0 h 27"/>
                <a:gd name="T2" fmla="*/ 4 w 22"/>
                <a:gd name="T3" fmla="*/ 1 h 27"/>
                <a:gd name="T4" fmla="*/ 2 w 22"/>
                <a:gd name="T5" fmla="*/ 2 h 27"/>
                <a:gd name="T6" fmla="*/ 1 w 22"/>
                <a:gd name="T7" fmla="*/ 6 h 27"/>
                <a:gd name="T8" fmla="*/ 0 w 22"/>
                <a:gd name="T9" fmla="*/ 6 h 27"/>
                <a:gd name="T10" fmla="*/ 1 w 22"/>
                <a:gd name="T11" fmla="*/ 10 h 27"/>
                <a:gd name="T12" fmla="*/ 2 w 22"/>
                <a:gd name="T13" fmla="*/ 10 h 27"/>
                <a:gd name="T14" fmla="*/ 2 w 22"/>
                <a:gd name="T15" fmla="*/ 12 h 27"/>
                <a:gd name="T16" fmla="*/ 3 w 22"/>
                <a:gd name="T17" fmla="*/ 12 h 27"/>
                <a:gd name="T18" fmla="*/ 3 w 22"/>
                <a:gd name="T19" fmla="*/ 13 h 27"/>
                <a:gd name="T20" fmla="*/ 4 w 22"/>
                <a:gd name="T21" fmla="*/ 13 h 27"/>
                <a:gd name="T22" fmla="*/ 4 w 22"/>
                <a:gd name="T23" fmla="*/ 14 h 27"/>
                <a:gd name="T24" fmla="*/ 7 w 22"/>
                <a:gd name="T25" fmla="*/ 14 h 27"/>
                <a:gd name="T26" fmla="*/ 7 w 22"/>
                <a:gd name="T27" fmla="*/ 13 h 27"/>
                <a:gd name="T28" fmla="*/ 11 w 22"/>
                <a:gd name="T29" fmla="*/ 13 h 27"/>
                <a:gd name="T30" fmla="*/ 11 w 22"/>
                <a:gd name="T31" fmla="*/ 5 h 27"/>
                <a:gd name="T32" fmla="*/ 11 w 22"/>
                <a:gd name="T33" fmla="*/ 5 h 27"/>
                <a:gd name="T34" fmla="*/ 11 w 22"/>
                <a:gd name="T35" fmla="*/ 3 h 27"/>
                <a:gd name="T36" fmla="*/ 7 w 22"/>
                <a:gd name="T37" fmla="*/ 3 h 27"/>
                <a:gd name="T38" fmla="*/ 8 w 22"/>
                <a:gd name="T39" fmla="*/ 6 h 27"/>
                <a:gd name="T40" fmla="*/ 8 w 22"/>
                <a:gd name="T41" fmla="*/ 9 h 27"/>
                <a:gd name="T42" fmla="*/ 7 w 22"/>
                <a:gd name="T43" fmla="*/ 9 h 27"/>
                <a:gd name="T44" fmla="*/ 7 w 22"/>
                <a:gd name="T45" fmla="*/ 10 h 27"/>
                <a:gd name="T46" fmla="*/ 4 w 22"/>
                <a:gd name="T47" fmla="*/ 10 h 27"/>
                <a:gd name="T48" fmla="*/ 4 w 22"/>
                <a:gd name="T49" fmla="*/ 9 h 27"/>
                <a:gd name="T50" fmla="*/ 4 w 22"/>
                <a:gd name="T51" fmla="*/ 9 h 27"/>
                <a:gd name="T52" fmla="*/ 4 w 22"/>
                <a:gd name="T53" fmla="*/ 5 h 27"/>
                <a:gd name="T54" fmla="*/ 5 w 22"/>
                <a:gd name="T55" fmla="*/ 3 h 27"/>
                <a:gd name="T56" fmla="*/ 10 w 22"/>
                <a:gd name="T57" fmla="*/ 3 h 27"/>
                <a:gd name="T58" fmla="*/ 10 w 22"/>
                <a:gd name="T59" fmla="*/ 2 h 27"/>
                <a:gd name="T60" fmla="*/ 9 w 22"/>
                <a:gd name="T61" fmla="*/ 2 h 27"/>
                <a:gd name="T62" fmla="*/ 8 w 22"/>
                <a:gd name="T63" fmla="*/ 0 h 27"/>
                <a:gd name="T64" fmla="*/ 4 w 22"/>
                <a:gd name="T65" fmla="*/ 0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 h="27">
                  <a:moveTo>
                    <a:pt x="8" y="0"/>
                  </a:moveTo>
                  <a:lnTo>
                    <a:pt x="8" y="1"/>
                  </a:lnTo>
                  <a:lnTo>
                    <a:pt x="3" y="3"/>
                  </a:lnTo>
                  <a:lnTo>
                    <a:pt x="1" y="11"/>
                  </a:lnTo>
                  <a:lnTo>
                    <a:pt x="0" y="11"/>
                  </a:lnTo>
                  <a:lnTo>
                    <a:pt x="1" y="20"/>
                  </a:lnTo>
                  <a:lnTo>
                    <a:pt x="3" y="20"/>
                  </a:lnTo>
                  <a:lnTo>
                    <a:pt x="3" y="23"/>
                  </a:lnTo>
                  <a:lnTo>
                    <a:pt x="5" y="23"/>
                  </a:lnTo>
                  <a:lnTo>
                    <a:pt x="5" y="25"/>
                  </a:lnTo>
                  <a:lnTo>
                    <a:pt x="8" y="25"/>
                  </a:lnTo>
                  <a:lnTo>
                    <a:pt x="8" y="27"/>
                  </a:lnTo>
                  <a:lnTo>
                    <a:pt x="13" y="27"/>
                  </a:lnTo>
                  <a:lnTo>
                    <a:pt x="13" y="25"/>
                  </a:lnTo>
                  <a:lnTo>
                    <a:pt x="22" y="25"/>
                  </a:lnTo>
                  <a:lnTo>
                    <a:pt x="22" y="9"/>
                  </a:lnTo>
                  <a:lnTo>
                    <a:pt x="21" y="9"/>
                  </a:lnTo>
                  <a:lnTo>
                    <a:pt x="21" y="6"/>
                  </a:lnTo>
                  <a:lnTo>
                    <a:pt x="13" y="6"/>
                  </a:lnTo>
                  <a:lnTo>
                    <a:pt x="16" y="12"/>
                  </a:lnTo>
                  <a:lnTo>
                    <a:pt x="16" y="17"/>
                  </a:lnTo>
                  <a:lnTo>
                    <a:pt x="14" y="17"/>
                  </a:lnTo>
                  <a:lnTo>
                    <a:pt x="14" y="20"/>
                  </a:lnTo>
                  <a:lnTo>
                    <a:pt x="8" y="20"/>
                  </a:lnTo>
                  <a:lnTo>
                    <a:pt x="8" y="17"/>
                  </a:lnTo>
                  <a:lnTo>
                    <a:pt x="7" y="17"/>
                  </a:lnTo>
                  <a:lnTo>
                    <a:pt x="7" y="9"/>
                  </a:lnTo>
                  <a:lnTo>
                    <a:pt x="9" y="6"/>
                  </a:lnTo>
                  <a:lnTo>
                    <a:pt x="20" y="6"/>
                  </a:lnTo>
                  <a:lnTo>
                    <a:pt x="20" y="3"/>
                  </a:lnTo>
                  <a:lnTo>
                    <a:pt x="17" y="3"/>
                  </a:lnTo>
                  <a:lnTo>
                    <a:pt x="16" y="0"/>
                  </a:lnTo>
                  <a:lnTo>
                    <a:pt x="8"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58" name="Freeform 1698">
              <a:extLst>
                <a:ext uri="{FF2B5EF4-FFF2-40B4-BE49-F238E27FC236}">
                  <a16:creationId xmlns:a16="http://schemas.microsoft.com/office/drawing/2014/main" id="{0A596CBD-8452-7B4B-972A-52006EBFCA47}"/>
                </a:ext>
              </a:extLst>
            </p:cNvPr>
            <p:cNvSpPr>
              <a:spLocks/>
            </p:cNvSpPr>
            <p:nvPr/>
          </p:nvSpPr>
          <p:spPr bwMode="auto">
            <a:xfrm>
              <a:off x="2615" y="1531"/>
              <a:ext cx="11" cy="8"/>
            </a:xfrm>
            <a:custGeom>
              <a:avLst/>
              <a:gdLst>
                <a:gd name="T0" fmla="*/ 8 w 21"/>
                <a:gd name="T1" fmla="*/ 0 h 16"/>
                <a:gd name="T2" fmla="*/ 8 w 21"/>
                <a:gd name="T3" fmla="*/ 4 h 16"/>
                <a:gd name="T4" fmla="*/ 6 w 21"/>
                <a:gd name="T5" fmla="*/ 5 h 16"/>
                <a:gd name="T6" fmla="*/ 4 w 21"/>
                <a:gd name="T7" fmla="*/ 5 h 16"/>
                <a:gd name="T8" fmla="*/ 3 w 21"/>
                <a:gd name="T9" fmla="*/ 3 h 16"/>
                <a:gd name="T10" fmla="*/ 0 w 21"/>
                <a:gd name="T11" fmla="*/ 3 h 16"/>
                <a:gd name="T12" fmla="*/ 2 w 21"/>
                <a:gd name="T13" fmla="*/ 8 h 16"/>
                <a:gd name="T14" fmla="*/ 8 w 21"/>
                <a:gd name="T15" fmla="*/ 8 h 16"/>
                <a:gd name="T16" fmla="*/ 8 w 21"/>
                <a:gd name="T17" fmla="*/ 7 h 16"/>
                <a:gd name="T18" fmla="*/ 10 w 21"/>
                <a:gd name="T19" fmla="*/ 7 h 16"/>
                <a:gd name="T20" fmla="*/ 10 w 21"/>
                <a:gd name="T21" fmla="*/ 5 h 16"/>
                <a:gd name="T22" fmla="*/ 10 w 21"/>
                <a:gd name="T23" fmla="*/ 5 h 16"/>
                <a:gd name="T24" fmla="*/ 10 w 21"/>
                <a:gd name="T25" fmla="*/ 3 h 16"/>
                <a:gd name="T26" fmla="*/ 11 w 21"/>
                <a:gd name="T27" fmla="*/ 3 h 16"/>
                <a:gd name="T28" fmla="*/ 11 w 21"/>
                <a:gd name="T29" fmla="*/ 0 h 16"/>
                <a:gd name="T30" fmla="*/ 8 w 21"/>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16">
                  <a:moveTo>
                    <a:pt x="15" y="0"/>
                  </a:moveTo>
                  <a:lnTo>
                    <a:pt x="15" y="8"/>
                  </a:lnTo>
                  <a:lnTo>
                    <a:pt x="12" y="10"/>
                  </a:lnTo>
                  <a:lnTo>
                    <a:pt x="7" y="10"/>
                  </a:lnTo>
                  <a:lnTo>
                    <a:pt x="6" y="6"/>
                  </a:lnTo>
                  <a:lnTo>
                    <a:pt x="0" y="6"/>
                  </a:lnTo>
                  <a:lnTo>
                    <a:pt x="4" y="16"/>
                  </a:lnTo>
                  <a:lnTo>
                    <a:pt x="15" y="16"/>
                  </a:lnTo>
                  <a:lnTo>
                    <a:pt x="15" y="14"/>
                  </a:lnTo>
                  <a:lnTo>
                    <a:pt x="19" y="13"/>
                  </a:lnTo>
                  <a:lnTo>
                    <a:pt x="19" y="10"/>
                  </a:lnTo>
                  <a:lnTo>
                    <a:pt x="20" y="10"/>
                  </a:lnTo>
                  <a:lnTo>
                    <a:pt x="20" y="6"/>
                  </a:lnTo>
                  <a:lnTo>
                    <a:pt x="21" y="6"/>
                  </a:lnTo>
                  <a:lnTo>
                    <a:pt x="21" y="0"/>
                  </a:lnTo>
                  <a:lnTo>
                    <a:pt x="15"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59" name="Rectangle 1699">
              <a:extLst>
                <a:ext uri="{FF2B5EF4-FFF2-40B4-BE49-F238E27FC236}">
                  <a16:creationId xmlns:a16="http://schemas.microsoft.com/office/drawing/2014/main" id="{3B9E0C07-9995-1844-8AD5-7A47C85DFDB7}"/>
                </a:ext>
              </a:extLst>
            </p:cNvPr>
            <p:cNvSpPr>
              <a:spLocks noChangeArrowheads="1"/>
            </p:cNvSpPr>
            <p:nvPr/>
          </p:nvSpPr>
          <p:spPr bwMode="auto">
            <a:xfrm>
              <a:off x="2660" y="1490"/>
              <a:ext cx="58" cy="71"/>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0" name="Oval 1700">
              <a:extLst>
                <a:ext uri="{FF2B5EF4-FFF2-40B4-BE49-F238E27FC236}">
                  <a16:creationId xmlns:a16="http://schemas.microsoft.com/office/drawing/2014/main" id="{CD8D6F0F-D3EF-4549-B353-99E94278746F}"/>
                </a:ext>
              </a:extLst>
            </p:cNvPr>
            <p:cNvSpPr>
              <a:spLocks noChangeArrowheads="1"/>
            </p:cNvSpPr>
            <p:nvPr/>
          </p:nvSpPr>
          <p:spPr bwMode="auto">
            <a:xfrm>
              <a:off x="2664" y="1492"/>
              <a:ext cx="12" cy="15"/>
            </a:xfrm>
            <a:prstGeom prst="ellipse">
              <a:avLst/>
            </a:prstGeom>
            <a:gradFill rotWithShape="0">
              <a:gsLst>
                <a:gs pos="0">
                  <a:srgbClr val="FFFFFF"/>
                </a:gs>
                <a:gs pos="100000">
                  <a:srgbClr val="B5B5B5"/>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1" name="Rectangle 1701">
              <a:extLst>
                <a:ext uri="{FF2B5EF4-FFF2-40B4-BE49-F238E27FC236}">
                  <a16:creationId xmlns:a16="http://schemas.microsoft.com/office/drawing/2014/main" id="{E8887A9C-286B-0A4E-B6E6-C6C61318B1D7}"/>
                </a:ext>
              </a:extLst>
            </p:cNvPr>
            <p:cNvSpPr>
              <a:spLocks noChangeArrowheads="1"/>
            </p:cNvSpPr>
            <p:nvPr/>
          </p:nvSpPr>
          <p:spPr bwMode="auto">
            <a:xfrm>
              <a:off x="2689" y="1511"/>
              <a:ext cx="25" cy="34"/>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2" name="Rectangle 1702">
              <a:extLst>
                <a:ext uri="{FF2B5EF4-FFF2-40B4-BE49-F238E27FC236}">
                  <a16:creationId xmlns:a16="http://schemas.microsoft.com/office/drawing/2014/main" id="{C25A65F8-F10C-5342-A955-B2F86CD7EC52}"/>
                </a:ext>
              </a:extLst>
            </p:cNvPr>
            <p:cNvSpPr>
              <a:spLocks noChangeArrowheads="1"/>
            </p:cNvSpPr>
            <p:nvPr/>
          </p:nvSpPr>
          <p:spPr bwMode="auto">
            <a:xfrm>
              <a:off x="2683" y="1516"/>
              <a:ext cx="24" cy="35"/>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3" name="Rectangle 1703">
              <a:extLst>
                <a:ext uri="{FF2B5EF4-FFF2-40B4-BE49-F238E27FC236}">
                  <a16:creationId xmlns:a16="http://schemas.microsoft.com/office/drawing/2014/main" id="{A85949F2-CAB0-814F-B9A4-DF0B5712031F}"/>
                </a:ext>
              </a:extLst>
            </p:cNvPr>
            <p:cNvSpPr>
              <a:spLocks noChangeArrowheads="1"/>
            </p:cNvSpPr>
            <p:nvPr/>
          </p:nvSpPr>
          <p:spPr bwMode="auto">
            <a:xfrm>
              <a:off x="2676" y="1522"/>
              <a:ext cx="25" cy="34"/>
            </a:xfrm>
            <a:prstGeom prst="rect">
              <a:avLst/>
            </a:prstGeom>
            <a:gradFill rotWithShape="0">
              <a:gsLst>
                <a:gs pos="0">
                  <a:srgbClr val="FFFFFF"/>
                </a:gs>
                <a:gs pos="100000">
                  <a:srgbClr val="B5B5B5"/>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4" name="Freeform 1704">
              <a:extLst>
                <a:ext uri="{FF2B5EF4-FFF2-40B4-BE49-F238E27FC236}">
                  <a16:creationId xmlns:a16="http://schemas.microsoft.com/office/drawing/2014/main" id="{35FAA304-4ADA-3343-ACE7-C40497539AE6}"/>
                </a:ext>
              </a:extLst>
            </p:cNvPr>
            <p:cNvSpPr>
              <a:spLocks/>
            </p:cNvSpPr>
            <p:nvPr/>
          </p:nvSpPr>
          <p:spPr bwMode="auto">
            <a:xfrm>
              <a:off x="2683" y="1539"/>
              <a:ext cx="12" cy="12"/>
            </a:xfrm>
            <a:custGeom>
              <a:avLst/>
              <a:gdLst>
                <a:gd name="T0" fmla="*/ 6 w 24"/>
                <a:gd name="T1" fmla="*/ 12 h 23"/>
                <a:gd name="T2" fmla="*/ 12 w 24"/>
                <a:gd name="T3" fmla="*/ 0 h 23"/>
                <a:gd name="T4" fmla="*/ 0 w 24"/>
                <a:gd name="T5" fmla="*/ 0 h 23"/>
                <a:gd name="T6" fmla="*/ 6 w 24"/>
                <a:gd name="T7" fmla="*/ 12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11" y="23"/>
                  </a:moveTo>
                  <a:lnTo>
                    <a:pt x="24" y="0"/>
                  </a:lnTo>
                  <a:lnTo>
                    <a:pt x="0" y="0"/>
                  </a:lnTo>
                  <a:lnTo>
                    <a:pt x="11" y="23"/>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65" name="Freeform 1705">
              <a:extLst>
                <a:ext uri="{FF2B5EF4-FFF2-40B4-BE49-F238E27FC236}">
                  <a16:creationId xmlns:a16="http://schemas.microsoft.com/office/drawing/2014/main" id="{57DFE6B8-419D-D341-A29D-378A67CA357D}"/>
                </a:ext>
              </a:extLst>
            </p:cNvPr>
            <p:cNvSpPr>
              <a:spLocks/>
            </p:cNvSpPr>
            <p:nvPr/>
          </p:nvSpPr>
          <p:spPr bwMode="auto">
            <a:xfrm>
              <a:off x="2667" y="1518"/>
              <a:ext cx="15" cy="21"/>
            </a:xfrm>
            <a:custGeom>
              <a:avLst/>
              <a:gdLst>
                <a:gd name="T0" fmla="*/ 0 w 31"/>
                <a:gd name="T1" fmla="*/ 21 h 41"/>
                <a:gd name="T2" fmla="*/ 0 w 31"/>
                <a:gd name="T3" fmla="*/ 0 h 41"/>
                <a:gd name="T4" fmla="*/ 3 w 31"/>
                <a:gd name="T5" fmla="*/ 0 h 41"/>
                <a:gd name="T6" fmla="*/ 3 w 31"/>
                <a:gd name="T7" fmla="*/ 9 h 41"/>
                <a:gd name="T8" fmla="*/ 10 w 31"/>
                <a:gd name="T9" fmla="*/ 0 h 41"/>
                <a:gd name="T10" fmla="*/ 14 w 31"/>
                <a:gd name="T11" fmla="*/ 0 h 41"/>
                <a:gd name="T12" fmla="*/ 8 w 31"/>
                <a:gd name="T13" fmla="*/ 8 h 41"/>
                <a:gd name="T14" fmla="*/ 15 w 31"/>
                <a:gd name="T15" fmla="*/ 21 h 41"/>
                <a:gd name="T16" fmla="*/ 11 w 31"/>
                <a:gd name="T17" fmla="*/ 21 h 41"/>
                <a:gd name="T18" fmla="*/ 5 w 31"/>
                <a:gd name="T19" fmla="*/ 10 h 41"/>
                <a:gd name="T20" fmla="*/ 3 w 31"/>
                <a:gd name="T21" fmla="*/ 14 h 41"/>
                <a:gd name="T22" fmla="*/ 3 w 31"/>
                <a:gd name="T23" fmla="*/ 21 h 41"/>
                <a:gd name="T24" fmla="*/ 0 w 31"/>
                <a:gd name="T25" fmla="*/ 21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41">
                  <a:moveTo>
                    <a:pt x="0" y="41"/>
                  </a:moveTo>
                  <a:lnTo>
                    <a:pt x="0" y="0"/>
                  </a:lnTo>
                  <a:lnTo>
                    <a:pt x="6" y="0"/>
                  </a:lnTo>
                  <a:lnTo>
                    <a:pt x="6" y="17"/>
                  </a:lnTo>
                  <a:lnTo>
                    <a:pt x="20" y="0"/>
                  </a:lnTo>
                  <a:lnTo>
                    <a:pt x="29" y="0"/>
                  </a:lnTo>
                  <a:lnTo>
                    <a:pt x="16" y="16"/>
                  </a:lnTo>
                  <a:lnTo>
                    <a:pt x="31" y="41"/>
                  </a:lnTo>
                  <a:lnTo>
                    <a:pt x="22" y="41"/>
                  </a:lnTo>
                  <a:lnTo>
                    <a:pt x="11" y="20"/>
                  </a:lnTo>
                  <a:lnTo>
                    <a:pt x="6" y="28"/>
                  </a:lnTo>
                  <a:lnTo>
                    <a:pt x="6" y="41"/>
                  </a:lnTo>
                  <a:lnTo>
                    <a:pt x="0" y="41"/>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66" name="Freeform 1706">
              <a:extLst>
                <a:ext uri="{FF2B5EF4-FFF2-40B4-BE49-F238E27FC236}">
                  <a16:creationId xmlns:a16="http://schemas.microsoft.com/office/drawing/2014/main" id="{2D9CAE5B-9A46-0145-A89F-0413C49E274B}"/>
                </a:ext>
              </a:extLst>
            </p:cNvPr>
            <p:cNvSpPr>
              <a:spLocks/>
            </p:cNvSpPr>
            <p:nvPr/>
          </p:nvSpPr>
          <p:spPr bwMode="auto">
            <a:xfrm>
              <a:off x="2684" y="1518"/>
              <a:ext cx="7" cy="21"/>
            </a:xfrm>
            <a:custGeom>
              <a:avLst/>
              <a:gdLst>
                <a:gd name="T0" fmla="*/ 7 w 16"/>
                <a:gd name="T1" fmla="*/ 21 h 43"/>
                <a:gd name="T2" fmla="*/ 4 w 16"/>
                <a:gd name="T3" fmla="*/ 21 h 43"/>
                <a:gd name="T4" fmla="*/ 4 w 16"/>
                <a:gd name="T5" fmla="*/ 6 h 43"/>
                <a:gd name="T6" fmla="*/ 2 w 16"/>
                <a:gd name="T7" fmla="*/ 8 h 43"/>
                <a:gd name="T8" fmla="*/ 0 w 16"/>
                <a:gd name="T9" fmla="*/ 9 h 43"/>
                <a:gd name="T10" fmla="*/ 0 w 16"/>
                <a:gd name="T11" fmla="*/ 5 h 43"/>
                <a:gd name="T12" fmla="*/ 2 w 16"/>
                <a:gd name="T13" fmla="*/ 5 h 43"/>
                <a:gd name="T14" fmla="*/ 3 w 16"/>
                <a:gd name="T15" fmla="*/ 4 h 43"/>
                <a:gd name="T16" fmla="*/ 4 w 16"/>
                <a:gd name="T17" fmla="*/ 2 h 43"/>
                <a:gd name="T18" fmla="*/ 4 w 16"/>
                <a:gd name="T19" fmla="*/ 0 h 43"/>
                <a:gd name="T20" fmla="*/ 7 w 16"/>
                <a:gd name="T21" fmla="*/ 0 h 43"/>
                <a:gd name="T22" fmla="*/ 7 w 16"/>
                <a:gd name="T23" fmla="*/ 2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43">
                  <a:moveTo>
                    <a:pt x="16" y="43"/>
                  </a:moveTo>
                  <a:lnTo>
                    <a:pt x="9" y="43"/>
                  </a:lnTo>
                  <a:lnTo>
                    <a:pt x="9" y="13"/>
                  </a:lnTo>
                  <a:lnTo>
                    <a:pt x="5" y="16"/>
                  </a:lnTo>
                  <a:lnTo>
                    <a:pt x="0" y="18"/>
                  </a:lnTo>
                  <a:lnTo>
                    <a:pt x="0" y="11"/>
                  </a:lnTo>
                  <a:lnTo>
                    <a:pt x="4" y="10"/>
                  </a:lnTo>
                  <a:lnTo>
                    <a:pt x="7" y="8"/>
                  </a:lnTo>
                  <a:lnTo>
                    <a:pt x="9" y="5"/>
                  </a:lnTo>
                  <a:lnTo>
                    <a:pt x="10" y="0"/>
                  </a:lnTo>
                  <a:lnTo>
                    <a:pt x="16" y="0"/>
                  </a:lnTo>
                  <a:lnTo>
                    <a:pt x="16" y="43"/>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67" name="Freeform 1707">
              <a:extLst>
                <a:ext uri="{FF2B5EF4-FFF2-40B4-BE49-F238E27FC236}">
                  <a16:creationId xmlns:a16="http://schemas.microsoft.com/office/drawing/2014/main" id="{7636BDF6-E628-D540-8769-6820E73C99E3}"/>
                </a:ext>
              </a:extLst>
            </p:cNvPr>
            <p:cNvSpPr>
              <a:spLocks/>
            </p:cNvSpPr>
            <p:nvPr/>
          </p:nvSpPr>
          <p:spPr bwMode="auto">
            <a:xfrm>
              <a:off x="2696" y="1518"/>
              <a:ext cx="11" cy="21"/>
            </a:xfrm>
            <a:custGeom>
              <a:avLst/>
              <a:gdLst>
                <a:gd name="T0" fmla="*/ 3 w 22"/>
                <a:gd name="T1" fmla="*/ 0 h 41"/>
                <a:gd name="T2" fmla="*/ 3 w 22"/>
                <a:gd name="T3" fmla="*/ 1 h 41"/>
                <a:gd name="T4" fmla="*/ 2 w 22"/>
                <a:gd name="T5" fmla="*/ 2 h 41"/>
                <a:gd name="T6" fmla="*/ 2 w 22"/>
                <a:gd name="T7" fmla="*/ 3 h 41"/>
                <a:gd name="T8" fmla="*/ 1 w 22"/>
                <a:gd name="T9" fmla="*/ 3 h 41"/>
                <a:gd name="T10" fmla="*/ 1 w 22"/>
                <a:gd name="T11" fmla="*/ 5 h 41"/>
                <a:gd name="T12" fmla="*/ 1 w 22"/>
                <a:gd name="T13" fmla="*/ 5 h 41"/>
                <a:gd name="T14" fmla="*/ 1 w 22"/>
                <a:gd name="T15" fmla="*/ 8 h 41"/>
                <a:gd name="T16" fmla="*/ 0 w 22"/>
                <a:gd name="T17" fmla="*/ 8 h 41"/>
                <a:gd name="T18" fmla="*/ 0 w 22"/>
                <a:gd name="T19" fmla="*/ 13 h 41"/>
                <a:gd name="T20" fmla="*/ 1 w 22"/>
                <a:gd name="T21" fmla="*/ 13 h 41"/>
                <a:gd name="T22" fmla="*/ 1 w 22"/>
                <a:gd name="T23" fmla="*/ 16 h 41"/>
                <a:gd name="T24" fmla="*/ 1 w 22"/>
                <a:gd name="T25" fmla="*/ 16 h 41"/>
                <a:gd name="T26" fmla="*/ 2 w 22"/>
                <a:gd name="T27" fmla="*/ 19 h 41"/>
                <a:gd name="T28" fmla="*/ 3 w 22"/>
                <a:gd name="T29" fmla="*/ 19 h 41"/>
                <a:gd name="T30" fmla="*/ 3 w 22"/>
                <a:gd name="T31" fmla="*/ 21 h 41"/>
                <a:gd name="T32" fmla="*/ 7 w 22"/>
                <a:gd name="T33" fmla="*/ 21 h 41"/>
                <a:gd name="T34" fmla="*/ 7 w 22"/>
                <a:gd name="T35" fmla="*/ 20 h 41"/>
                <a:gd name="T36" fmla="*/ 10 w 22"/>
                <a:gd name="T37" fmla="*/ 19 h 41"/>
                <a:gd name="T38" fmla="*/ 10 w 22"/>
                <a:gd name="T39" fmla="*/ 17 h 41"/>
                <a:gd name="T40" fmla="*/ 10 w 22"/>
                <a:gd name="T41" fmla="*/ 17 h 41"/>
                <a:gd name="T42" fmla="*/ 11 w 22"/>
                <a:gd name="T43" fmla="*/ 8 h 41"/>
                <a:gd name="T44" fmla="*/ 10 w 22"/>
                <a:gd name="T45" fmla="*/ 8 h 41"/>
                <a:gd name="T46" fmla="*/ 10 w 22"/>
                <a:gd name="T47" fmla="*/ 4 h 41"/>
                <a:gd name="T48" fmla="*/ 10 w 22"/>
                <a:gd name="T49" fmla="*/ 4 h 41"/>
                <a:gd name="T50" fmla="*/ 10 w 22"/>
                <a:gd name="T51" fmla="*/ 3 h 41"/>
                <a:gd name="T52" fmla="*/ 7 w 22"/>
                <a:gd name="T53" fmla="*/ 3 h 41"/>
                <a:gd name="T54" fmla="*/ 8 w 22"/>
                <a:gd name="T55" fmla="*/ 5 h 41"/>
                <a:gd name="T56" fmla="*/ 8 w 22"/>
                <a:gd name="T57" fmla="*/ 16 h 41"/>
                <a:gd name="T58" fmla="*/ 7 w 22"/>
                <a:gd name="T59" fmla="*/ 18 h 41"/>
                <a:gd name="T60" fmla="*/ 5 w 22"/>
                <a:gd name="T61" fmla="*/ 18 h 41"/>
                <a:gd name="T62" fmla="*/ 4 w 22"/>
                <a:gd name="T63" fmla="*/ 16 h 41"/>
                <a:gd name="T64" fmla="*/ 4 w 22"/>
                <a:gd name="T65" fmla="*/ 4 h 41"/>
                <a:gd name="T66" fmla="*/ 5 w 22"/>
                <a:gd name="T67" fmla="*/ 4 h 41"/>
                <a:gd name="T68" fmla="*/ 5 w 22"/>
                <a:gd name="T69" fmla="*/ 3 h 41"/>
                <a:gd name="T70" fmla="*/ 10 w 22"/>
                <a:gd name="T71" fmla="*/ 3 h 41"/>
                <a:gd name="T72" fmla="*/ 10 w 22"/>
                <a:gd name="T73" fmla="*/ 2 h 41"/>
                <a:gd name="T74" fmla="*/ 8 w 22"/>
                <a:gd name="T75" fmla="*/ 2 h 41"/>
                <a:gd name="T76" fmla="*/ 8 w 22"/>
                <a:gd name="T77" fmla="*/ 1 h 41"/>
                <a:gd name="T78" fmla="*/ 7 w 22"/>
                <a:gd name="T79" fmla="*/ 1 h 41"/>
                <a:gd name="T80" fmla="*/ 7 w 22"/>
                <a:gd name="T81" fmla="*/ 0 h 41"/>
                <a:gd name="T82" fmla="*/ 3 w 22"/>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 h="41">
                  <a:moveTo>
                    <a:pt x="6" y="0"/>
                  </a:moveTo>
                  <a:lnTo>
                    <a:pt x="6" y="1"/>
                  </a:lnTo>
                  <a:lnTo>
                    <a:pt x="4" y="3"/>
                  </a:lnTo>
                  <a:lnTo>
                    <a:pt x="4" y="6"/>
                  </a:lnTo>
                  <a:lnTo>
                    <a:pt x="2" y="6"/>
                  </a:lnTo>
                  <a:lnTo>
                    <a:pt x="2" y="9"/>
                  </a:lnTo>
                  <a:lnTo>
                    <a:pt x="1" y="9"/>
                  </a:lnTo>
                  <a:lnTo>
                    <a:pt x="1" y="16"/>
                  </a:lnTo>
                  <a:lnTo>
                    <a:pt x="0" y="16"/>
                  </a:lnTo>
                  <a:lnTo>
                    <a:pt x="0" y="25"/>
                  </a:lnTo>
                  <a:lnTo>
                    <a:pt x="1" y="25"/>
                  </a:lnTo>
                  <a:lnTo>
                    <a:pt x="1" y="31"/>
                  </a:lnTo>
                  <a:lnTo>
                    <a:pt x="2" y="31"/>
                  </a:lnTo>
                  <a:lnTo>
                    <a:pt x="4" y="38"/>
                  </a:lnTo>
                  <a:lnTo>
                    <a:pt x="5" y="38"/>
                  </a:lnTo>
                  <a:lnTo>
                    <a:pt x="6" y="41"/>
                  </a:lnTo>
                  <a:lnTo>
                    <a:pt x="14" y="41"/>
                  </a:lnTo>
                  <a:lnTo>
                    <a:pt x="14" y="39"/>
                  </a:lnTo>
                  <a:lnTo>
                    <a:pt x="19" y="38"/>
                  </a:lnTo>
                  <a:lnTo>
                    <a:pt x="19" y="33"/>
                  </a:lnTo>
                  <a:lnTo>
                    <a:pt x="20" y="33"/>
                  </a:lnTo>
                  <a:lnTo>
                    <a:pt x="22" y="16"/>
                  </a:lnTo>
                  <a:lnTo>
                    <a:pt x="20" y="16"/>
                  </a:lnTo>
                  <a:lnTo>
                    <a:pt x="20" y="8"/>
                  </a:lnTo>
                  <a:lnTo>
                    <a:pt x="19" y="8"/>
                  </a:lnTo>
                  <a:lnTo>
                    <a:pt x="19" y="6"/>
                  </a:lnTo>
                  <a:lnTo>
                    <a:pt x="13" y="6"/>
                  </a:lnTo>
                  <a:lnTo>
                    <a:pt x="15" y="9"/>
                  </a:lnTo>
                  <a:lnTo>
                    <a:pt x="15" y="31"/>
                  </a:lnTo>
                  <a:lnTo>
                    <a:pt x="13" y="35"/>
                  </a:lnTo>
                  <a:lnTo>
                    <a:pt x="9" y="35"/>
                  </a:lnTo>
                  <a:lnTo>
                    <a:pt x="7" y="31"/>
                  </a:lnTo>
                  <a:lnTo>
                    <a:pt x="7" y="8"/>
                  </a:lnTo>
                  <a:lnTo>
                    <a:pt x="10" y="8"/>
                  </a:lnTo>
                  <a:lnTo>
                    <a:pt x="10" y="6"/>
                  </a:lnTo>
                  <a:lnTo>
                    <a:pt x="19" y="6"/>
                  </a:lnTo>
                  <a:lnTo>
                    <a:pt x="19" y="3"/>
                  </a:lnTo>
                  <a:lnTo>
                    <a:pt x="16" y="3"/>
                  </a:lnTo>
                  <a:lnTo>
                    <a:pt x="16" y="1"/>
                  </a:lnTo>
                  <a:lnTo>
                    <a:pt x="14" y="1"/>
                  </a:lnTo>
                  <a:lnTo>
                    <a:pt x="14" y="0"/>
                  </a:lnTo>
                  <a:lnTo>
                    <a:pt x="6" y="0"/>
                  </a:lnTo>
                  <a:close/>
                </a:path>
              </a:pathLst>
            </a:custGeom>
            <a:gradFill rotWithShape="0">
              <a:gsLst>
                <a:gs pos="0">
                  <a:srgbClr val="FFFFFF"/>
                </a:gs>
                <a:gs pos="100000">
                  <a:srgbClr val="B5B5B5"/>
                </a:gs>
              </a:gsLst>
              <a:path path="rect">
                <a:fillToRect l="50000" t="50000" r="50000" b="50000"/>
              </a:path>
            </a:gradFill>
            <a:ln w="3175" cmpd="sng">
              <a:solidFill>
                <a:srgbClr val="000000"/>
              </a:solidFill>
              <a:round/>
              <a:headEnd/>
              <a:tailEnd/>
            </a:ln>
          </p:spPr>
          <p:txBody>
            <a:bodyPr/>
            <a:lstStyle/>
            <a:p>
              <a:endParaRPr lang="en-US"/>
            </a:p>
          </p:txBody>
        </p:sp>
        <p:sp>
          <p:nvSpPr>
            <p:cNvPr id="6668" name="Rectangle 1708">
              <a:extLst>
                <a:ext uri="{FF2B5EF4-FFF2-40B4-BE49-F238E27FC236}">
                  <a16:creationId xmlns:a16="http://schemas.microsoft.com/office/drawing/2014/main" id="{69594BD1-5F72-264C-927E-014FB2079006}"/>
                </a:ext>
              </a:extLst>
            </p:cNvPr>
            <p:cNvSpPr>
              <a:spLocks noChangeArrowheads="1"/>
            </p:cNvSpPr>
            <p:nvPr/>
          </p:nvSpPr>
          <p:spPr bwMode="auto">
            <a:xfrm>
              <a:off x="2834" y="1489"/>
              <a:ext cx="58" cy="71"/>
            </a:xfrm>
            <a:prstGeom prst="rect">
              <a:avLst/>
            </a:prstGeom>
            <a:solidFill>
              <a:srgbClr val="FFFF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69" name="Oval 1709">
              <a:extLst>
                <a:ext uri="{FF2B5EF4-FFF2-40B4-BE49-F238E27FC236}">
                  <a16:creationId xmlns:a16="http://schemas.microsoft.com/office/drawing/2014/main" id="{E3130475-3E22-414D-8CD9-9111B6969112}"/>
                </a:ext>
              </a:extLst>
            </p:cNvPr>
            <p:cNvSpPr>
              <a:spLocks noChangeArrowheads="1"/>
            </p:cNvSpPr>
            <p:nvPr/>
          </p:nvSpPr>
          <p:spPr bwMode="auto">
            <a:xfrm>
              <a:off x="2840" y="1496"/>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70" name="Freeform 1710">
              <a:extLst>
                <a:ext uri="{FF2B5EF4-FFF2-40B4-BE49-F238E27FC236}">
                  <a16:creationId xmlns:a16="http://schemas.microsoft.com/office/drawing/2014/main" id="{92AAFCDC-F3C3-514B-8D9F-B8A53AC87111}"/>
                </a:ext>
              </a:extLst>
            </p:cNvPr>
            <p:cNvSpPr>
              <a:spLocks/>
            </p:cNvSpPr>
            <p:nvPr/>
          </p:nvSpPr>
          <p:spPr bwMode="auto">
            <a:xfrm>
              <a:off x="2859" y="1501"/>
              <a:ext cx="9" cy="6"/>
            </a:xfrm>
            <a:custGeom>
              <a:avLst/>
              <a:gdLst>
                <a:gd name="T0" fmla="*/ 1 w 18"/>
                <a:gd name="T1" fmla="*/ 0 h 11"/>
                <a:gd name="T2" fmla="*/ 1 w 18"/>
                <a:gd name="T3" fmla="*/ 3 h 11"/>
                <a:gd name="T4" fmla="*/ 0 w 18"/>
                <a:gd name="T5" fmla="*/ 3 h 11"/>
                <a:gd name="T6" fmla="*/ 1 w 18"/>
                <a:gd name="T7" fmla="*/ 6 h 11"/>
                <a:gd name="T8" fmla="*/ 8 w 18"/>
                <a:gd name="T9" fmla="*/ 6 h 11"/>
                <a:gd name="T10" fmla="*/ 9 w 18"/>
                <a:gd name="T11" fmla="*/ 3 h 11"/>
                <a:gd name="T12" fmla="*/ 9 w 18"/>
                <a:gd name="T13" fmla="*/ 3 h 11"/>
                <a:gd name="T14" fmla="*/ 8 w 18"/>
                <a:gd name="T15" fmla="*/ 0 h 11"/>
                <a:gd name="T16" fmla="*/ 1 w 1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1">
                  <a:moveTo>
                    <a:pt x="2" y="0"/>
                  </a:moveTo>
                  <a:lnTo>
                    <a:pt x="1" y="5"/>
                  </a:lnTo>
                  <a:lnTo>
                    <a:pt x="0" y="5"/>
                  </a:lnTo>
                  <a:lnTo>
                    <a:pt x="2" y="11"/>
                  </a:lnTo>
                  <a:lnTo>
                    <a:pt x="15" y="11"/>
                  </a:lnTo>
                  <a:lnTo>
                    <a:pt x="17" y="6"/>
                  </a:lnTo>
                  <a:lnTo>
                    <a:pt x="18" y="6"/>
                  </a:lnTo>
                  <a:lnTo>
                    <a:pt x="15" y="0"/>
                  </a:lnTo>
                  <a:lnTo>
                    <a:pt x="2" y="0"/>
                  </a:lnTo>
                  <a:close/>
                </a:path>
              </a:pathLst>
            </a:custGeom>
            <a:solidFill>
              <a:srgbClr val="000000"/>
            </a:solidFill>
            <a:ln w="3175" cmpd="sng">
              <a:solidFill>
                <a:srgbClr val="000000"/>
              </a:solidFill>
              <a:round/>
              <a:headEnd/>
              <a:tailEnd/>
            </a:ln>
          </p:spPr>
          <p:txBody>
            <a:bodyPr/>
            <a:lstStyle/>
            <a:p>
              <a:endParaRPr lang="en-US"/>
            </a:p>
          </p:txBody>
        </p:sp>
        <p:sp>
          <p:nvSpPr>
            <p:cNvPr id="6671" name="Freeform 1711">
              <a:extLst>
                <a:ext uri="{FF2B5EF4-FFF2-40B4-BE49-F238E27FC236}">
                  <a16:creationId xmlns:a16="http://schemas.microsoft.com/office/drawing/2014/main" id="{3EADDBEF-A5BF-E542-B893-41BFE5897FB3}"/>
                </a:ext>
              </a:extLst>
            </p:cNvPr>
            <p:cNvSpPr>
              <a:spLocks/>
            </p:cNvSpPr>
            <p:nvPr/>
          </p:nvSpPr>
          <p:spPr bwMode="auto">
            <a:xfrm>
              <a:off x="2856" y="1510"/>
              <a:ext cx="15" cy="19"/>
            </a:xfrm>
            <a:custGeom>
              <a:avLst/>
              <a:gdLst>
                <a:gd name="T0" fmla="*/ 0 w 31"/>
                <a:gd name="T1" fmla="*/ 0 h 40"/>
                <a:gd name="T2" fmla="*/ 0 w 31"/>
                <a:gd name="T3" fmla="*/ 2 h 40"/>
                <a:gd name="T4" fmla="*/ 3 w 31"/>
                <a:gd name="T5" fmla="*/ 2 h 40"/>
                <a:gd name="T6" fmla="*/ 3 w 31"/>
                <a:gd name="T7" fmla="*/ 2 h 40"/>
                <a:gd name="T8" fmla="*/ 3 w 31"/>
                <a:gd name="T9" fmla="*/ 2 h 40"/>
                <a:gd name="T10" fmla="*/ 3 w 31"/>
                <a:gd name="T11" fmla="*/ 17 h 40"/>
                <a:gd name="T12" fmla="*/ 3 w 31"/>
                <a:gd name="T13" fmla="*/ 17 h 40"/>
                <a:gd name="T14" fmla="*/ 3 w 31"/>
                <a:gd name="T15" fmla="*/ 18 h 40"/>
                <a:gd name="T16" fmla="*/ 0 w 31"/>
                <a:gd name="T17" fmla="*/ 18 h 40"/>
                <a:gd name="T18" fmla="*/ 0 w 31"/>
                <a:gd name="T19" fmla="*/ 19 h 40"/>
                <a:gd name="T20" fmla="*/ 15 w 31"/>
                <a:gd name="T21" fmla="*/ 19 h 40"/>
                <a:gd name="T22" fmla="*/ 15 w 31"/>
                <a:gd name="T23" fmla="*/ 18 h 40"/>
                <a:gd name="T24" fmla="*/ 13 w 31"/>
                <a:gd name="T25" fmla="*/ 18 h 40"/>
                <a:gd name="T26" fmla="*/ 13 w 31"/>
                <a:gd name="T27" fmla="*/ 17 h 40"/>
                <a:gd name="T28" fmla="*/ 12 w 31"/>
                <a:gd name="T29" fmla="*/ 17 h 40"/>
                <a:gd name="T30" fmla="*/ 12 w 31"/>
                <a:gd name="T31" fmla="*/ 0 h 40"/>
                <a:gd name="T32" fmla="*/ 0 w 31"/>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0">
                  <a:moveTo>
                    <a:pt x="0" y="0"/>
                  </a:moveTo>
                  <a:lnTo>
                    <a:pt x="0" y="4"/>
                  </a:lnTo>
                  <a:lnTo>
                    <a:pt x="6" y="4"/>
                  </a:lnTo>
                  <a:lnTo>
                    <a:pt x="6" y="5"/>
                  </a:lnTo>
                  <a:lnTo>
                    <a:pt x="7" y="5"/>
                  </a:lnTo>
                  <a:lnTo>
                    <a:pt x="7" y="35"/>
                  </a:lnTo>
                  <a:lnTo>
                    <a:pt x="6" y="35"/>
                  </a:lnTo>
                  <a:lnTo>
                    <a:pt x="6" y="38"/>
                  </a:lnTo>
                  <a:lnTo>
                    <a:pt x="0" y="38"/>
                  </a:lnTo>
                  <a:lnTo>
                    <a:pt x="0" y="40"/>
                  </a:lnTo>
                  <a:lnTo>
                    <a:pt x="31" y="40"/>
                  </a:lnTo>
                  <a:lnTo>
                    <a:pt x="31" y="38"/>
                  </a:lnTo>
                  <a:lnTo>
                    <a:pt x="26" y="38"/>
                  </a:lnTo>
                  <a:lnTo>
                    <a:pt x="26" y="35"/>
                  </a:lnTo>
                  <a:lnTo>
                    <a:pt x="25" y="35"/>
                  </a:lnTo>
                  <a:lnTo>
                    <a:pt x="25"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672" name="Freeform 1712">
              <a:extLst>
                <a:ext uri="{FF2B5EF4-FFF2-40B4-BE49-F238E27FC236}">
                  <a16:creationId xmlns:a16="http://schemas.microsoft.com/office/drawing/2014/main" id="{F3B8F1B7-4F3F-CD43-8C1E-78F8C9CFFF69}"/>
                </a:ext>
              </a:extLst>
            </p:cNvPr>
            <p:cNvSpPr>
              <a:spLocks/>
            </p:cNvSpPr>
            <p:nvPr/>
          </p:nvSpPr>
          <p:spPr bwMode="auto">
            <a:xfrm>
              <a:off x="2843" y="1538"/>
              <a:ext cx="9" cy="15"/>
            </a:xfrm>
            <a:custGeom>
              <a:avLst/>
              <a:gdLst>
                <a:gd name="T0" fmla="*/ 0 w 19"/>
                <a:gd name="T1" fmla="*/ 15 h 30"/>
                <a:gd name="T2" fmla="*/ 0 w 19"/>
                <a:gd name="T3" fmla="*/ 0 h 30"/>
                <a:gd name="T4" fmla="*/ 1 w 19"/>
                <a:gd name="T5" fmla="*/ 0 h 30"/>
                <a:gd name="T6" fmla="*/ 1 w 19"/>
                <a:gd name="T7" fmla="*/ 7 h 30"/>
                <a:gd name="T8" fmla="*/ 7 w 19"/>
                <a:gd name="T9" fmla="*/ 7 h 30"/>
                <a:gd name="T10" fmla="*/ 7 w 19"/>
                <a:gd name="T11" fmla="*/ 0 h 30"/>
                <a:gd name="T12" fmla="*/ 9 w 19"/>
                <a:gd name="T13" fmla="*/ 0 h 30"/>
                <a:gd name="T14" fmla="*/ 9 w 19"/>
                <a:gd name="T15" fmla="*/ 15 h 30"/>
                <a:gd name="T16" fmla="*/ 7 w 19"/>
                <a:gd name="T17" fmla="*/ 15 h 30"/>
                <a:gd name="T18" fmla="*/ 7 w 19"/>
                <a:gd name="T19" fmla="*/ 9 h 30"/>
                <a:gd name="T20" fmla="*/ 1 w 19"/>
                <a:gd name="T21" fmla="*/ 9 h 30"/>
                <a:gd name="T22" fmla="*/ 1 w 19"/>
                <a:gd name="T23" fmla="*/ 15 h 30"/>
                <a:gd name="T24" fmla="*/ 0 w 19"/>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0" y="30"/>
                  </a:moveTo>
                  <a:lnTo>
                    <a:pt x="0" y="0"/>
                  </a:lnTo>
                  <a:lnTo>
                    <a:pt x="3" y="0"/>
                  </a:lnTo>
                  <a:lnTo>
                    <a:pt x="3" y="13"/>
                  </a:lnTo>
                  <a:lnTo>
                    <a:pt x="14" y="13"/>
                  </a:lnTo>
                  <a:lnTo>
                    <a:pt x="14" y="0"/>
                  </a:lnTo>
                  <a:lnTo>
                    <a:pt x="19" y="0"/>
                  </a:lnTo>
                  <a:lnTo>
                    <a:pt x="19" y="30"/>
                  </a:lnTo>
                  <a:lnTo>
                    <a:pt x="14" y="30"/>
                  </a:lnTo>
                  <a:lnTo>
                    <a:pt x="14" y="18"/>
                  </a:lnTo>
                  <a:lnTo>
                    <a:pt x="3" y="18"/>
                  </a:lnTo>
                  <a:lnTo>
                    <a:pt x="3" y="30"/>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73" name="Freeform 1713">
              <a:extLst>
                <a:ext uri="{FF2B5EF4-FFF2-40B4-BE49-F238E27FC236}">
                  <a16:creationId xmlns:a16="http://schemas.microsoft.com/office/drawing/2014/main" id="{74D4A41F-F6EA-E44F-BFB8-E297B19CE6A7}"/>
                </a:ext>
              </a:extLst>
            </p:cNvPr>
            <p:cNvSpPr>
              <a:spLocks/>
            </p:cNvSpPr>
            <p:nvPr/>
          </p:nvSpPr>
          <p:spPr bwMode="auto">
            <a:xfrm>
              <a:off x="2854" y="1538"/>
              <a:ext cx="9" cy="15"/>
            </a:xfrm>
            <a:custGeom>
              <a:avLst/>
              <a:gdLst>
                <a:gd name="T0" fmla="*/ 0 w 18"/>
                <a:gd name="T1" fmla="*/ 15 h 30"/>
                <a:gd name="T2" fmla="*/ 0 w 18"/>
                <a:gd name="T3" fmla="*/ 0 h 30"/>
                <a:gd name="T4" fmla="*/ 9 w 18"/>
                <a:gd name="T5" fmla="*/ 0 h 30"/>
                <a:gd name="T6" fmla="*/ 9 w 18"/>
                <a:gd name="T7" fmla="*/ 4 h 30"/>
                <a:gd name="T8" fmla="*/ 3 w 18"/>
                <a:gd name="T9" fmla="*/ 4 h 30"/>
                <a:gd name="T10" fmla="*/ 3 w 18"/>
                <a:gd name="T11" fmla="*/ 7 h 30"/>
                <a:gd name="T12" fmla="*/ 9 w 18"/>
                <a:gd name="T13" fmla="*/ 7 h 30"/>
                <a:gd name="T14" fmla="*/ 9 w 18"/>
                <a:gd name="T15" fmla="*/ 9 h 30"/>
                <a:gd name="T16" fmla="*/ 3 w 18"/>
                <a:gd name="T17" fmla="*/ 9 h 30"/>
                <a:gd name="T18" fmla="*/ 3 w 18"/>
                <a:gd name="T19" fmla="*/ 13 h 30"/>
                <a:gd name="T20" fmla="*/ 9 w 18"/>
                <a:gd name="T21" fmla="*/ 13 h 30"/>
                <a:gd name="T22" fmla="*/ 9 w 18"/>
                <a:gd name="T23" fmla="*/ 15 h 30"/>
                <a:gd name="T24" fmla="*/ 0 w 18"/>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0">
                  <a:moveTo>
                    <a:pt x="0" y="30"/>
                  </a:moveTo>
                  <a:lnTo>
                    <a:pt x="0" y="0"/>
                  </a:lnTo>
                  <a:lnTo>
                    <a:pt x="18" y="0"/>
                  </a:lnTo>
                  <a:lnTo>
                    <a:pt x="18" y="7"/>
                  </a:lnTo>
                  <a:lnTo>
                    <a:pt x="5" y="7"/>
                  </a:lnTo>
                  <a:lnTo>
                    <a:pt x="5" y="13"/>
                  </a:lnTo>
                  <a:lnTo>
                    <a:pt x="17" y="13"/>
                  </a:lnTo>
                  <a:lnTo>
                    <a:pt x="17" y="18"/>
                  </a:lnTo>
                  <a:lnTo>
                    <a:pt x="5" y="18"/>
                  </a:lnTo>
                  <a:lnTo>
                    <a:pt x="5" y="25"/>
                  </a:lnTo>
                  <a:lnTo>
                    <a:pt x="18" y="25"/>
                  </a:lnTo>
                  <a:lnTo>
                    <a:pt x="18" y="30"/>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74" name="Freeform 1714">
              <a:extLst>
                <a:ext uri="{FF2B5EF4-FFF2-40B4-BE49-F238E27FC236}">
                  <a16:creationId xmlns:a16="http://schemas.microsoft.com/office/drawing/2014/main" id="{BA641A84-0294-3743-9C5D-D6E0F55611D5}"/>
                </a:ext>
              </a:extLst>
            </p:cNvPr>
            <p:cNvSpPr>
              <a:spLocks/>
            </p:cNvSpPr>
            <p:nvPr/>
          </p:nvSpPr>
          <p:spPr bwMode="auto">
            <a:xfrm>
              <a:off x="2865" y="1539"/>
              <a:ext cx="9" cy="14"/>
            </a:xfrm>
            <a:custGeom>
              <a:avLst/>
              <a:gdLst>
                <a:gd name="T0" fmla="*/ 0 w 16"/>
                <a:gd name="T1" fmla="*/ 14 h 28"/>
                <a:gd name="T2" fmla="*/ 0 w 16"/>
                <a:gd name="T3" fmla="*/ 0 h 28"/>
                <a:gd name="T4" fmla="*/ 3 w 16"/>
                <a:gd name="T5" fmla="*/ 0 h 28"/>
                <a:gd name="T6" fmla="*/ 3 w 16"/>
                <a:gd name="T7" fmla="*/ 12 h 28"/>
                <a:gd name="T8" fmla="*/ 9 w 16"/>
                <a:gd name="T9" fmla="*/ 12 h 28"/>
                <a:gd name="T10" fmla="*/ 9 w 16"/>
                <a:gd name="T11" fmla="*/ 14 h 28"/>
                <a:gd name="T12" fmla="*/ 0 w 16"/>
                <a:gd name="T13" fmla="*/ 14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8">
                  <a:moveTo>
                    <a:pt x="0" y="28"/>
                  </a:moveTo>
                  <a:lnTo>
                    <a:pt x="0" y="0"/>
                  </a:lnTo>
                  <a:lnTo>
                    <a:pt x="5" y="0"/>
                  </a:lnTo>
                  <a:lnTo>
                    <a:pt x="5" y="23"/>
                  </a:lnTo>
                  <a:lnTo>
                    <a:pt x="16" y="23"/>
                  </a:lnTo>
                  <a:lnTo>
                    <a:pt x="16" y="28"/>
                  </a:lnTo>
                  <a:lnTo>
                    <a:pt x="0" y="28"/>
                  </a:lnTo>
                  <a:close/>
                </a:path>
              </a:pathLst>
            </a:custGeom>
            <a:solidFill>
              <a:srgbClr val="000000"/>
            </a:solidFill>
            <a:ln w="3175" cmpd="sng">
              <a:solidFill>
                <a:srgbClr val="000000"/>
              </a:solidFill>
              <a:round/>
              <a:headEnd/>
              <a:tailEnd/>
            </a:ln>
          </p:spPr>
          <p:txBody>
            <a:bodyPr/>
            <a:lstStyle/>
            <a:p>
              <a:endParaRPr lang="en-US"/>
            </a:p>
          </p:txBody>
        </p:sp>
        <p:sp>
          <p:nvSpPr>
            <p:cNvPr id="6675" name="Freeform 1715">
              <a:extLst>
                <a:ext uri="{FF2B5EF4-FFF2-40B4-BE49-F238E27FC236}">
                  <a16:creationId xmlns:a16="http://schemas.microsoft.com/office/drawing/2014/main" id="{7E837BFE-A541-7349-8988-F596A65E75E0}"/>
                </a:ext>
              </a:extLst>
            </p:cNvPr>
            <p:cNvSpPr>
              <a:spLocks/>
            </p:cNvSpPr>
            <p:nvPr/>
          </p:nvSpPr>
          <p:spPr bwMode="auto">
            <a:xfrm>
              <a:off x="2876" y="1538"/>
              <a:ext cx="9" cy="15"/>
            </a:xfrm>
            <a:custGeom>
              <a:avLst/>
              <a:gdLst>
                <a:gd name="T0" fmla="*/ 0 w 18"/>
                <a:gd name="T1" fmla="*/ 0 h 30"/>
                <a:gd name="T2" fmla="*/ 0 w 18"/>
                <a:gd name="T3" fmla="*/ 4 h 30"/>
                <a:gd name="T4" fmla="*/ 8 w 18"/>
                <a:gd name="T5" fmla="*/ 4 h 30"/>
                <a:gd name="T6" fmla="*/ 8 w 18"/>
                <a:gd name="T7" fmla="*/ 7 h 30"/>
                <a:gd name="T8" fmla="*/ 6 w 18"/>
                <a:gd name="T9" fmla="*/ 7 h 30"/>
                <a:gd name="T10" fmla="*/ 6 w 18"/>
                <a:gd name="T11" fmla="*/ 7 h 30"/>
                <a:gd name="T12" fmla="*/ 3 w 18"/>
                <a:gd name="T13" fmla="*/ 7 h 30"/>
                <a:gd name="T14" fmla="*/ 3 w 18"/>
                <a:gd name="T15" fmla="*/ 4 h 30"/>
                <a:gd name="T16" fmla="*/ 0 w 18"/>
                <a:gd name="T17" fmla="*/ 4 h 30"/>
                <a:gd name="T18" fmla="*/ 0 w 18"/>
                <a:gd name="T19" fmla="*/ 15 h 30"/>
                <a:gd name="T20" fmla="*/ 3 w 18"/>
                <a:gd name="T21" fmla="*/ 15 h 30"/>
                <a:gd name="T22" fmla="*/ 3 w 18"/>
                <a:gd name="T23" fmla="*/ 11 h 30"/>
                <a:gd name="T24" fmla="*/ 7 w 18"/>
                <a:gd name="T25" fmla="*/ 11 h 30"/>
                <a:gd name="T26" fmla="*/ 7 w 18"/>
                <a:gd name="T27" fmla="*/ 10 h 30"/>
                <a:gd name="T28" fmla="*/ 8 w 18"/>
                <a:gd name="T29" fmla="*/ 10 h 30"/>
                <a:gd name="T30" fmla="*/ 8 w 18"/>
                <a:gd name="T31" fmla="*/ 9 h 30"/>
                <a:gd name="T32" fmla="*/ 9 w 18"/>
                <a:gd name="T33" fmla="*/ 8 h 30"/>
                <a:gd name="T34" fmla="*/ 9 w 18"/>
                <a:gd name="T35" fmla="*/ 4 h 30"/>
                <a:gd name="T36" fmla="*/ 9 w 18"/>
                <a:gd name="T37" fmla="*/ 4 h 30"/>
                <a:gd name="T38" fmla="*/ 9 w 18"/>
                <a:gd name="T39" fmla="*/ 2 h 30"/>
                <a:gd name="T40" fmla="*/ 8 w 18"/>
                <a:gd name="T41" fmla="*/ 2 h 30"/>
                <a:gd name="T42" fmla="*/ 8 w 18"/>
                <a:gd name="T43" fmla="*/ 1 h 30"/>
                <a:gd name="T44" fmla="*/ 4 w 18"/>
                <a:gd name="T45" fmla="*/ 1 h 30"/>
                <a:gd name="T46" fmla="*/ 4 w 18"/>
                <a:gd name="T47" fmla="*/ 0 h 30"/>
                <a:gd name="T48" fmla="*/ 0 w 18"/>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 h="30">
                  <a:moveTo>
                    <a:pt x="0" y="0"/>
                  </a:moveTo>
                  <a:lnTo>
                    <a:pt x="0" y="8"/>
                  </a:lnTo>
                  <a:lnTo>
                    <a:pt x="15" y="8"/>
                  </a:lnTo>
                  <a:lnTo>
                    <a:pt x="15" y="13"/>
                  </a:lnTo>
                  <a:lnTo>
                    <a:pt x="12" y="13"/>
                  </a:lnTo>
                  <a:lnTo>
                    <a:pt x="12" y="14"/>
                  </a:lnTo>
                  <a:lnTo>
                    <a:pt x="6" y="14"/>
                  </a:lnTo>
                  <a:lnTo>
                    <a:pt x="6" y="8"/>
                  </a:lnTo>
                  <a:lnTo>
                    <a:pt x="0" y="8"/>
                  </a:lnTo>
                  <a:lnTo>
                    <a:pt x="0" y="30"/>
                  </a:lnTo>
                  <a:lnTo>
                    <a:pt x="6" y="30"/>
                  </a:lnTo>
                  <a:lnTo>
                    <a:pt x="6" y="21"/>
                  </a:lnTo>
                  <a:lnTo>
                    <a:pt x="13" y="21"/>
                  </a:lnTo>
                  <a:lnTo>
                    <a:pt x="13" y="19"/>
                  </a:lnTo>
                  <a:lnTo>
                    <a:pt x="16" y="19"/>
                  </a:lnTo>
                  <a:lnTo>
                    <a:pt x="16" y="18"/>
                  </a:lnTo>
                  <a:lnTo>
                    <a:pt x="18" y="16"/>
                  </a:lnTo>
                  <a:lnTo>
                    <a:pt x="18" y="8"/>
                  </a:lnTo>
                  <a:lnTo>
                    <a:pt x="17" y="8"/>
                  </a:lnTo>
                  <a:lnTo>
                    <a:pt x="17" y="3"/>
                  </a:lnTo>
                  <a:lnTo>
                    <a:pt x="15" y="3"/>
                  </a:lnTo>
                  <a:lnTo>
                    <a:pt x="15" y="2"/>
                  </a:lnTo>
                  <a:lnTo>
                    <a:pt x="8" y="2"/>
                  </a:lnTo>
                  <a:lnTo>
                    <a:pt x="8"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676" name="Rectangle 1716">
              <a:extLst>
                <a:ext uri="{FF2B5EF4-FFF2-40B4-BE49-F238E27FC236}">
                  <a16:creationId xmlns:a16="http://schemas.microsoft.com/office/drawing/2014/main" id="{617AF146-2CA9-4D4A-A3C4-110A8E816D86}"/>
                </a:ext>
              </a:extLst>
            </p:cNvPr>
            <p:cNvSpPr>
              <a:spLocks noChangeArrowheads="1"/>
            </p:cNvSpPr>
            <p:nvPr/>
          </p:nvSpPr>
          <p:spPr bwMode="auto">
            <a:xfrm>
              <a:off x="2985" y="1489"/>
              <a:ext cx="58" cy="71"/>
            </a:xfrm>
            <a:prstGeom prst="rect">
              <a:avLst/>
            </a:prstGeom>
            <a:solidFill>
              <a:srgbClr val="FFFF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77" name="Freeform 1717">
              <a:extLst>
                <a:ext uri="{FF2B5EF4-FFF2-40B4-BE49-F238E27FC236}">
                  <a16:creationId xmlns:a16="http://schemas.microsoft.com/office/drawing/2014/main" id="{2BE142E5-902F-B641-9AE4-EC1B4DD64B8C}"/>
                </a:ext>
              </a:extLst>
            </p:cNvPr>
            <p:cNvSpPr>
              <a:spLocks/>
            </p:cNvSpPr>
            <p:nvPr/>
          </p:nvSpPr>
          <p:spPr bwMode="auto">
            <a:xfrm>
              <a:off x="3004" y="1495"/>
              <a:ext cx="26" cy="41"/>
            </a:xfrm>
            <a:custGeom>
              <a:avLst/>
              <a:gdLst>
                <a:gd name="T0" fmla="*/ 0 w 53"/>
                <a:gd name="T1" fmla="*/ 9 h 83"/>
                <a:gd name="T2" fmla="*/ 0 w 53"/>
                <a:gd name="T3" fmla="*/ 9 h 83"/>
                <a:gd name="T4" fmla="*/ 0 w 53"/>
                <a:gd name="T5" fmla="*/ 12 h 83"/>
                <a:gd name="T6" fmla="*/ 0 w 53"/>
                <a:gd name="T7" fmla="*/ 13 h 83"/>
                <a:gd name="T8" fmla="*/ 0 w 53"/>
                <a:gd name="T9" fmla="*/ 13 h 83"/>
                <a:gd name="T10" fmla="*/ 2 w 53"/>
                <a:gd name="T11" fmla="*/ 13 h 83"/>
                <a:gd name="T12" fmla="*/ 3 w 53"/>
                <a:gd name="T13" fmla="*/ 13 h 83"/>
                <a:gd name="T14" fmla="*/ 11 w 53"/>
                <a:gd name="T15" fmla="*/ 4 h 83"/>
                <a:gd name="T16" fmla="*/ 8 w 53"/>
                <a:gd name="T17" fmla="*/ 4 h 83"/>
                <a:gd name="T18" fmla="*/ 23 w 53"/>
                <a:gd name="T19" fmla="*/ 22 h 83"/>
                <a:gd name="T20" fmla="*/ 23 w 53"/>
                <a:gd name="T21" fmla="*/ 19 h 83"/>
                <a:gd name="T22" fmla="*/ 8 w 53"/>
                <a:gd name="T23" fmla="*/ 37 h 83"/>
                <a:gd name="T24" fmla="*/ 11 w 53"/>
                <a:gd name="T25" fmla="*/ 37 h 83"/>
                <a:gd name="T26" fmla="*/ 3 w 53"/>
                <a:gd name="T27" fmla="*/ 28 h 83"/>
                <a:gd name="T28" fmla="*/ 2 w 53"/>
                <a:gd name="T29" fmla="*/ 28 h 83"/>
                <a:gd name="T30" fmla="*/ 0 w 53"/>
                <a:gd name="T31" fmla="*/ 28 h 83"/>
                <a:gd name="T32" fmla="*/ 0 w 53"/>
                <a:gd name="T33" fmla="*/ 28 h 83"/>
                <a:gd name="T34" fmla="*/ 0 w 53"/>
                <a:gd name="T35" fmla="*/ 29 h 83"/>
                <a:gd name="T36" fmla="*/ 0 w 53"/>
                <a:gd name="T37" fmla="*/ 32 h 83"/>
                <a:gd name="T38" fmla="*/ 0 w 53"/>
                <a:gd name="T39" fmla="*/ 32 h 83"/>
                <a:gd name="T40" fmla="*/ 8 w 53"/>
                <a:gd name="T41" fmla="*/ 40 h 83"/>
                <a:gd name="T42" fmla="*/ 8 w 53"/>
                <a:gd name="T43" fmla="*/ 41 h 83"/>
                <a:gd name="T44" fmla="*/ 11 w 53"/>
                <a:gd name="T45" fmla="*/ 41 h 83"/>
                <a:gd name="T46" fmla="*/ 11 w 53"/>
                <a:gd name="T47" fmla="*/ 40 h 83"/>
                <a:gd name="T48" fmla="*/ 25 w 53"/>
                <a:gd name="T49" fmla="*/ 22 h 83"/>
                <a:gd name="T50" fmla="*/ 26 w 53"/>
                <a:gd name="T51" fmla="*/ 22 h 83"/>
                <a:gd name="T52" fmla="*/ 26 w 53"/>
                <a:gd name="T53" fmla="*/ 19 h 83"/>
                <a:gd name="T54" fmla="*/ 25 w 53"/>
                <a:gd name="T55" fmla="*/ 19 h 83"/>
                <a:gd name="T56" fmla="*/ 11 w 53"/>
                <a:gd name="T57" fmla="*/ 1 h 83"/>
                <a:gd name="T58" fmla="*/ 11 w 53"/>
                <a:gd name="T59" fmla="*/ 0 h 83"/>
                <a:gd name="T60" fmla="*/ 9 w 53"/>
                <a:gd name="T61" fmla="*/ 0 h 83"/>
                <a:gd name="T62" fmla="*/ 8 w 53"/>
                <a:gd name="T63" fmla="*/ 1 h 83"/>
                <a:gd name="T64" fmla="*/ 0 w 53"/>
                <a:gd name="T65" fmla="*/ 9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 h="83">
                  <a:moveTo>
                    <a:pt x="1" y="19"/>
                  </a:moveTo>
                  <a:lnTo>
                    <a:pt x="0" y="19"/>
                  </a:lnTo>
                  <a:lnTo>
                    <a:pt x="0" y="24"/>
                  </a:lnTo>
                  <a:lnTo>
                    <a:pt x="1" y="26"/>
                  </a:lnTo>
                  <a:lnTo>
                    <a:pt x="1" y="27"/>
                  </a:lnTo>
                  <a:lnTo>
                    <a:pt x="5" y="27"/>
                  </a:lnTo>
                  <a:lnTo>
                    <a:pt x="6" y="26"/>
                  </a:lnTo>
                  <a:lnTo>
                    <a:pt x="22" y="8"/>
                  </a:lnTo>
                  <a:lnTo>
                    <a:pt x="17" y="8"/>
                  </a:lnTo>
                  <a:lnTo>
                    <a:pt x="46" y="45"/>
                  </a:lnTo>
                  <a:lnTo>
                    <a:pt x="46" y="38"/>
                  </a:lnTo>
                  <a:lnTo>
                    <a:pt x="17" y="75"/>
                  </a:lnTo>
                  <a:lnTo>
                    <a:pt x="22" y="75"/>
                  </a:lnTo>
                  <a:lnTo>
                    <a:pt x="6" y="57"/>
                  </a:lnTo>
                  <a:lnTo>
                    <a:pt x="5" y="56"/>
                  </a:lnTo>
                  <a:lnTo>
                    <a:pt x="1" y="56"/>
                  </a:lnTo>
                  <a:lnTo>
                    <a:pt x="1" y="57"/>
                  </a:lnTo>
                  <a:lnTo>
                    <a:pt x="0" y="59"/>
                  </a:lnTo>
                  <a:lnTo>
                    <a:pt x="0" y="64"/>
                  </a:lnTo>
                  <a:lnTo>
                    <a:pt x="1" y="64"/>
                  </a:lnTo>
                  <a:lnTo>
                    <a:pt x="17" y="81"/>
                  </a:lnTo>
                  <a:lnTo>
                    <a:pt x="17" y="83"/>
                  </a:lnTo>
                  <a:lnTo>
                    <a:pt x="22" y="83"/>
                  </a:lnTo>
                  <a:lnTo>
                    <a:pt x="22" y="81"/>
                  </a:lnTo>
                  <a:lnTo>
                    <a:pt x="51" y="45"/>
                  </a:lnTo>
                  <a:lnTo>
                    <a:pt x="53" y="45"/>
                  </a:lnTo>
                  <a:lnTo>
                    <a:pt x="53" y="38"/>
                  </a:lnTo>
                  <a:lnTo>
                    <a:pt x="51" y="38"/>
                  </a:lnTo>
                  <a:lnTo>
                    <a:pt x="22" y="2"/>
                  </a:lnTo>
                  <a:lnTo>
                    <a:pt x="22" y="0"/>
                  </a:lnTo>
                  <a:lnTo>
                    <a:pt x="18" y="0"/>
                  </a:lnTo>
                  <a:lnTo>
                    <a:pt x="17" y="2"/>
                  </a:lnTo>
                  <a:lnTo>
                    <a:pt x="1" y="19"/>
                  </a:lnTo>
                  <a:close/>
                </a:path>
              </a:pathLst>
            </a:custGeom>
            <a:solidFill>
              <a:srgbClr val="000000"/>
            </a:solidFill>
            <a:ln w="3175" cmpd="sng">
              <a:solidFill>
                <a:srgbClr val="000000"/>
              </a:solidFill>
              <a:round/>
              <a:headEnd/>
              <a:tailEnd/>
            </a:ln>
          </p:spPr>
          <p:txBody>
            <a:bodyPr/>
            <a:lstStyle/>
            <a:p>
              <a:endParaRPr lang="en-US"/>
            </a:p>
          </p:txBody>
        </p:sp>
        <p:sp>
          <p:nvSpPr>
            <p:cNvPr id="6678" name="Freeform 1718">
              <a:extLst>
                <a:ext uri="{FF2B5EF4-FFF2-40B4-BE49-F238E27FC236}">
                  <a16:creationId xmlns:a16="http://schemas.microsoft.com/office/drawing/2014/main" id="{F8038AC3-77B0-4640-BFEF-5A9458163CBA}"/>
                </a:ext>
              </a:extLst>
            </p:cNvPr>
            <p:cNvSpPr>
              <a:spLocks/>
            </p:cNvSpPr>
            <p:nvPr/>
          </p:nvSpPr>
          <p:spPr bwMode="auto">
            <a:xfrm>
              <a:off x="2997" y="1513"/>
              <a:ext cx="20" cy="5"/>
            </a:xfrm>
            <a:custGeom>
              <a:avLst/>
              <a:gdLst>
                <a:gd name="T0" fmla="*/ 2 w 41"/>
                <a:gd name="T1" fmla="*/ 0 h 9"/>
                <a:gd name="T2" fmla="*/ 0 w 41"/>
                <a:gd name="T3" fmla="*/ 0 h 9"/>
                <a:gd name="T4" fmla="*/ 0 w 41"/>
                <a:gd name="T5" fmla="*/ 1 h 9"/>
                <a:gd name="T6" fmla="*/ 0 w 41"/>
                <a:gd name="T7" fmla="*/ 1 h 9"/>
                <a:gd name="T8" fmla="*/ 0 w 41"/>
                <a:gd name="T9" fmla="*/ 4 h 9"/>
                <a:gd name="T10" fmla="*/ 0 w 41"/>
                <a:gd name="T11" fmla="*/ 4 h 9"/>
                <a:gd name="T12" fmla="*/ 0 w 41"/>
                <a:gd name="T13" fmla="*/ 5 h 9"/>
                <a:gd name="T14" fmla="*/ 20 w 41"/>
                <a:gd name="T15" fmla="*/ 5 h 9"/>
                <a:gd name="T16" fmla="*/ 20 w 41"/>
                <a:gd name="T17" fmla="*/ 4 h 9"/>
                <a:gd name="T18" fmla="*/ 20 w 41"/>
                <a:gd name="T19" fmla="*/ 4 h 9"/>
                <a:gd name="T20" fmla="*/ 20 w 41"/>
                <a:gd name="T21" fmla="*/ 1 h 9"/>
                <a:gd name="T22" fmla="*/ 20 w 41"/>
                <a:gd name="T23" fmla="*/ 1 h 9"/>
                <a:gd name="T24" fmla="*/ 20 w 41"/>
                <a:gd name="T25" fmla="*/ 0 h 9"/>
                <a:gd name="T26" fmla="*/ 18 w 41"/>
                <a:gd name="T27" fmla="*/ 0 h 9"/>
                <a:gd name="T28" fmla="*/ 2 w 41"/>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 h="9">
                  <a:moveTo>
                    <a:pt x="4" y="0"/>
                  </a:moveTo>
                  <a:lnTo>
                    <a:pt x="1" y="0"/>
                  </a:lnTo>
                  <a:lnTo>
                    <a:pt x="1" y="1"/>
                  </a:lnTo>
                  <a:lnTo>
                    <a:pt x="0" y="1"/>
                  </a:lnTo>
                  <a:lnTo>
                    <a:pt x="0" y="8"/>
                  </a:lnTo>
                  <a:lnTo>
                    <a:pt x="1" y="8"/>
                  </a:lnTo>
                  <a:lnTo>
                    <a:pt x="1" y="9"/>
                  </a:lnTo>
                  <a:lnTo>
                    <a:pt x="40" y="9"/>
                  </a:lnTo>
                  <a:lnTo>
                    <a:pt x="40" y="8"/>
                  </a:lnTo>
                  <a:lnTo>
                    <a:pt x="41" y="8"/>
                  </a:lnTo>
                  <a:lnTo>
                    <a:pt x="41" y="1"/>
                  </a:lnTo>
                  <a:lnTo>
                    <a:pt x="40" y="1"/>
                  </a:lnTo>
                  <a:lnTo>
                    <a:pt x="40" y="0"/>
                  </a:lnTo>
                  <a:lnTo>
                    <a:pt x="37" y="0"/>
                  </a:lnTo>
                  <a:lnTo>
                    <a:pt x="4" y="0"/>
                  </a:lnTo>
                  <a:close/>
                </a:path>
              </a:pathLst>
            </a:custGeom>
            <a:solidFill>
              <a:srgbClr val="000000"/>
            </a:solidFill>
            <a:ln w="3175" cmpd="sng">
              <a:solidFill>
                <a:srgbClr val="000000"/>
              </a:solidFill>
              <a:round/>
              <a:headEnd/>
              <a:tailEnd/>
            </a:ln>
          </p:spPr>
          <p:txBody>
            <a:bodyPr/>
            <a:lstStyle/>
            <a:p>
              <a:endParaRPr lang="en-US"/>
            </a:p>
          </p:txBody>
        </p:sp>
        <p:sp>
          <p:nvSpPr>
            <p:cNvPr id="6679" name="Freeform 1719">
              <a:extLst>
                <a:ext uri="{FF2B5EF4-FFF2-40B4-BE49-F238E27FC236}">
                  <a16:creationId xmlns:a16="http://schemas.microsoft.com/office/drawing/2014/main" id="{B91C05E1-77DB-7B46-879A-E19CED50A2A6}"/>
                </a:ext>
              </a:extLst>
            </p:cNvPr>
            <p:cNvSpPr>
              <a:spLocks/>
            </p:cNvSpPr>
            <p:nvPr/>
          </p:nvSpPr>
          <p:spPr bwMode="auto">
            <a:xfrm>
              <a:off x="3008" y="1512"/>
              <a:ext cx="10" cy="10"/>
            </a:xfrm>
            <a:custGeom>
              <a:avLst/>
              <a:gdLst>
                <a:gd name="T0" fmla="*/ 2 w 19"/>
                <a:gd name="T1" fmla="*/ 10 h 19"/>
                <a:gd name="T2" fmla="*/ 10 w 19"/>
                <a:gd name="T3" fmla="*/ 5 h 19"/>
                <a:gd name="T4" fmla="*/ 9 w 19"/>
                <a:gd name="T5" fmla="*/ 0 h 19"/>
                <a:gd name="T6" fmla="*/ 0 w 19"/>
                <a:gd name="T7" fmla="*/ 5 h 19"/>
                <a:gd name="T8" fmla="*/ 2 w 19"/>
                <a:gd name="T9" fmla="*/ 1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3" y="19"/>
                  </a:moveTo>
                  <a:lnTo>
                    <a:pt x="19" y="10"/>
                  </a:lnTo>
                  <a:lnTo>
                    <a:pt x="17" y="0"/>
                  </a:lnTo>
                  <a:lnTo>
                    <a:pt x="0" y="10"/>
                  </a:lnTo>
                  <a:lnTo>
                    <a:pt x="3" y="19"/>
                  </a:lnTo>
                  <a:close/>
                </a:path>
              </a:pathLst>
            </a:custGeom>
            <a:solidFill>
              <a:srgbClr val="000000"/>
            </a:solidFill>
            <a:ln w="3175" cmpd="sng">
              <a:solidFill>
                <a:srgbClr val="000000"/>
              </a:solidFill>
              <a:round/>
              <a:headEnd/>
              <a:tailEnd/>
            </a:ln>
          </p:spPr>
          <p:txBody>
            <a:bodyPr/>
            <a:lstStyle/>
            <a:p>
              <a:endParaRPr lang="en-US"/>
            </a:p>
          </p:txBody>
        </p:sp>
        <p:sp>
          <p:nvSpPr>
            <p:cNvPr id="6680" name="Freeform 1720">
              <a:extLst>
                <a:ext uri="{FF2B5EF4-FFF2-40B4-BE49-F238E27FC236}">
                  <a16:creationId xmlns:a16="http://schemas.microsoft.com/office/drawing/2014/main" id="{EF34A472-450A-6D4B-8E56-EC6DA71CDEFA}"/>
                </a:ext>
              </a:extLst>
            </p:cNvPr>
            <p:cNvSpPr>
              <a:spLocks/>
            </p:cNvSpPr>
            <p:nvPr/>
          </p:nvSpPr>
          <p:spPr bwMode="auto">
            <a:xfrm>
              <a:off x="3008" y="1508"/>
              <a:ext cx="10" cy="10"/>
            </a:xfrm>
            <a:custGeom>
              <a:avLst/>
              <a:gdLst>
                <a:gd name="T0" fmla="*/ 0 w 19"/>
                <a:gd name="T1" fmla="*/ 5 h 19"/>
                <a:gd name="T2" fmla="*/ 9 w 19"/>
                <a:gd name="T3" fmla="*/ 10 h 19"/>
                <a:gd name="T4" fmla="*/ 10 w 19"/>
                <a:gd name="T5" fmla="*/ 5 h 19"/>
                <a:gd name="T6" fmla="*/ 2 w 19"/>
                <a:gd name="T7" fmla="*/ 0 h 19"/>
                <a:gd name="T8" fmla="*/ 0 w 19"/>
                <a:gd name="T9" fmla="*/ 5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0" y="10"/>
                  </a:moveTo>
                  <a:lnTo>
                    <a:pt x="17" y="19"/>
                  </a:lnTo>
                  <a:lnTo>
                    <a:pt x="19" y="10"/>
                  </a:lnTo>
                  <a:lnTo>
                    <a:pt x="3" y="0"/>
                  </a:lnTo>
                  <a:lnTo>
                    <a:pt x="0" y="10"/>
                  </a:lnTo>
                  <a:close/>
                </a:path>
              </a:pathLst>
            </a:custGeom>
            <a:solidFill>
              <a:srgbClr val="000000"/>
            </a:solidFill>
            <a:ln w="3175" cmpd="sng">
              <a:solidFill>
                <a:srgbClr val="000000"/>
              </a:solidFill>
              <a:round/>
              <a:headEnd/>
              <a:tailEnd/>
            </a:ln>
          </p:spPr>
          <p:txBody>
            <a:bodyPr/>
            <a:lstStyle/>
            <a:p>
              <a:endParaRPr lang="en-US"/>
            </a:p>
          </p:txBody>
        </p:sp>
        <p:sp>
          <p:nvSpPr>
            <p:cNvPr id="6681" name="Freeform 1721">
              <a:extLst>
                <a:ext uri="{FF2B5EF4-FFF2-40B4-BE49-F238E27FC236}">
                  <a16:creationId xmlns:a16="http://schemas.microsoft.com/office/drawing/2014/main" id="{9962FAE7-C3BC-C449-9FD0-037C4A890DEC}"/>
                </a:ext>
              </a:extLst>
            </p:cNvPr>
            <p:cNvSpPr>
              <a:spLocks/>
            </p:cNvSpPr>
            <p:nvPr/>
          </p:nvSpPr>
          <p:spPr bwMode="auto">
            <a:xfrm>
              <a:off x="2987" y="1538"/>
              <a:ext cx="9" cy="15"/>
            </a:xfrm>
            <a:custGeom>
              <a:avLst/>
              <a:gdLst>
                <a:gd name="T0" fmla="*/ 0 w 18"/>
                <a:gd name="T1" fmla="*/ 15 h 30"/>
                <a:gd name="T2" fmla="*/ 0 w 18"/>
                <a:gd name="T3" fmla="*/ 0 h 30"/>
                <a:gd name="T4" fmla="*/ 9 w 18"/>
                <a:gd name="T5" fmla="*/ 0 h 30"/>
                <a:gd name="T6" fmla="*/ 9 w 18"/>
                <a:gd name="T7" fmla="*/ 4 h 30"/>
                <a:gd name="T8" fmla="*/ 3 w 18"/>
                <a:gd name="T9" fmla="*/ 4 h 30"/>
                <a:gd name="T10" fmla="*/ 3 w 18"/>
                <a:gd name="T11" fmla="*/ 7 h 30"/>
                <a:gd name="T12" fmla="*/ 9 w 18"/>
                <a:gd name="T13" fmla="*/ 7 h 30"/>
                <a:gd name="T14" fmla="*/ 9 w 18"/>
                <a:gd name="T15" fmla="*/ 9 h 30"/>
                <a:gd name="T16" fmla="*/ 3 w 18"/>
                <a:gd name="T17" fmla="*/ 9 h 30"/>
                <a:gd name="T18" fmla="*/ 3 w 18"/>
                <a:gd name="T19" fmla="*/ 13 h 30"/>
                <a:gd name="T20" fmla="*/ 9 w 18"/>
                <a:gd name="T21" fmla="*/ 13 h 30"/>
                <a:gd name="T22" fmla="*/ 9 w 18"/>
                <a:gd name="T23" fmla="*/ 15 h 30"/>
                <a:gd name="T24" fmla="*/ 0 w 18"/>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0">
                  <a:moveTo>
                    <a:pt x="0" y="30"/>
                  </a:moveTo>
                  <a:lnTo>
                    <a:pt x="0" y="0"/>
                  </a:lnTo>
                  <a:lnTo>
                    <a:pt x="18" y="0"/>
                  </a:lnTo>
                  <a:lnTo>
                    <a:pt x="18" y="7"/>
                  </a:lnTo>
                  <a:lnTo>
                    <a:pt x="6" y="7"/>
                  </a:lnTo>
                  <a:lnTo>
                    <a:pt x="6" y="13"/>
                  </a:lnTo>
                  <a:lnTo>
                    <a:pt x="17" y="13"/>
                  </a:lnTo>
                  <a:lnTo>
                    <a:pt x="17" y="18"/>
                  </a:lnTo>
                  <a:lnTo>
                    <a:pt x="6" y="18"/>
                  </a:lnTo>
                  <a:lnTo>
                    <a:pt x="6" y="25"/>
                  </a:lnTo>
                  <a:lnTo>
                    <a:pt x="18" y="25"/>
                  </a:lnTo>
                  <a:lnTo>
                    <a:pt x="18" y="30"/>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82" name="Freeform 1722">
              <a:extLst>
                <a:ext uri="{FF2B5EF4-FFF2-40B4-BE49-F238E27FC236}">
                  <a16:creationId xmlns:a16="http://schemas.microsoft.com/office/drawing/2014/main" id="{AD280C98-EC68-9D48-8531-F926B2D8C6B4}"/>
                </a:ext>
              </a:extLst>
            </p:cNvPr>
            <p:cNvSpPr>
              <a:spLocks/>
            </p:cNvSpPr>
            <p:nvPr/>
          </p:nvSpPr>
          <p:spPr bwMode="auto">
            <a:xfrm>
              <a:off x="2998" y="1538"/>
              <a:ext cx="10" cy="15"/>
            </a:xfrm>
            <a:custGeom>
              <a:avLst/>
              <a:gdLst>
                <a:gd name="T0" fmla="*/ 0 w 20"/>
                <a:gd name="T1" fmla="*/ 15 h 30"/>
                <a:gd name="T2" fmla="*/ 0 w 20"/>
                <a:gd name="T3" fmla="*/ 0 h 30"/>
                <a:gd name="T4" fmla="*/ 3 w 20"/>
                <a:gd name="T5" fmla="*/ 0 h 30"/>
                <a:gd name="T6" fmla="*/ 8 w 20"/>
                <a:gd name="T7" fmla="*/ 11 h 30"/>
                <a:gd name="T8" fmla="*/ 8 w 20"/>
                <a:gd name="T9" fmla="*/ 0 h 30"/>
                <a:gd name="T10" fmla="*/ 10 w 20"/>
                <a:gd name="T11" fmla="*/ 0 h 30"/>
                <a:gd name="T12" fmla="*/ 10 w 20"/>
                <a:gd name="T13" fmla="*/ 15 h 30"/>
                <a:gd name="T14" fmla="*/ 8 w 20"/>
                <a:gd name="T15" fmla="*/ 15 h 30"/>
                <a:gd name="T16" fmla="*/ 3 w 20"/>
                <a:gd name="T17" fmla="*/ 6 h 30"/>
                <a:gd name="T18" fmla="*/ 3 w 20"/>
                <a:gd name="T19" fmla="*/ 15 h 30"/>
                <a:gd name="T20" fmla="*/ 0 w 20"/>
                <a:gd name="T21" fmla="*/ 15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30">
                  <a:moveTo>
                    <a:pt x="0" y="30"/>
                  </a:moveTo>
                  <a:lnTo>
                    <a:pt x="0" y="0"/>
                  </a:lnTo>
                  <a:lnTo>
                    <a:pt x="5" y="0"/>
                  </a:lnTo>
                  <a:lnTo>
                    <a:pt x="16" y="21"/>
                  </a:lnTo>
                  <a:lnTo>
                    <a:pt x="16" y="0"/>
                  </a:lnTo>
                  <a:lnTo>
                    <a:pt x="20" y="0"/>
                  </a:lnTo>
                  <a:lnTo>
                    <a:pt x="20" y="30"/>
                  </a:lnTo>
                  <a:lnTo>
                    <a:pt x="15" y="30"/>
                  </a:lnTo>
                  <a:lnTo>
                    <a:pt x="5" y="11"/>
                  </a:lnTo>
                  <a:lnTo>
                    <a:pt x="5" y="30"/>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83" name="Freeform 1723">
              <a:extLst>
                <a:ext uri="{FF2B5EF4-FFF2-40B4-BE49-F238E27FC236}">
                  <a16:creationId xmlns:a16="http://schemas.microsoft.com/office/drawing/2014/main" id="{8CBE75AC-15C2-F043-9E76-B51396413170}"/>
                </a:ext>
              </a:extLst>
            </p:cNvPr>
            <p:cNvSpPr>
              <a:spLocks/>
            </p:cNvSpPr>
            <p:nvPr/>
          </p:nvSpPr>
          <p:spPr bwMode="auto">
            <a:xfrm>
              <a:off x="3010" y="1538"/>
              <a:ext cx="9" cy="15"/>
            </a:xfrm>
            <a:custGeom>
              <a:avLst/>
              <a:gdLst>
                <a:gd name="T0" fmla="*/ 3 w 18"/>
                <a:gd name="T1" fmla="*/ 15 h 30"/>
                <a:gd name="T2" fmla="*/ 3 w 18"/>
                <a:gd name="T3" fmla="*/ 4 h 30"/>
                <a:gd name="T4" fmla="*/ 0 w 18"/>
                <a:gd name="T5" fmla="*/ 4 h 30"/>
                <a:gd name="T6" fmla="*/ 0 w 18"/>
                <a:gd name="T7" fmla="*/ 0 h 30"/>
                <a:gd name="T8" fmla="*/ 9 w 18"/>
                <a:gd name="T9" fmla="*/ 0 h 30"/>
                <a:gd name="T10" fmla="*/ 9 w 18"/>
                <a:gd name="T11" fmla="*/ 4 h 30"/>
                <a:gd name="T12" fmla="*/ 6 w 18"/>
                <a:gd name="T13" fmla="*/ 4 h 30"/>
                <a:gd name="T14" fmla="*/ 6 w 18"/>
                <a:gd name="T15" fmla="*/ 15 h 30"/>
                <a:gd name="T16" fmla="*/ 3 w 18"/>
                <a:gd name="T17" fmla="*/ 1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30">
                  <a:moveTo>
                    <a:pt x="6" y="30"/>
                  </a:moveTo>
                  <a:lnTo>
                    <a:pt x="6" y="7"/>
                  </a:lnTo>
                  <a:lnTo>
                    <a:pt x="0" y="7"/>
                  </a:lnTo>
                  <a:lnTo>
                    <a:pt x="0" y="0"/>
                  </a:lnTo>
                  <a:lnTo>
                    <a:pt x="18" y="0"/>
                  </a:lnTo>
                  <a:lnTo>
                    <a:pt x="18" y="7"/>
                  </a:lnTo>
                  <a:lnTo>
                    <a:pt x="11" y="7"/>
                  </a:lnTo>
                  <a:lnTo>
                    <a:pt x="11" y="30"/>
                  </a:lnTo>
                  <a:lnTo>
                    <a:pt x="6" y="30"/>
                  </a:lnTo>
                  <a:close/>
                </a:path>
              </a:pathLst>
            </a:custGeom>
            <a:solidFill>
              <a:srgbClr val="000000"/>
            </a:solidFill>
            <a:ln w="3175" cmpd="sng">
              <a:solidFill>
                <a:srgbClr val="000000"/>
              </a:solidFill>
              <a:round/>
              <a:headEnd/>
              <a:tailEnd/>
            </a:ln>
          </p:spPr>
          <p:txBody>
            <a:bodyPr/>
            <a:lstStyle/>
            <a:p>
              <a:endParaRPr lang="en-US"/>
            </a:p>
          </p:txBody>
        </p:sp>
        <p:sp>
          <p:nvSpPr>
            <p:cNvPr id="6684" name="Freeform 1724">
              <a:extLst>
                <a:ext uri="{FF2B5EF4-FFF2-40B4-BE49-F238E27FC236}">
                  <a16:creationId xmlns:a16="http://schemas.microsoft.com/office/drawing/2014/main" id="{B22A1711-3298-D145-A1CD-2E51073A667A}"/>
                </a:ext>
              </a:extLst>
            </p:cNvPr>
            <p:cNvSpPr>
              <a:spLocks/>
            </p:cNvSpPr>
            <p:nvPr/>
          </p:nvSpPr>
          <p:spPr bwMode="auto">
            <a:xfrm>
              <a:off x="3021" y="1538"/>
              <a:ext cx="9" cy="15"/>
            </a:xfrm>
            <a:custGeom>
              <a:avLst/>
              <a:gdLst>
                <a:gd name="T0" fmla="*/ 0 w 18"/>
                <a:gd name="T1" fmla="*/ 15 h 30"/>
                <a:gd name="T2" fmla="*/ 0 w 18"/>
                <a:gd name="T3" fmla="*/ 0 h 30"/>
                <a:gd name="T4" fmla="*/ 9 w 18"/>
                <a:gd name="T5" fmla="*/ 0 h 30"/>
                <a:gd name="T6" fmla="*/ 9 w 18"/>
                <a:gd name="T7" fmla="*/ 4 h 30"/>
                <a:gd name="T8" fmla="*/ 2 w 18"/>
                <a:gd name="T9" fmla="*/ 4 h 30"/>
                <a:gd name="T10" fmla="*/ 2 w 18"/>
                <a:gd name="T11" fmla="*/ 7 h 30"/>
                <a:gd name="T12" fmla="*/ 9 w 18"/>
                <a:gd name="T13" fmla="*/ 7 h 30"/>
                <a:gd name="T14" fmla="*/ 9 w 18"/>
                <a:gd name="T15" fmla="*/ 9 h 30"/>
                <a:gd name="T16" fmla="*/ 2 w 18"/>
                <a:gd name="T17" fmla="*/ 9 h 30"/>
                <a:gd name="T18" fmla="*/ 2 w 18"/>
                <a:gd name="T19" fmla="*/ 13 h 30"/>
                <a:gd name="T20" fmla="*/ 9 w 18"/>
                <a:gd name="T21" fmla="*/ 13 h 30"/>
                <a:gd name="T22" fmla="*/ 9 w 18"/>
                <a:gd name="T23" fmla="*/ 15 h 30"/>
                <a:gd name="T24" fmla="*/ 0 w 18"/>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0">
                  <a:moveTo>
                    <a:pt x="0" y="30"/>
                  </a:moveTo>
                  <a:lnTo>
                    <a:pt x="0" y="0"/>
                  </a:lnTo>
                  <a:lnTo>
                    <a:pt x="18" y="0"/>
                  </a:lnTo>
                  <a:lnTo>
                    <a:pt x="18" y="7"/>
                  </a:lnTo>
                  <a:lnTo>
                    <a:pt x="4" y="7"/>
                  </a:lnTo>
                  <a:lnTo>
                    <a:pt x="4" y="13"/>
                  </a:lnTo>
                  <a:lnTo>
                    <a:pt x="17" y="13"/>
                  </a:lnTo>
                  <a:lnTo>
                    <a:pt x="17" y="18"/>
                  </a:lnTo>
                  <a:lnTo>
                    <a:pt x="4" y="18"/>
                  </a:lnTo>
                  <a:lnTo>
                    <a:pt x="4" y="25"/>
                  </a:lnTo>
                  <a:lnTo>
                    <a:pt x="18" y="25"/>
                  </a:lnTo>
                  <a:lnTo>
                    <a:pt x="18" y="30"/>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685" name="Freeform 1725">
              <a:extLst>
                <a:ext uri="{FF2B5EF4-FFF2-40B4-BE49-F238E27FC236}">
                  <a16:creationId xmlns:a16="http://schemas.microsoft.com/office/drawing/2014/main" id="{6B8228E4-2340-664A-A2D3-AB3BA148F491}"/>
                </a:ext>
              </a:extLst>
            </p:cNvPr>
            <p:cNvSpPr>
              <a:spLocks/>
            </p:cNvSpPr>
            <p:nvPr/>
          </p:nvSpPr>
          <p:spPr bwMode="auto">
            <a:xfrm>
              <a:off x="3032" y="1538"/>
              <a:ext cx="10" cy="15"/>
            </a:xfrm>
            <a:custGeom>
              <a:avLst/>
              <a:gdLst>
                <a:gd name="T0" fmla="*/ 0 w 21"/>
                <a:gd name="T1" fmla="*/ 0 h 30"/>
                <a:gd name="T2" fmla="*/ 0 w 21"/>
                <a:gd name="T3" fmla="*/ 10 h 30"/>
                <a:gd name="T4" fmla="*/ 4 w 21"/>
                <a:gd name="T5" fmla="*/ 10 h 30"/>
                <a:gd name="T6" fmla="*/ 7 w 21"/>
                <a:gd name="T7" fmla="*/ 13 h 30"/>
                <a:gd name="T8" fmla="*/ 7 w 21"/>
                <a:gd name="T9" fmla="*/ 15 h 30"/>
                <a:gd name="T10" fmla="*/ 8 w 21"/>
                <a:gd name="T11" fmla="*/ 15 h 30"/>
                <a:gd name="T12" fmla="*/ 8 w 21"/>
                <a:gd name="T13" fmla="*/ 15 h 30"/>
                <a:gd name="T14" fmla="*/ 10 w 21"/>
                <a:gd name="T15" fmla="*/ 15 h 30"/>
                <a:gd name="T16" fmla="*/ 8 w 21"/>
                <a:gd name="T17" fmla="*/ 10 h 30"/>
                <a:gd name="T18" fmla="*/ 6 w 21"/>
                <a:gd name="T19" fmla="*/ 10 h 30"/>
                <a:gd name="T20" fmla="*/ 6 w 21"/>
                <a:gd name="T21" fmla="*/ 9 h 30"/>
                <a:gd name="T22" fmla="*/ 9 w 21"/>
                <a:gd name="T23" fmla="*/ 8 h 30"/>
                <a:gd name="T24" fmla="*/ 10 w 21"/>
                <a:gd name="T25" fmla="*/ 4 h 30"/>
                <a:gd name="T26" fmla="*/ 7 w 21"/>
                <a:gd name="T27" fmla="*/ 4 h 30"/>
                <a:gd name="T28" fmla="*/ 7 w 21"/>
                <a:gd name="T29" fmla="*/ 7 h 30"/>
                <a:gd name="T30" fmla="*/ 3 w 21"/>
                <a:gd name="T31" fmla="*/ 7 h 30"/>
                <a:gd name="T32" fmla="*/ 3 w 21"/>
                <a:gd name="T33" fmla="*/ 4 h 30"/>
                <a:gd name="T34" fmla="*/ 9 w 21"/>
                <a:gd name="T35" fmla="*/ 4 h 30"/>
                <a:gd name="T36" fmla="*/ 9 w 21"/>
                <a:gd name="T37" fmla="*/ 3 h 30"/>
                <a:gd name="T38" fmla="*/ 8 w 21"/>
                <a:gd name="T39" fmla="*/ 3 h 30"/>
                <a:gd name="T40" fmla="*/ 8 w 21"/>
                <a:gd name="T41" fmla="*/ 1 h 30"/>
                <a:gd name="T42" fmla="*/ 5 w 21"/>
                <a:gd name="T43" fmla="*/ 1 h 30"/>
                <a:gd name="T44" fmla="*/ 5 w 21"/>
                <a:gd name="T45" fmla="*/ 0 h 30"/>
                <a:gd name="T46" fmla="*/ 0 w 21"/>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 h="30">
                  <a:moveTo>
                    <a:pt x="0" y="0"/>
                  </a:moveTo>
                  <a:lnTo>
                    <a:pt x="0" y="19"/>
                  </a:lnTo>
                  <a:lnTo>
                    <a:pt x="9" y="19"/>
                  </a:lnTo>
                  <a:lnTo>
                    <a:pt x="15" y="25"/>
                  </a:lnTo>
                  <a:lnTo>
                    <a:pt x="15" y="29"/>
                  </a:lnTo>
                  <a:lnTo>
                    <a:pt x="16" y="29"/>
                  </a:lnTo>
                  <a:lnTo>
                    <a:pt x="16" y="30"/>
                  </a:lnTo>
                  <a:lnTo>
                    <a:pt x="21" y="30"/>
                  </a:lnTo>
                  <a:lnTo>
                    <a:pt x="16" y="19"/>
                  </a:lnTo>
                  <a:lnTo>
                    <a:pt x="13" y="19"/>
                  </a:lnTo>
                  <a:lnTo>
                    <a:pt x="13" y="18"/>
                  </a:lnTo>
                  <a:lnTo>
                    <a:pt x="18" y="16"/>
                  </a:lnTo>
                  <a:lnTo>
                    <a:pt x="20" y="8"/>
                  </a:lnTo>
                  <a:lnTo>
                    <a:pt x="15" y="8"/>
                  </a:lnTo>
                  <a:lnTo>
                    <a:pt x="15" y="13"/>
                  </a:lnTo>
                  <a:lnTo>
                    <a:pt x="6" y="13"/>
                  </a:lnTo>
                  <a:lnTo>
                    <a:pt x="6" y="8"/>
                  </a:lnTo>
                  <a:lnTo>
                    <a:pt x="18" y="8"/>
                  </a:lnTo>
                  <a:lnTo>
                    <a:pt x="18" y="5"/>
                  </a:lnTo>
                  <a:lnTo>
                    <a:pt x="17" y="5"/>
                  </a:lnTo>
                  <a:lnTo>
                    <a:pt x="16" y="2"/>
                  </a:lnTo>
                  <a:lnTo>
                    <a:pt x="11" y="2"/>
                  </a:lnTo>
                  <a:lnTo>
                    <a:pt x="11"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686" name="Rectangle 1726">
              <a:extLst>
                <a:ext uri="{FF2B5EF4-FFF2-40B4-BE49-F238E27FC236}">
                  <a16:creationId xmlns:a16="http://schemas.microsoft.com/office/drawing/2014/main" id="{AFDB87A4-2473-D346-8FB8-B4A940A325D7}"/>
                </a:ext>
              </a:extLst>
            </p:cNvPr>
            <p:cNvSpPr>
              <a:spLocks noChangeArrowheads="1"/>
            </p:cNvSpPr>
            <p:nvPr/>
          </p:nvSpPr>
          <p:spPr bwMode="auto">
            <a:xfrm>
              <a:off x="2909" y="1397"/>
              <a:ext cx="59" cy="71"/>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87" name="Rectangle 1727">
              <a:extLst>
                <a:ext uri="{FF2B5EF4-FFF2-40B4-BE49-F238E27FC236}">
                  <a16:creationId xmlns:a16="http://schemas.microsoft.com/office/drawing/2014/main" id="{EA0E87F2-F912-6045-AC73-D0DF44085132}"/>
                </a:ext>
              </a:extLst>
            </p:cNvPr>
            <p:cNvSpPr>
              <a:spLocks noChangeArrowheads="1"/>
            </p:cNvSpPr>
            <p:nvPr/>
          </p:nvSpPr>
          <p:spPr bwMode="auto">
            <a:xfrm>
              <a:off x="2918" y="1429"/>
              <a:ext cx="17" cy="35"/>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88" name="Freeform 1728">
              <a:extLst>
                <a:ext uri="{FF2B5EF4-FFF2-40B4-BE49-F238E27FC236}">
                  <a16:creationId xmlns:a16="http://schemas.microsoft.com/office/drawing/2014/main" id="{542ABE2F-6EE3-DA4C-96E5-FBB42153F41E}"/>
                </a:ext>
              </a:extLst>
            </p:cNvPr>
            <p:cNvSpPr>
              <a:spLocks/>
            </p:cNvSpPr>
            <p:nvPr/>
          </p:nvSpPr>
          <p:spPr bwMode="auto">
            <a:xfrm>
              <a:off x="2917" y="1428"/>
              <a:ext cx="19" cy="37"/>
            </a:xfrm>
            <a:custGeom>
              <a:avLst/>
              <a:gdLst>
                <a:gd name="T0" fmla="*/ 1 w 37"/>
                <a:gd name="T1" fmla="*/ 0 h 74"/>
                <a:gd name="T2" fmla="*/ 1 w 37"/>
                <a:gd name="T3" fmla="*/ 0 h 74"/>
                <a:gd name="T4" fmla="*/ 1 w 37"/>
                <a:gd name="T5" fmla="*/ 1 h 74"/>
                <a:gd name="T6" fmla="*/ 0 w 37"/>
                <a:gd name="T7" fmla="*/ 1 h 74"/>
                <a:gd name="T8" fmla="*/ 0 w 37"/>
                <a:gd name="T9" fmla="*/ 37 h 74"/>
                <a:gd name="T10" fmla="*/ 1 w 37"/>
                <a:gd name="T11" fmla="*/ 37 h 74"/>
                <a:gd name="T12" fmla="*/ 1 w 37"/>
                <a:gd name="T13" fmla="*/ 37 h 74"/>
                <a:gd name="T14" fmla="*/ 18 w 37"/>
                <a:gd name="T15" fmla="*/ 37 h 74"/>
                <a:gd name="T16" fmla="*/ 18 w 37"/>
                <a:gd name="T17" fmla="*/ 37 h 74"/>
                <a:gd name="T18" fmla="*/ 19 w 37"/>
                <a:gd name="T19" fmla="*/ 37 h 74"/>
                <a:gd name="T20" fmla="*/ 19 w 37"/>
                <a:gd name="T21" fmla="*/ 1 h 74"/>
                <a:gd name="T22" fmla="*/ 18 w 37"/>
                <a:gd name="T23" fmla="*/ 1 h 74"/>
                <a:gd name="T24" fmla="*/ 18 w 37"/>
                <a:gd name="T25" fmla="*/ 0 h 74"/>
                <a:gd name="T26" fmla="*/ 18 w 37"/>
                <a:gd name="T27" fmla="*/ 0 h 74"/>
                <a:gd name="T28" fmla="*/ 1 w 37"/>
                <a:gd name="T29" fmla="*/ 0 h 74"/>
                <a:gd name="T30" fmla="*/ 1 w 37"/>
                <a:gd name="T31" fmla="*/ 4 h 74"/>
                <a:gd name="T32" fmla="*/ 18 w 37"/>
                <a:gd name="T33" fmla="*/ 4 h 74"/>
                <a:gd name="T34" fmla="*/ 16 w 37"/>
                <a:gd name="T35" fmla="*/ 2 h 74"/>
                <a:gd name="T36" fmla="*/ 16 w 37"/>
                <a:gd name="T37" fmla="*/ 36 h 74"/>
                <a:gd name="T38" fmla="*/ 18 w 37"/>
                <a:gd name="T39" fmla="*/ 34 h 74"/>
                <a:gd name="T40" fmla="*/ 1 w 37"/>
                <a:gd name="T41" fmla="*/ 34 h 74"/>
                <a:gd name="T42" fmla="*/ 3 w 37"/>
                <a:gd name="T43" fmla="*/ 36 h 74"/>
                <a:gd name="T44" fmla="*/ 3 w 37"/>
                <a:gd name="T45" fmla="*/ 2 h 74"/>
                <a:gd name="T46" fmla="*/ 1 w 37"/>
                <a:gd name="T47" fmla="*/ 4 h 74"/>
                <a:gd name="T48" fmla="*/ 1 w 37"/>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74">
                  <a:moveTo>
                    <a:pt x="2" y="0"/>
                  </a:moveTo>
                  <a:lnTo>
                    <a:pt x="1" y="0"/>
                  </a:lnTo>
                  <a:lnTo>
                    <a:pt x="1" y="2"/>
                  </a:lnTo>
                  <a:lnTo>
                    <a:pt x="0" y="2"/>
                  </a:lnTo>
                  <a:lnTo>
                    <a:pt x="0" y="73"/>
                  </a:lnTo>
                  <a:lnTo>
                    <a:pt x="1" y="73"/>
                  </a:lnTo>
                  <a:lnTo>
                    <a:pt x="1" y="74"/>
                  </a:lnTo>
                  <a:lnTo>
                    <a:pt x="36" y="74"/>
                  </a:lnTo>
                  <a:lnTo>
                    <a:pt x="36" y="73"/>
                  </a:lnTo>
                  <a:lnTo>
                    <a:pt x="37" y="73"/>
                  </a:lnTo>
                  <a:lnTo>
                    <a:pt x="37" y="2"/>
                  </a:lnTo>
                  <a:lnTo>
                    <a:pt x="36" y="2"/>
                  </a:lnTo>
                  <a:lnTo>
                    <a:pt x="36" y="0"/>
                  </a:lnTo>
                  <a:lnTo>
                    <a:pt x="35" y="0"/>
                  </a:lnTo>
                  <a:lnTo>
                    <a:pt x="2" y="0"/>
                  </a:lnTo>
                  <a:lnTo>
                    <a:pt x="2" y="7"/>
                  </a:lnTo>
                  <a:lnTo>
                    <a:pt x="35" y="7"/>
                  </a:lnTo>
                  <a:lnTo>
                    <a:pt x="32" y="3"/>
                  </a:lnTo>
                  <a:lnTo>
                    <a:pt x="32" y="71"/>
                  </a:lnTo>
                  <a:lnTo>
                    <a:pt x="35" y="68"/>
                  </a:lnTo>
                  <a:lnTo>
                    <a:pt x="2" y="68"/>
                  </a:lnTo>
                  <a:lnTo>
                    <a:pt x="5" y="71"/>
                  </a:lnTo>
                  <a:lnTo>
                    <a:pt x="5" y="3"/>
                  </a:lnTo>
                  <a:lnTo>
                    <a:pt x="2" y="7"/>
                  </a:lnTo>
                  <a:lnTo>
                    <a:pt x="2" y="0"/>
                  </a:lnTo>
                  <a:close/>
                </a:path>
              </a:pathLst>
            </a:custGeom>
            <a:solidFill>
              <a:srgbClr val="000000"/>
            </a:solidFill>
            <a:ln w="3175" cmpd="sng">
              <a:solidFill>
                <a:srgbClr val="000000"/>
              </a:solidFill>
              <a:round/>
              <a:headEnd/>
              <a:tailEnd/>
            </a:ln>
          </p:spPr>
          <p:txBody>
            <a:bodyPr/>
            <a:lstStyle/>
            <a:p>
              <a:endParaRPr lang="en-US"/>
            </a:p>
          </p:txBody>
        </p:sp>
        <p:sp>
          <p:nvSpPr>
            <p:cNvPr id="6689" name="Rectangle 1729">
              <a:extLst>
                <a:ext uri="{FF2B5EF4-FFF2-40B4-BE49-F238E27FC236}">
                  <a16:creationId xmlns:a16="http://schemas.microsoft.com/office/drawing/2014/main" id="{ABE7473F-75F1-D64F-92A4-DD128941BDED}"/>
                </a:ext>
              </a:extLst>
            </p:cNvPr>
            <p:cNvSpPr>
              <a:spLocks noChangeArrowheads="1"/>
            </p:cNvSpPr>
            <p:nvPr/>
          </p:nvSpPr>
          <p:spPr bwMode="auto">
            <a:xfrm>
              <a:off x="2943" y="1429"/>
              <a:ext cx="16" cy="35"/>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690" name="Freeform 1730">
              <a:extLst>
                <a:ext uri="{FF2B5EF4-FFF2-40B4-BE49-F238E27FC236}">
                  <a16:creationId xmlns:a16="http://schemas.microsoft.com/office/drawing/2014/main" id="{3E7F84E5-68C9-6542-B9F5-D047338700F2}"/>
                </a:ext>
              </a:extLst>
            </p:cNvPr>
            <p:cNvSpPr>
              <a:spLocks/>
            </p:cNvSpPr>
            <p:nvPr/>
          </p:nvSpPr>
          <p:spPr bwMode="auto">
            <a:xfrm>
              <a:off x="2942" y="1428"/>
              <a:ext cx="18" cy="37"/>
            </a:xfrm>
            <a:custGeom>
              <a:avLst/>
              <a:gdLst>
                <a:gd name="T0" fmla="*/ 2 w 36"/>
                <a:gd name="T1" fmla="*/ 0 h 74"/>
                <a:gd name="T2" fmla="*/ 1 w 36"/>
                <a:gd name="T3" fmla="*/ 0 h 74"/>
                <a:gd name="T4" fmla="*/ 1 w 36"/>
                <a:gd name="T5" fmla="*/ 1 h 74"/>
                <a:gd name="T6" fmla="*/ 0 w 36"/>
                <a:gd name="T7" fmla="*/ 1 h 74"/>
                <a:gd name="T8" fmla="*/ 0 w 36"/>
                <a:gd name="T9" fmla="*/ 37 h 74"/>
                <a:gd name="T10" fmla="*/ 1 w 36"/>
                <a:gd name="T11" fmla="*/ 37 h 74"/>
                <a:gd name="T12" fmla="*/ 1 w 36"/>
                <a:gd name="T13" fmla="*/ 37 h 74"/>
                <a:gd name="T14" fmla="*/ 18 w 36"/>
                <a:gd name="T15" fmla="*/ 37 h 74"/>
                <a:gd name="T16" fmla="*/ 18 w 36"/>
                <a:gd name="T17" fmla="*/ 37 h 74"/>
                <a:gd name="T18" fmla="*/ 18 w 36"/>
                <a:gd name="T19" fmla="*/ 37 h 74"/>
                <a:gd name="T20" fmla="*/ 18 w 36"/>
                <a:gd name="T21" fmla="*/ 1 h 74"/>
                <a:gd name="T22" fmla="*/ 18 w 36"/>
                <a:gd name="T23" fmla="*/ 1 h 74"/>
                <a:gd name="T24" fmla="*/ 18 w 36"/>
                <a:gd name="T25" fmla="*/ 0 h 74"/>
                <a:gd name="T26" fmla="*/ 17 w 36"/>
                <a:gd name="T27" fmla="*/ 0 h 74"/>
                <a:gd name="T28" fmla="*/ 2 w 36"/>
                <a:gd name="T29" fmla="*/ 0 h 74"/>
                <a:gd name="T30" fmla="*/ 2 w 36"/>
                <a:gd name="T31" fmla="*/ 4 h 74"/>
                <a:gd name="T32" fmla="*/ 17 w 36"/>
                <a:gd name="T33" fmla="*/ 4 h 74"/>
                <a:gd name="T34" fmla="*/ 16 w 36"/>
                <a:gd name="T35" fmla="*/ 2 h 74"/>
                <a:gd name="T36" fmla="*/ 16 w 36"/>
                <a:gd name="T37" fmla="*/ 36 h 74"/>
                <a:gd name="T38" fmla="*/ 17 w 36"/>
                <a:gd name="T39" fmla="*/ 34 h 74"/>
                <a:gd name="T40" fmla="*/ 2 w 36"/>
                <a:gd name="T41" fmla="*/ 34 h 74"/>
                <a:gd name="T42" fmla="*/ 3 w 36"/>
                <a:gd name="T43" fmla="*/ 36 h 74"/>
                <a:gd name="T44" fmla="*/ 3 w 36"/>
                <a:gd name="T45" fmla="*/ 2 h 74"/>
                <a:gd name="T46" fmla="*/ 2 w 36"/>
                <a:gd name="T47" fmla="*/ 4 h 74"/>
                <a:gd name="T48" fmla="*/ 2 w 36"/>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 h="74">
                  <a:moveTo>
                    <a:pt x="3" y="0"/>
                  </a:moveTo>
                  <a:lnTo>
                    <a:pt x="1" y="0"/>
                  </a:lnTo>
                  <a:lnTo>
                    <a:pt x="1" y="2"/>
                  </a:lnTo>
                  <a:lnTo>
                    <a:pt x="0" y="2"/>
                  </a:lnTo>
                  <a:lnTo>
                    <a:pt x="0" y="73"/>
                  </a:lnTo>
                  <a:lnTo>
                    <a:pt x="1" y="73"/>
                  </a:lnTo>
                  <a:lnTo>
                    <a:pt x="1" y="74"/>
                  </a:lnTo>
                  <a:lnTo>
                    <a:pt x="35" y="74"/>
                  </a:lnTo>
                  <a:lnTo>
                    <a:pt x="35" y="73"/>
                  </a:lnTo>
                  <a:lnTo>
                    <a:pt x="36" y="73"/>
                  </a:lnTo>
                  <a:lnTo>
                    <a:pt x="36" y="2"/>
                  </a:lnTo>
                  <a:lnTo>
                    <a:pt x="35" y="2"/>
                  </a:lnTo>
                  <a:lnTo>
                    <a:pt x="35" y="0"/>
                  </a:lnTo>
                  <a:lnTo>
                    <a:pt x="34" y="0"/>
                  </a:lnTo>
                  <a:lnTo>
                    <a:pt x="3" y="0"/>
                  </a:lnTo>
                  <a:lnTo>
                    <a:pt x="3" y="7"/>
                  </a:lnTo>
                  <a:lnTo>
                    <a:pt x="34" y="7"/>
                  </a:lnTo>
                  <a:lnTo>
                    <a:pt x="31" y="3"/>
                  </a:lnTo>
                  <a:lnTo>
                    <a:pt x="31" y="71"/>
                  </a:lnTo>
                  <a:lnTo>
                    <a:pt x="34" y="68"/>
                  </a:lnTo>
                  <a:lnTo>
                    <a:pt x="3" y="68"/>
                  </a:lnTo>
                  <a:lnTo>
                    <a:pt x="5" y="71"/>
                  </a:lnTo>
                  <a:lnTo>
                    <a:pt x="5" y="3"/>
                  </a:lnTo>
                  <a:lnTo>
                    <a:pt x="3" y="7"/>
                  </a:lnTo>
                  <a:lnTo>
                    <a:pt x="3" y="0"/>
                  </a:lnTo>
                  <a:close/>
                </a:path>
              </a:pathLst>
            </a:custGeom>
            <a:solidFill>
              <a:srgbClr val="000000"/>
            </a:solidFill>
            <a:ln w="3175" cmpd="sng">
              <a:solidFill>
                <a:srgbClr val="000000"/>
              </a:solidFill>
              <a:round/>
              <a:headEnd/>
              <a:tailEnd/>
            </a:ln>
          </p:spPr>
          <p:txBody>
            <a:bodyPr/>
            <a:lstStyle/>
            <a:p>
              <a:endParaRPr lang="en-US"/>
            </a:p>
          </p:txBody>
        </p:sp>
        <p:sp>
          <p:nvSpPr>
            <p:cNvPr id="6691" name="Freeform 1731">
              <a:extLst>
                <a:ext uri="{FF2B5EF4-FFF2-40B4-BE49-F238E27FC236}">
                  <a16:creationId xmlns:a16="http://schemas.microsoft.com/office/drawing/2014/main" id="{CB8039C0-5F73-2E48-8005-FE2B65F00A7E}"/>
                </a:ext>
              </a:extLst>
            </p:cNvPr>
            <p:cNvSpPr>
              <a:spLocks/>
            </p:cNvSpPr>
            <p:nvPr/>
          </p:nvSpPr>
          <p:spPr bwMode="auto">
            <a:xfrm>
              <a:off x="2922" y="1444"/>
              <a:ext cx="34" cy="3"/>
            </a:xfrm>
            <a:custGeom>
              <a:avLst/>
              <a:gdLst>
                <a:gd name="T0" fmla="*/ 2 w 67"/>
                <a:gd name="T1" fmla="*/ 0 h 7"/>
                <a:gd name="T2" fmla="*/ 1 w 67"/>
                <a:gd name="T3" fmla="*/ 0 h 7"/>
                <a:gd name="T4" fmla="*/ 1 w 67"/>
                <a:gd name="T5" fmla="*/ 1 h 7"/>
                <a:gd name="T6" fmla="*/ 0 w 67"/>
                <a:gd name="T7" fmla="*/ 1 h 7"/>
                <a:gd name="T8" fmla="*/ 0 w 67"/>
                <a:gd name="T9" fmla="*/ 2 h 7"/>
                <a:gd name="T10" fmla="*/ 1 w 67"/>
                <a:gd name="T11" fmla="*/ 2 h 7"/>
                <a:gd name="T12" fmla="*/ 1 w 67"/>
                <a:gd name="T13" fmla="*/ 3 h 7"/>
                <a:gd name="T14" fmla="*/ 33 w 67"/>
                <a:gd name="T15" fmla="*/ 3 h 7"/>
                <a:gd name="T16" fmla="*/ 33 w 67"/>
                <a:gd name="T17" fmla="*/ 2 h 7"/>
                <a:gd name="T18" fmla="*/ 34 w 67"/>
                <a:gd name="T19" fmla="*/ 2 h 7"/>
                <a:gd name="T20" fmla="*/ 34 w 67"/>
                <a:gd name="T21" fmla="*/ 1 h 7"/>
                <a:gd name="T22" fmla="*/ 33 w 67"/>
                <a:gd name="T23" fmla="*/ 1 h 7"/>
                <a:gd name="T24" fmla="*/ 33 w 67"/>
                <a:gd name="T25" fmla="*/ 0 h 7"/>
                <a:gd name="T26" fmla="*/ 33 w 67"/>
                <a:gd name="T27" fmla="*/ 0 h 7"/>
                <a:gd name="T28" fmla="*/ 2 w 67"/>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 h="7">
                  <a:moveTo>
                    <a:pt x="3" y="0"/>
                  </a:moveTo>
                  <a:lnTo>
                    <a:pt x="1" y="0"/>
                  </a:lnTo>
                  <a:lnTo>
                    <a:pt x="1" y="2"/>
                  </a:lnTo>
                  <a:lnTo>
                    <a:pt x="0" y="2"/>
                  </a:lnTo>
                  <a:lnTo>
                    <a:pt x="0" y="5"/>
                  </a:lnTo>
                  <a:lnTo>
                    <a:pt x="1" y="5"/>
                  </a:lnTo>
                  <a:lnTo>
                    <a:pt x="1" y="7"/>
                  </a:lnTo>
                  <a:lnTo>
                    <a:pt x="66" y="7"/>
                  </a:lnTo>
                  <a:lnTo>
                    <a:pt x="66" y="5"/>
                  </a:lnTo>
                  <a:lnTo>
                    <a:pt x="67" y="5"/>
                  </a:lnTo>
                  <a:lnTo>
                    <a:pt x="67" y="2"/>
                  </a:lnTo>
                  <a:lnTo>
                    <a:pt x="66" y="2"/>
                  </a:lnTo>
                  <a:lnTo>
                    <a:pt x="66" y="0"/>
                  </a:lnTo>
                  <a:lnTo>
                    <a:pt x="65" y="0"/>
                  </a:lnTo>
                  <a:lnTo>
                    <a:pt x="3" y="0"/>
                  </a:lnTo>
                  <a:close/>
                </a:path>
              </a:pathLst>
            </a:custGeom>
            <a:solidFill>
              <a:srgbClr val="000000"/>
            </a:solidFill>
            <a:ln w="3175" cmpd="sng">
              <a:solidFill>
                <a:srgbClr val="000000"/>
              </a:solidFill>
              <a:round/>
              <a:headEnd/>
              <a:tailEnd/>
            </a:ln>
          </p:spPr>
          <p:txBody>
            <a:bodyPr/>
            <a:lstStyle/>
            <a:p>
              <a:endParaRPr lang="en-US"/>
            </a:p>
          </p:txBody>
        </p:sp>
        <p:sp>
          <p:nvSpPr>
            <p:cNvPr id="6692" name="Freeform 1732">
              <a:extLst>
                <a:ext uri="{FF2B5EF4-FFF2-40B4-BE49-F238E27FC236}">
                  <a16:creationId xmlns:a16="http://schemas.microsoft.com/office/drawing/2014/main" id="{924A00E4-5A72-5E45-8852-D6BEFC7072E9}"/>
                </a:ext>
              </a:extLst>
            </p:cNvPr>
            <p:cNvSpPr>
              <a:spLocks/>
            </p:cNvSpPr>
            <p:nvPr/>
          </p:nvSpPr>
          <p:spPr bwMode="auto">
            <a:xfrm>
              <a:off x="2921" y="1440"/>
              <a:ext cx="9" cy="7"/>
            </a:xfrm>
            <a:custGeom>
              <a:avLst/>
              <a:gdLst>
                <a:gd name="T0" fmla="*/ 1 w 18"/>
                <a:gd name="T1" fmla="*/ 4 h 14"/>
                <a:gd name="T2" fmla="*/ 1 w 18"/>
                <a:gd name="T3" fmla="*/ 5 h 14"/>
                <a:gd name="T4" fmla="*/ 0 w 18"/>
                <a:gd name="T5" fmla="*/ 5 h 14"/>
                <a:gd name="T6" fmla="*/ 0 w 18"/>
                <a:gd name="T7" fmla="*/ 7 h 14"/>
                <a:gd name="T8" fmla="*/ 1 w 18"/>
                <a:gd name="T9" fmla="*/ 7 h 14"/>
                <a:gd name="T10" fmla="*/ 1 w 18"/>
                <a:gd name="T11" fmla="*/ 7 h 14"/>
                <a:gd name="T12" fmla="*/ 2 w 18"/>
                <a:gd name="T13" fmla="*/ 7 h 14"/>
                <a:gd name="T14" fmla="*/ 9 w 18"/>
                <a:gd name="T15" fmla="*/ 3 h 14"/>
                <a:gd name="T16" fmla="*/ 9 w 18"/>
                <a:gd name="T17" fmla="*/ 3 h 14"/>
                <a:gd name="T18" fmla="*/ 9 w 18"/>
                <a:gd name="T19" fmla="*/ 3 h 14"/>
                <a:gd name="T20" fmla="*/ 9 w 18"/>
                <a:gd name="T21" fmla="*/ 1 h 14"/>
                <a:gd name="T22" fmla="*/ 9 w 18"/>
                <a:gd name="T23" fmla="*/ 1 h 14"/>
                <a:gd name="T24" fmla="*/ 9 w 18"/>
                <a:gd name="T25" fmla="*/ 0 h 14"/>
                <a:gd name="T26" fmla="*/ 7 w 18"/>
                <a:gd name="T27" fmla="*/ 0 h 14"/>
                <a:gd name="T28" fmla="*/ 1 w 18"/>
                <a:gd name="T29" fmla="*/ 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 h="14">
                  <a:moveTo>
                    <a:pt x="1" y="8"/>
                  </a:moveTo>
                  <a:lnTo>
                    <a:pt x="1" y="9"/>
                  </a:lnTo>
                  <a:lnTo>
                    <a:pt x="0" y="9"/>
                  </a:lnTo>
                  <a:lnTo>
                    <a:pt x="0" y="13"/>
                  </a:lnTo>
                  <a:lnTo>
                    <a:pt x="1" y="13"/>
                  </a:lnTo>
                  <a:lnTo>
                    <a:pt x="1" y="14"/>
                  </a:lnTo>
                  <a:lnTo>
                    <a:pt x="4" y="14"/>
                  </a:lnTo>
                  <a:lnTo>
                    <a:pt x="17" y="6"/>
                  </a:lnTo>
                  <a:lnTo>
                    <a:pt x="17" y="5"/>
                  </a:lnTo>
                  <a:lnTo>
                    <a:pt x="18" y="5"/>
                  </a:lnTo>
                  <a:lnTo>
                    <a:pt x="18" y="2"/>
                  </a:lnTo>
                  <a:lnTo>
                    <a:pt x="17" y="2"/>
                  </a:lnTo>
                  <a:lnTo>
                    <a:pt x="17" y="0"/>
                  </a:lnTo>
                  <a:lnTo>
                    <a:pt x="14" y="0"/>
                  </a:lnTo>
                  <a:lnTo>
                    <a:pt x="1" y="8"/>
                  </a:lnTo>
                  <a:close/>
                </a:path>
              </a:pathLst>
            </a:custGeom>
            <a:solidFill>
              <a:srgbClr val="000000"/>
            </a:solidFill>
            <a:ln w="3175" cmpd="sng">
              <a:solidFill>
                <a:srgbClr val="000000"/>
              </a:solidFill>
              <a:round/>
              <a:headEnd/>
              <a:tailEnd/>
            </a:ln>
          </p:spPr>
          <p:txBody>
            <a:bodyPr/>
            <a:lstStyle/>
            <a:p>
              <a:endParaRPr lang="en-US"/>
            </a:p>
          </p:txBody>
        </p:sp>
        <p:sp>
          <p:nvSpPr>
            <p:cNvPr id="6693" name="Freeform 1733">
              <a:extLst>
                <a:ext uri="{FF2B5EF4-FFF2-40B4-BE49-F238E27FC236}">
                  <a16:creationId xmlns:a16="http://schemas.microsoft.com/office/drawing/2014/main" id="{9EBECB29-DE48-444C-91E5-69758A9E5B7A}"/>
                </a:ext>
              </a:extLst>
            </p:cNvPr>
            <p:cNvSpPr>
              <a:spLocks/>
            </p:cNvSpPr>
            <p:nvPr/>
          </p:nvSpPr>
          <p:spPr bwMode="auto">
            <a:xfrm>
              <a:off x="2947" y="1444"/>
              <a:ext cx="9" cy="8"/>
            </a:xfrm>
            <a:custGeom>
              <a:avLst/>
              <a:gdLst>
                <a:gd name="T0" fmla="*/ 0 w 20"/>
                <a:gd name="T1" fmla="*/ 5 h 16"/>
                <a:gd name="T2" fmla="*/ 0 w 20"/>
                <a:gd name="T3" fmla="*/ 6 h 16"/>
                <a:gd name="T4" fmla="*/ 0 w 20"/>
                <a:gd name="T5" fmla="*/ 6 h 16"/>
                <a:gd name="T6" fmla="*/ 0 w 20"/>
                <a:gd name="T7" fmla="*/ 8 h 16"/>
                <a:gd name="T8" fmla="*/ 0 w 20"/>
                <a:gd name="T9" fmla="*/ 8 h 16"/>
                <a:gd name="T10" fmla="*/ 0 w 20"/>
                <a:gd name="T11" fmla="*/ 8 h 16"/>
                <a:gd name="T12" fmla="*/ 2 w 20"/>
                <a:gd name="T13" fmla="*/ 8 h 16"/>
                <a:gd name="T14" fmla="*/ 8 w 20"/>
                <a:gd name="T15" fmla="*/ 4 h 16"/>
                <a:gd name="T16" fmla="*/ 8 w 20"/>
                <a:gd name="T17" fmla="*/ 3 h 16"/>
                <a:gd name="T18" fmla="*/ 9 w 20"/>
                <a:gd name="T19" fmla="*/ 3 h 16"/>
                <a:gd name="T20" fmla="*/ 9 w 20"/>
                <a:gd name="T21" fmla="*/ 1 h 16"/>
                <a:gd name="T22" fmla="*/ 8 w 20"/>
                <a:gd name="T23" fmla="*/ 1 h 16"/>
                <a:gd name="T24" fmla="*/ 8 w 20"/>
                <a:gd name="T25" fmla="*/ 0 h 16"/>
                <a:gd name="T26" fmla="*/ 7 w 20"/>
                <a:gd name="T27" fmla="*/ 0 h 16"/>
                <a:gd name="T28" fmla="*/ 0 w 20"/>
                <a:gd name="T29" fmla="*/ 5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6">
                  <a:moveTo>
                    <a:pt x="1" y="10"/>
                  </a:moveTo>
                  <a:lnTo>
                    <a:pt x="1" y="12"/>
                  </a:lnTo>
                  <a:lnTo>
                    <a:pt x="0" y="12"/>
                  </a:lnTo>
                  <a:lnTo>
                    <a:pt x="0" y="15"/>
                  </a:lnTo>
                  <a:lnTo>
                    <a:pt x="1" y="15"/>
                  </a:lnTo>
                  <a:lnTo>
                    <a:pt x="1" y="16"/>
                  </a:lnTo>
                  <a:lnTo>
                    <a:pt x="4" y="16"/>
                  </a:lnTo>
                  <a:lnTo>
                    <a:pt x="18" y="7"/>
                  </a:lnTo>
                  <a:lnTo>
                    <a:pt x="18" y="5"/>
                  </a:lnTo>
                  <a:lnTo>
                    <a:pt x="20" y="5"/>
                  </a:lnTo>
                  <a:lnTo>
                    <a:pt x="20" y="2"/>
                  </a:lnTo>
                  <a:lnTo>
                    <a:pt x="18" y="2"/>
                  </a:lnTo>
                  <a:lnTo>
                    <a:pt x="18" y="0"/>
                  </a:lnTo>
                  <a:lnTo>
                    <a:pt x="16" y="0"/>
                  </a:lnTo>
                  <a:lnTo>
                    <a:pt x="1" y="10"/>
                  </a:lnTo>
                  <a:close/>
                </a:path>
              </a:pathLst>
            </a:custGeom>
            <a:solidFill>
              <a:srgbClr val="000000"/>
            </a:solidFill>
            <a:ln w="3175" cmpd="sng">
              <a:solidFill>
                <a:srgbClr val="000000"/>
              </a:solidFill>
              <a:round/>
              <a:headEnd/>
              <a:tailEnd/>
            </a:ln>
          </p:spPr>
          <p:txBody>
            <a:bodyPr/>
            <a:lstStyle/>
            <a:p>
              <a:endParaRPr lang="en-US"/>
            </a:p>
          </p:txBody>
        </p:sp>
        <p:sp>
          <p:nvSpPr>
            <p:cNvPr id="6694" name="Freeform 1734">
              <a:extLst>
                <a:ext uri="{FF2B5EF4-FFF2-40B4-BE49-F238E27FC236}">
                  <a16:creationId xmlns:a16="http://schemas.microsoft.com/office/drawing/2014/main" id="{AB21955A-9E9A-9B48-A7A2-14CC963CBF42}"/>
                </a:ext>
              </a:extLst>
            </p:cNvPr>
            <p:cNvSpPr>
              <a:spLocks/>
            </p:cNvSpPr>
            <p:nvPr/>
          </p:nvSpPr>
          <p:spPr bwMode="auto">
            <a:xfrm>
              <a:off x="2947" y="1440"/>
              <a:ext cx="9" cy="7"/>
            </a:xfrm>
            <a:custGeom>
              <a:avLst/>
              <a:gdLst>
                <a:gd name="T0" fmla="*/ 2 w 20"/>
                <a:gd name="T1" fmla="*/ 0 h 14"/>
                <a:gd name="T2" fmla="*/ 0 w 20"/>
                <a:gd name="T3" fmla="*/ 0 h 14"/>
                <a:gd name="T4" fmla="*/ 0 w 20"/>
                <a:gd name="T5" fmla="*/ 1 h 14"/>
                <a:gd name="T6" fmla="*/ 0 w 20"/>
                <a:gd name="T7" fmla="*/ 3 h 14"/>
                <a:gd name="T8" fmla="*/ 0 w 20"/>
                <a:gd name="T9" fmla="*/ 3 h 14"/>
                <a:gd name="T10" fmla="*/ 7 w 20"/>
                <a:gd name="T11" fmla="*/ 7 h 14"/>
                <a:gd name="T12" fmla="*/ 8 w 20"/>
                <a:gd name="T13" fmla="*/ 7 h 14"/>
                <a:gd name="T14" fmla="*/ 9 w 20"/>
                <a:gd name="T15" fmla="*/ 7 h 14"/>
                <a:gd name="T16" fmla="*/ 9 w 20"/>
                <a:gd name="T17" fmla="*/ 5 h 14"/>
                <a:gd name="T18" fmla="*/ 8 w 20"/>
                <a:gd name="T19" fmla="*/ 4 h 14"/>
                <a:gd name="T20" fmla="*/ 2 w 20"/>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14">
                  <a:moveTo>
                    <a:pt x="4" y="0"/>
                  </a:moveTo>
                  <a:lnTo>
                    <a:pt x="1" y="0"/>
                  </a:lnTo>
                  <a:lnTo>
                    <a:pt x="0" y="2"/>
                  </a:lnTo>
                  <a:lnTo>
                    <a:pt x="0" y="5"/>
                  </a:lnTo>
                  <a:lnTo>
                    <a:pt x="1" y="6"/>
                  </a:lnTo>
                  <a:lnTo>
                    <a:pt x="16" y="14"/>
                  </a:lnTo>
                  <a:lnTo>
                    <a:pt x="18" y="14"/>
                  </a:lnTo>
                  <a:lnTo>
                    <a:pt x="20" y="13"/>
                  </a:lnTo>
                  <a:lnTo>
                    <a:pt x="20" y="9"/>
                  </a:lnTo>
                  <a:lnTo>
                    <a:pt x="18" y="8"/>
                  </a:lnTo>
                  <a:lnTo>
                    <a:pt x="4" y="0"/>
                  </a:lnTo>
                  <a:close/>
                </a:path>
              </a:pathLst>
            </a:custGeom>
            <a:solidFill>
              <a:srgbClr val="000000"/>
            </a:solidFill>
            <a:ln w="3175" cmpd="sng">
              <a:solidFill>
                <a:srgbClr val="000000"/>
              </a:solidFill>
              <a:round/>
              <a:headEnd/>
              <a:tailEnd/>
            </a:ln>
          </p:spPr>
          <p:txBody>
            <a:bodyPr/>
            <a:lstStyle/>
            <a:p>
              <a:endParaRPr lang="en-US"/>
            </a:p>
          </p:txBody>
        </p:sp>
        <p:sp>
          <p:nvSpPr>
            <p:cNvPr id="6695" name="Freeform 1735">
              <a:extLst>
                <a:ext uri="{FF2B5EF4-FFF2-40B4-BE49-F238E27FC236}">
                  <a16:creationId xmlns:a16="http://schemas.microsoft.com/office/drawing/2014/main" id="{976B9AFF-951C-BA4A-84AD-487EAC748031}"/>
                </a:ext>
              </a:extLst>
            </p:cNvPr>
            <p:cNvSpPr>
              <a:spLocks/>
            </p:cNvSpPr>
            <p:nvPr/>
          </p:nvSpPr>
          <p:spPr bwMode="auto">
            <a:xfrm>
              <a:off x="2921" y="1445"/>
              <a:ext cx="9" cy="7"/>
            </a:xfrm>
            <a:custGeom>
              <a:avLst/>
              <a:gdLst>
                <a:gd name="T0" fmla="*/ 2 w 18"/>
                <a:gd name="T1" fmla="*/ 0 h 14"/>
                <a:gd name="T2" fmla="*/ 1 w 18"/>
                <a:gd name="T3" fmla="*/ 0 h 14"/>
                <a:gd name="T4" fmla="*/ 1 w 18"/>
                <a:gd name="T5" fmla="*/ 1 h 14"/>
                <a:gd name="T6" fmla="*/ 0 w 18"/>
                <a:gd name="T7" fmla="*/ 1 h 14"/>
                <a:gd name="T8" fmla="*/ 0 w 18"/>
                <a:gd name="T9" fmla="*/ 3 h 14"/>
                <a:gd name="T10" fmla="*/ 1 w 18"/>
                <a:gd name="T11" fmla="*/ 3 h 14"/>
                <a:gd name="T12" fmla="*/ 1 w 18"/>
                <a:gd name="T13" fmla="*/ 3 h 14"/>
                <a:gd name="T14" fmla="*/ 7 w 18"/>
                <a:gd name="T15" fmla="*/ 7 h 14"/>
                <a:gd name="T16" fmla="*/ 9 w 18"/>
                <a:gd name="T17" fmla="*/ 7 h 14"/>
                <a:gd name="T18" fmla="*/ 9 w 18"/>
                <a:gd name="T19" fmla="*/ 7 h 14"/>
                <a:gd name="T20" fmla="*/ 9 w 18"/>
                <a:gd name="T21" fmla="*/ 7 h 14"/>
                <a:gd name="T22" fmla="*/ 9 w 18"/>
                <a:gd name="T23" fmla="*/ 5 h 14"/>
                <a:gd name="T24" fmla="*/ 9 w 18"/>
                <a:gd name="T25" fmla="*/ 5 h 14"/>
                <a:gd name="T26" fmla="*/ 9 w 18"/>
                <a:gd name="T27" fmla="*/ 4 h 14"/>
                <a:gd name="T28" fmla="*/ 2 w 18"/>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 h="14">
                  <a:moveTo>
                    <a:pt x="4" y="0"/>
                  </a:moveTo>
                  <a:lnTo>
                    <a:pt x="1" y="0"/>
                  </a:lnTo>
                  <a:lnTo>
                    <a:pt x="1" y="2"/>
                  </a:lnTo>
                  <a:lnTo>
                    <a:pt x="0" y="2"/>
                  </a:lnTo>
                  <a:lnTo>
                    <a:pt x="0" y="5"/>
                  </a:lnTo>
                  <a:lnTo>
                    <a:pt x="1" y="5"/>
                  </a:lnTo>
                  <a:lnTo>
                    <a:pt x="1" y="6"/>
                  </a:lnTo>
                  <a:lnTo>
                    <a:pt x="14" y="14"/>
                  </a:lnTo>
                  <a:lnTo>
                    <a:pt x="17" y="14"/>
                  </a:lnTo>
                  <a:lnTo>
                    <a:pt x="17" y="13"/>
                  </a:lnTo>
                  <a:lnTo>
                    <a:pt x="18" y="13"/>
                  </a:lnTo>
                  <a:lnTo>
                    <a:pt x="18" y="10"/>
                  </a:lnTo>
                  <a:lnTo>
                    <a:pt x="17" y="10"/>
                  </a:lnTo>
                  <a:lnTo>
                    <a:pt x="17" y="8"/>
                  </a:lnTo>
                  <a:lnTo>
                    <a:pt x="4" y="0"/>
                  </a:lnTo>
                  <a:close/>
                </a:path>
              </a:pathLst>
            </a:custGeom>
            <a:solidFill>
              <a:srgbClr val="000000"/>
            </a:solidFill>
            <a:ln w="3175" cmpd="sng">
              <a:solidFill>
                <a:srgbClr val="000000"/>
              </a:solidFill>
              <a:round/>
              <a:headEnd/>
              <a:tailEnd/>
            </a:ln>
          </p:spPr>
          <p:txBody>
            <a:bodyPr/>
            <a:lstStyle/>
            <a:p>
              <a:endParaRPr lang="en-US"/>
            </a:p>
          </p:txBody>
        </p:sp>
        <p:sp>
          <p:nvSpPr>
            <p:cNvPr id="6696" name="Line 1736">
              <a:extLst>
                <a:ext uri="{FF2B5EF4-FFF2-40B4-BE49-F238E27FC236}">
                  <a16:creationId xmlns:a16="http://schemas.microsoft.com/office/drawing/2014/main" id="{E63AD6F9-3A94-4947-9E30-D01D977C5F52}"/>
                </a:ext>
              </a:extLst>
            </p:cNvPr>
            <p:cNvSpPr>
              <a:spLocks noChangeShapeType="1"/>
            </p:cNvSpPr>
            <p:nvPr/>
          </p:nvSpPr>
          <p:spPr bwMode="auto">
            <a:xfrm>
              <a:off x="2910" y="1423"/>
              <a:ext cx="58"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7" name="Freeform 1737">
              <a:extLst>
                <a:ext uri="{FF2B5EF4-FFF2-40B4-BE49-F238E27FC236}">
                  <a16:creationId xmlns:a16="http://schemas.microsoft.com/office/drawing/2014/main" id="{0AF47B36-E93D-EF4D-90B2-3F74DD935AF4}"/>
                </a:ext>
              </a:extLst>
            </p:cNvPr>
            <p:cNvSpPr>
              <a:spLocks/>
            </p:cNvSpPr>
            <p:nvPr/>
          </p:nvSpPr>
          <p:spPr bwMode="auto">
            <a:xfrm>
              <a:off x="2923" y="1402"/>
              <a:ext cx="10" cy="14"/>
            </a:xfrm>
            <a:custGeom>
              <a:avLst/>
              <a:gdLst>
                <a:gd name="T0" fmla="*/ 4 w 19"/>
                <a:gd name="T1" fmla="*/ 0 h 27"/>
                <a:gd name="T2" fmla="*/ 3 w 19"/>
                <a:gd name="T3" fmla="*/ 4 h 27"/>
                <a:gd name="T4" fmla="*/ 3 w 19"/>
                <a:gd name="T5" fmla="*/ 4 h 27"/>
                <a:gd name="T6" fmla="*/ 3 w 19"/>
                <a:gd name="T7" fmla="*/ 6 h 27"/>
                <a:gd name="T8" fmla="*/ 2 w 19"/>
                <a:gd name="T9" fmla="*/ 6 h 27"/>
                <a:gd name="T10" fmla="*/ 1 w 19"/>
                <a:gd name="T11" fmla="*/ 10 h 27"/>
                <a:gd name="T12" fmla="*/ 1 w 19"/>
                <a:gd name="T13" fmla="*/ 10 h 27"/>
                <a:gd name="T14" fmla="*/ 1 w 19"/>
                <a:gd name="T15" fmla="*/ 13 h 27"/>
                <a:gd name="T16" fmla="*/ 0 w 19"/>
                <a:gd name="T17" fmla="*/ 13 h 27"/>
                <a:gd name="T18" fmla="*/ 0 w 19"/>
                <a:gd name="T19" fmla="*/ 14 h 27"/>
                <a:gd name="T20" fmla="*/ 2 w 19"/>
                <a:gd name="T21" fmla="*/ 14 h 27"/>
                <a:gd name="T22" fmla="*/ 3 w 19"/>
                <a:gd name="T23" fmla="*/ 11 h 27"/>
                <a:gd name="T24" fmla="*/ 10 w 19"/>
                <a:gd name="T25" fmla="*/ 11 h 27"/>
                <a:gd name="T26" fmla="*/ 9 w 19"/>
                <a:gd name="T27" fmla="*/ 8 h 27"/>
                <a:gd name="T28" fmla="*/ 9 w 19"/>
                <a:gd name="T29" fmla="*/ 8 h 27"/>
                <a:gd name="T30" fmla="*/ 8 w 19"/>
                <a:gd name="T31" fmla="*/ 5 h 27"/>
                <a:gd name="T32" fmla="*/ 6 w 19"/>
                <a:gd name="T33" fmla="*/ 5 h 27"/>
                <a:gd name="T34" fmla="*/ 6 w 19"/>
                <a:gd name="T35" fmla="*/ 7 h 27"/>
                <a:gd name="T36" fmla="*/ 7 w 19"/>
                <a:gd name="T37" fmla="*/ 7 h 27"/>
                <a:gd name="T38" fmla="*/ 7 w 19"/>
                <a:gd name="T39" fmla="*/ 8 h 27"/>
                <a:gd name="T40" fmla="*/ 4 w 19"/>
                <a:gd name="T41" fmla="*/ 8 h 27"/>
                <a:gd name="T42" fmla="*/ 4 w 19"/>
                <a:gd name="T43" fmla="*/ 7 h 27"/>
                <a:gd name="T44" fmla="*/ 5 w 19"/>
                <a:gd name="T45" fmla="*/ 7 h 27"/>
                <a:gd name="T46" fmla="*/ 5 w 19"/>
                <a:gd name="T47" fmla="*/ 5 h 27"/>
                <a:gd name="T48" fmla="*/ 8 w 19"/>
                <a:gd name="T49" fmla="*/ 5 h 27"/>
                <a:gd name="T50" fmla="*/ 7 w 19"/>
                <a:gd name="T51" fmla="*/ 2 h 27"/>
                <a:gd name="T52" fmla="*/ 7 w 19"/>
                <a:gd name="T53" fmla="*/ 2 h 27"/>
                <a:gd name="T54" fmla="*/ 7 w 19"/>
                <a:gd name="T55" fmla="*/ 0 h 27"/>
                <a:gd name="T56" fmla="*/ 4 w 19"/>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 h="27">
                  <a:moveTo>
                    <a:pt x="7" y="0"/>
                  </a:moveTo>
                  <a:lnTo>
                    <a:pt x="6" y="8"/>
                  </a:lnTo>
                  <a:lnTo>
                    <a:pt x="5" y="8"/>
                  </a:lnTo>
                  <a:lnTo>
                    <a:pt x="5" y="12"/>
                  </a:lnTo>
                  <a:lnTo>
                    <a:pt x="4" y="12"/>
                  </a:lnTo>
                  <a:lnTo>
                    <a:pt x="2" y="20"/>
                  </a:lnTo>
                  <a:lnTo>
                    <a:pt x="1" y="20"/>
                  </a:lnTo>
                  <a:lnTo>
                    <a:pt x="1" y="25"/>
                  </a:lnTo>
                  <a:lnTo>
                    <a:pt x="0" y="25"/>
                  </a:lnTo>
                  <a:lnTo>
                    <a:pt x="0" y="27"/>
                  </a:lnTo>
                  <a:lnTo>
                    <a:pt x="4" y="27"/>
                  </a:lnTo>
                  <a:lnTo>
                    <a:pt x="5" y="22"/>
                  </a:lnTo>
                  <a:lnTo>
                    <a:pt x="19" y="22"/>
                  </a:lnTo>
                  <a:lnTo>
                    <a:pt x="18" y="16"/>
                  </a:lnTo>
                  <a:lnTo>
                    <a:pt x="17" y="16"/>
                  </a:lnTo>
                  <a:lnTo>
                    <a:pt x="15" y="9"/>
                  </a:lnTo>
                  <a:lnTo>
                    <a:pt x="11" y="9"/>
                  </a:lnTo>
                  <a:lnTo>
                    <a:pt x="11" y="14"/>
                  </a:lnTo>
                  <a:lnTo>
                    <a:pt x="13" y="14"/>
                  </a:lnTo>
                  <a:lnTo>
                    <a:pt x="13" y="16"/>
                  </a:lnTo>
                  <a:lnTo>
                    <a:pt x="7" y="16"/>
                  </a:lnTo>
                  <a:lnTo>
                    <a:pt x="7" y="14"/>
                  </a:lnTo>
                  <a:lnTo>
                    <a:pt x="9" y="14"/>
                  </a:lnTo>
                  <a:lnTo>
                    <a:pt x="9" y="9"/>
                  </a:lnTo>
                  <a:lnTo>
                    <a:pt x="15" y="9"/>
                  </a:lnTo>
                  <a:lnTo>
                    <a:pt x="14" y="3"/>
                  </a:lnTo>
                  <a:lnTo>
                    <a:pt x="13" y="3"/>
                  </a:lnTo>
                  <a:lnTo>
                    <a:pt x="13" y="0"/>
                  </a:lnTo>
                  <a:lnTo>
                    <a:pt x="7" y="0"/>
                  </a:lnTo>
                  <a:close/>
                </a:path>
              </a:pathLst>
            </a:custGeom>
            <a:solidFill>
              <a:srgbClr val="FFFFFF"/>
            </a:solidFill>
            <a:ln w="3175" cmpd="sng">
              <a:solidFill>
                <a:srgbClr val="000000"/>
              </a:solidFill>
              <a:round/>
              <a:headEnd/>
              <a:tailEnd/>
            </a:ln>
          </p:spPr>
          <p:txBody>
            <a:bodyPr/>
            <a:lstStyle/>
            <a:p>
              <a:endParaRPr lang="en-US"/>
            </a:p>
          </p:txBody>
        </p:sp>
        <p:sp>
          <p:nvSpPr>
            <p:cNvPr id="6698" name="Freeform 1738">
              <a:extLst>
                <a:ext uri="{FF2B5EF4-FFF2-40B4-BE49-F238E27FC236}">
                  <a16:creationId xmlns:a16="http://schemas.microsoft.com/office/drawing/2014/main" id="{0A3477C5-5903-DE47-BDFE-AA0F3783DE47}"/>
                </a:ext>
              </a:extLst>
            </p:cNvPr>
            <p:cNvSpPr>
              <a:spLocks/>
            </p:cNvSpPr>
            <p:nvPr/>
          </p:nvSpPr>
          <p:spPr bwMode="auto">
            <a:xfrm>
              <a:off x="2931" y="1413"/>
              <a:ext cx="3" cy="3"/>
            </a:xfrm>
            <a:custGeom>
              <a:avLst/>
              <a:gdLst>
                <a:gd name="T0" fmla="*/ 0 w 5"/>
                <a:gd name="T1" fmla="*/ 0 h 5"/>
                <a:gd name="T2" fmla="*/ 0 w 5"/>
                <a:gd name="T3" fmla="*/ 2 h 5"/>
                <a:gd name="T4" fmla="*/ 1 w 5"/>
                <a:gd name="T5" fmla="*/ 2 h 5"/>
                <a:gd name="T6" fmla="*/ 1 w 5"/>
                <a:gd name="T7" fmla="*/ 3 h 5"/>
                <a:gd name="T8" fmla="*/ 3 w 5"/>
                <a:gd name="T9" fmla="*/ 3 h 5"/>
                <a:gd name="T10" fmla="*/ 2 w 5"/>
                <a:gd name="T11" fmla="*/ 0 h 5"/>
                <a:gd name="T12" fmla="*/ 0 w 5"/>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5">
                  <a:moveTo>
                    <a:pt x="0" y="0"/>
                  </a:moveTo>
                  <a:lnTo>
                    <a:pt x="0" y="3"/>
                  </a:lnTo>
                  <a:lnTo>
                    <a:pt x="2" y="3"/>
                  </a:lnTo>
                  <a:lnTo>
                    <a:pt x="2" y="5"/>
                  </a:lnTo>
                  <a:lnTo>
                    <a:pt x="5" y="5"/>
                  </a:lnTo>
                  <a:lnTo>
                    <a:pt x="4" y="0"/>
                  </a:lnTo>
                  <a:lnTo>
                    <a:pt x="0" y="0"/>
                  </a:lnTo>
                  <a:close/>
                </a:path>
              </a:pathLst>
            </a:custGeom>
            <a:solidFill>
              <a:srgbClr val="FFFFFF"/>
            </a:solidFill>
            <a:ln w="3175" cmpd="sng">
              <a:solidFill>
                <a:srgbClr val="000000"/>
              </a:solidFill>
              <a:round/>
              <a:headEnd/>
              <a:tailEnd/>
            </a:ln>
          </p:spPr>
          <p:txBody>
            <a:bodyPr/>
            <a:lstStyle/>
            <a:p>
              <a:endParaRPr lang="en-US"/>
            </a:p>
          </p:txBody>
        </p:sp>
        <p:sp>
          <p:nvSpPr>
            <p:cNvPr id="6699" name="Rectangle 1739">
              <a:extLst>
                <a:ext uri="{FF2B5EF4-FFF2-40B4-BE49-F238E27FC236}">
                  <a16:creationId xmlns:a16="http://schemas.microsoft.com/office/drawing/2014/main" id="{9E703E6C-8654-B445-B059-F1E474F7ACDE}"/>
                </a:ext>
              </a:extLst>
            </p:cNvPr>
            <p:cNvSpPr>
              <a:spLocks noChangeArrowheads="1"/>
            </p:cNvSpPr>
            <p:nvPr/>
          </p:nvSpPr>
          <p:spPr bwMode="auto">
            <a:xfrm>
              <a:off x="2939" y="1410"/>
              <a:ext cx="4" cy="3"/>
            </a:xfrm>
            <a:prstGeom prst="rect">
              <a:avLst/>
            </a:prstGeom>
            <a:solidFill>
              <a:srgbClr val="FFFFF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00" name="Freeform 1740">
              <a:extLst>
                <a:ext uri="{FF2B5EF4-FFF2-40B4-BE49-F238E27FC236}">
                  <a16:creationId xmlns:a16="http://schemas.microsoft.com/office/drawing/2014/main" id="{9C85B8FE-A258-7A43-BAC7-DC3DC4F5D292}"/>
                </a:ext>
              </a:extLst>
            </p:cNvPr>
            <p:cNvSpPr>
              <a:spLocks/>
            </p:cNvSpPr>
            <p:nvPr/>
          </p:nvSpPr>
          <p:spPr bwMode="auto">
            <a:xfrm>
              <a:off x="2947" y="1402"/>
              <a:ext cx="9" cy="14"/>
            </a:xfrm>
            <a:custGeom>
              <a:avLst/>
              <a:gdLst>
                <a:gd name="T0" fmla="*/ 0 w 19"/>
                <a:gd name="T1" fmla="*/ 14 h 27"/>
                <a:gd name="T2" fmla="*/ 0 w 19"/>
                <a:gd name="T3" fmla="*/ 11 h 27"/>
                <a:gd name="T4" fmla="*/ 6 w 19"/>
                <a:gd name="T5" fmla="*/ 3 h 27"/>
                <a:gd name="T6" fmla="*/ 1 w 19"/>
                <a:gd name="T7" fmla="*/ 3 h 27"/>
                <a:gd name="T8" fmla="*/ 1 w 19"/>
                <a:gd name="T9" fmla="*/ 0 h 27"/>
                <a:gd name="T10" fmla="*/ 9 w 19"/>
                <a:gd name="T11" fmla="*/ 0 h 27"/>
                <a:gd name="T12" fmla="*/ 9 w 19"/>
                <a:gd name="T13" fmla="*/ 3 h 27"/>
                <a:gd name="T14" fmla="*/ 3 w 19"/>
                <a:gd name="T15" fmla="*/ 11 h 27"/>
                <a:gd name="T16" fmla="*/ 9 w 19"/>
                <a:gd name="T17" fmla="*/ 11 h 27"/>
                <a:gd name="T18" fmla="*/ 9 w 19"/>
                <a:gd name="T19" fmla="*/ 14 h 27"/>
                <a:gd name="T20" fmla="*/ 0 w 19"/>
                <a:gd name="T21" fmla="*/ 1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7">
                  <a:moveTo>
                    <a:pt x="0" y="27"/>
                  </a:moveTo>
                  <a:lnTo>
                    <a:pt x="0" y="22"/>
                  </a:lnTo>
                  <a:lnTo>
                    <a:pt x="12" y="5"/>
                  </a:lnTo>
                  <a:lnTo>
                    <a:pt x="2" y="5"/>
                  </a:lnTo>
                  <a:lnTo>
                    <a:pt x="2" y="0"/>
                  </a:lnTo>
                  <a:lnTo>
                    <a:pt x="19" y="0"/>
                  </a:lnTo>
                  <a:lnTo>
                    <a:pt x="19" y="5"/>
                  </a:lnTo>
                  <a:lnTo>
                    <a:pt x="6" y="22"/>
                  </a:lnTo>
                  <a:lnTo>
                    <a:pt x="19" y="22"/>
                  </a:lnTo>
                  <a:lnTo>
                    <a:pt x="19" y="27"/>
                  </a:lnTo>
                  <a:lnTo>
                    <a:pt x="0" y="27"/>
                  </a:lnTo>
                  <a:close/>
                </a:path>
              </a:pathLst>
            </a:custGeom>
            <a:solidFill>
              <a:srgbClr val="FFFFFF"/>
            </a:solidFill>
            <a:ln w="3175" cmpd="sng">
              <a:solidFill>
                <a:srgbClr val="000000"/>
              </a:solidFill>
              <a:round/>
              <a:headEnd/>
              <a:tailEnd/>
            </a:ln>
          </p:spPr>
          <p:txBody>
            <a:bodyPr/>
            <a:lstStyle/>
            <a:p>
              <a:endParaRPr lang="en-US"/>
            </a:p>
          </p:txBody>
        </p:sp>
        <p:sp>
          <p:nvSpPr>
            <p:cNvPr id="6701" name="Freeform 1741">
              <a:extLst>
                <a:ext uri="{FF2B5EF4-FFF2-40B4-BE49-F238E27FC236}">
                  <a16:creationId xmlns:a16="http://schemas.microsoft.com/office/drawing/2014/main" id="{C3B4C16A-4AAE-6645-9FBA-A7AA29C7C3D3}"/>
                </a:ext>
              </a:extLst>
            </p:cNvPr>
            <p:cNvSpPr>
              <a:spLocks/>
            </p:cNvSpPr>
            <p:nvPr/>
          </p:nvSpPr>
          <p:spPr bwMode="auto">
            <a:xfrm>
              <a:off x="2921" y="1402"/>
              <a:ext cx="35" cy="19"/>
            </a:xfrm>
            <a:custGeom>
              <a:avLst/>
              <a:gdLst>
                <a:gd name="T0" fmla="*/ 0 w 71"/>
                <a:gd name="T1" fmla="*/ 17 h 36"/>
                <a:gd name="T2" fmla="*/ 0 w 71"/>
                <a:gd name="T3" fmla="*/ 17 h 36"/>
                <a:gd name="T4" fmla="*/ 0 w 71"/>
                <a:gd name="T5" fmla="*/ 19 h 36"/>
                <a:gd name="T6" fmla="*/ 0 w 71"/>
                <a:gd name="T7" fmla="*/ 19 h 36"/>
                <a:gd name="T8" fmla="*/ 34 w 71"/>
                <a:gd name="T9" fmla="*/ 2 h 36"/>
                <a:gd name="T10" fmla="*/ 35 w 71"/>
                <a:gd name="T11" fmla="*/ 2 h 36"/>
                <a:gd name="T12" fmla="*/ 35 w 71"/>
                <a:gd name="T13" fmla="*/ 0 h 36"/>
                <a:gd name="T14" fmla="*/ 34 w 71"/>
                <a:gd name="T15" fmla="*/ 0 h 36"/>
                <a:gd name="T16" fmla="*/ 0 w 71"/>
                <a:gd name="T17" fmla="*/ 1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36">
                  <a:moveTo>
                    <a:pt x="1" y="33"/>
                  </a:moveTo>
                  <a:lnTo>
                    <a:pt x="0" y="33"/>
                  </a:lnTo>
                  <a:lnTo>
                    <a:pt x="0" y="36"/>
                  </a:lnTo>
                  <a:lnTo>
                    <a:pt x="1" y="36"/>
                  </a:lnTo>
                  <a:lnTo>
                    <a:pt x="69" y="3"/>
                  </a:lnTo>
                  <a:lnTo>
                    <a:pt x="71" y="3"/>
                  </a:lnTo>
                  <a:lnTo>
                    <a:pt x="71" y="0"/>
                  </a:lnTo>
                  <a:lnTo>
                    <a:pt x="69" y="0"/>
                  </a:lnTo>
                  <a:lnTo>
                    <a:pt x="1" y="33"/>
                  </a:lnTo>
                  <a:close/>
                </a:path>
              </a:pathLst>
            </a:custGeom>
            <a:solidFill>
              <a:srgbClr val="000000"/>
            </a:solidFill>
            <a:ln w="3175" cmpd="sng">
              <a:solidFill>
                <a:srgbClr val="000000"/>
              </a:solidFill>
              <a:round/>
              <a:headEnd/>
              <a:tailEnd/>
            </a:ln>
          </p:spPr>
          <p:txBody>
            <a:bodyPr/>
            <a:lstStyle/>
            <a:p>
              <a:endParaRPr lang="en-US"/>
            </a:p>
          </p:txBody>
        </p:sp>
        <p:sp>
          <p:nvSpPr>
            <p:cNvPr id="6702" name="Rectangle 1742">
              <a:extLst>
                <a:ext uri="{FF2B5EF4-FFF2-40B4-BE49-F238E27FC236}">
                  <a16:creationId xmlns:a16="http://schemas.microsoft.com/office/drawing/2014/main" id="{F9BB8169-934E-994A-8E9C-8943940D0F46}"/>
                </a:ext>
              </a:extLst>
            </p:cNvPr>
            <p:cNvSpPr>
              <a:spLocks noChangeArrowheads="1"/>
            </p:cNvSpPr>
            <p:nvPr/>
          </p:nvSpPr>
          <p:spPr bwMode="auto">
            <a:xfrm>
              <a:off x="2833" y="1305"/>
              <a:ext cx="58" cy="70"/>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03" name="Oval 1743">
              <a:extLst>
                <a:ext uri="{FF2B5EF4-FFF2-40B4-BE49-F238E27FC236}">
                  <a16:creationId xmlns:a16="http://schemas.microsoft.com/office/drawing/2014/main" id="{8D6C3A4F-49CC-1843-9744-89AA0D19254F}"/>
                </a:ext>
              </a:extLst>
            </p:cNvPr>
            <p:cNvSpPr>
              <a:spLocks noChangeArrowheads="1"/>
            </p:cNvSpPr>
            <p:nvPr/>
          </p:nvSpPr>
          <p:spPr bwMode="auto">
            <a:xfrm>
              <a:off x="2836" y="1308"/>
              <a:ext cx="13"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04" name="Oval 1744">
              <a:extLst>
                <a:ext uri="{FF2B5EF4-FFF2-40B4-BE49-F238E27FC236}">
                  <a16:creationId xmlns:a16="http://schemas.microsoft.com/office/drawing/2014/main" id="{FA79A453-250F-A148-B837-F46748B64912}"/>
                </a:ext>
              </a:extLst>
            </p:cNvPr>
            <p:cNvSpPr>
              <a:spLocks noChangeArrowheads="1"/>
            </p:cNvSpPr>
            <p:nvPr/>
          </p:nvSpPr>
          <p:spPr bwMode="auto">
            <a:xfrm>
              <a:off x="2874" y="1308"/>
              <a:ext cx="13"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05" name="Freeform 1745">
              <a:extLst>
                <a:ext uri="{FF2B5EF4-FFF2-40B4-BE49-F238E27FC236}">
                  <a16:creationId xmlns:a16="http://schemas.microsoft.com/office/drawing/2014/main" id="{E3729F8A-F176-C348-9454-E9BBA2676C5D}"/>
                </a:ext>
              </a:extLst>
            </p:cNvPr>
            <p:cNvSpPr>
              <a:spLocks/>
            </p:cNvSpPr>
            <p:nvPr/>
          </p:nvSpPr>
          <p:spPr bwMode="auto">
            <a:xfrm>
              <a:off x="2838" y="1337"/>
              <a:ext cx="13" cy="17"/>
            </a:xfrm>
            <a:custGeom>
              <a:avLst/>
              <a:gdLst>
                <a:gd name="T0" fmla="*/ 5 w 25"/>
                <a:gd name="T1" fmla="*/ 0 h 35"/>
                <a:gd name="T2" fmla="*/ 5 w 25"/>
                <a:gd name="T3" fmla="*/ 4 h 35"/>
                <a:gd name="T4" fmla="*/ 4 w 25"/>
                <a:gd name="T5" fmla="*/ 4 h 35"/>
                <a:gd name="T6" fmla="*/ 3 w 25"/>
                <a:gd name="T7" fmla="*/ 8 h 35"/>
                <a:gd name="T8" fmla="*/ 3 w 25"/>
                <a:gd name="T9" fmla="*/ 8 h 35"/>
                <a:gd name="T10" fmla="*/ 3 w 25"/>
                <a:gd name="T11" fmla="*/ 10 h 35"/>
                <a:gd name="T12" fmla="*/ 2 w 25"/>
                <a:gd name="T13" fmla="*/ 10 h 35"/>
                <a:gd name="T14" fmla="*/ 2 w 25"/>
                <a:gd name="T15" fmla="*/ 12 h 35"/>
                <a:gd name="T16" fmla="*/ 1 w 25"/>
                <a:gd name="T17" fmla="*/ 12 h 35"/>
                <a:gd name="T18" fmla="*/ 1 w 25"/>
                <a:gd name="T19" fmla="*/ 16 h 35"/>
                <a:gd name="T20" fmla="*/ 0 w 25"/>
                <a:gd name="T21" fmla="*/ 16 h 35"/>
                <a:gd name="T22" fmla="*/ 0 w 25"/>
                <a:gd name="T23" fmla="*/ 17 h 35"/>
                <a:gd name="T24" fmla="*/ 3 w 25"/>
                <a:gd name="T25" fmla="*/ 17 h 35"/>
                <a:gd name="T26" fmla="*/ 3 w 25"/>
                <a:gd name="T27" fmla="*/ 15 h 35"/>
                <a:gd name="T28" fmla="*/ 5 w 25"/>
                <a:gd name="T29" fmla="*/ 14 h 35"/>
                <a:gd name="T30" fmla="*/ 13 w 25"/>
                <a:gd name="T31" fmla="*/ 14 h 35"/>
                <a:gd name="T32" fmla="*/ 12 w 25"/>
                <a:gd name="T33" fmla="*/ 11 h 35"/>
                <a:gd name="T34" fmla="*/ 12 w 25"/>
                <a:gd name="T35" fmla="*/ 11 h 35"/>
                <a:gd name="T36" fmla="*/ 12 w 25"/>
                <a:gd name="T37" fmla="*/ 9 h 35"/>
                <a:gd name="T38" fmla="*/ 11 w 25"/>
                <a:gd name="T39" fmla="*/ 9 h 35"/>
                <a:gd name="T40" fmla="*/ 11 w 25"/>
                <a:gd name="T41" fmla="*/ 7 h 35"/>
                <a:gd name="T42" fmla="*/ 10 w 25"/>
                <a:gd name="T43" fmla="*/ 7 h 35"/>
                <a:gd name="T44" fmla="*/ 10 w 25"/>
                <a:gd name="T45" fmla="*/ 5 h 35"/>
                <a:gd name="T46" fmla="*/ 8 w 25"/>
                <a:gd name="T47" fmla="*/ 5 h 35"/>
                <a:gd name="T48" fmla="*/ 8 w 25"/>
                <a:gd name="T49" fmla="*/ 7 h 35"/>
                <a:gd name="T50" fmla="*/ 8 w 25"/>
                <a:gd name="T51" fmla="*/ 7 h 35"/>
                <a:gd name="T52" fmla="*/ 8 w 25"/>
                <a:gd name="T53" fmla="*/ 9 h 35"/>
                <a:gd name="T54" fmla="*/ 9 w 25"/>
                <a:gd name="T55" fmla="*/ 9 h 35"/>
                <a:gd name="T56" fmla="*/ 9 w 25"/>
                <a:gd name="T57" fmla="*/ 10 h 35"/>
                <a:gd name="T58" fmla="*/ 5 w 25"/>
                <a:gd name="T59" fmla="*/ 10 h 35"/>
                <a:gd name="T60" fmla="*/ 6 w 25"/>
                <a:gd name="T61" fmla="*/ 5 h 35"/>
                <a:gd name="T62" fmla="*/ 10 w 25"/>
                <a:gd name="T63" fmla="*/ 5 h 35"/>
                <a:gd name="T64" fmla="*/ 10 w 25"/>
                <a:gd name="T65" fmla="*/ 3 h 35"/>
                <a:gd name="T66" fmla="*/ 9 w 25"/>
                <a:gd name="T67" fmla="*/ 3 h 35"/>
                <a:gd name="T68" fmla="*/ 8 w 25"/>
                <a:gd name="T69" fmla="*/ 0 h 35"/>
                <a:gd name="T70" fmla="*/ 5 w 25"/>
                <a:gd name="T71" fmla="*/ 0 h 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35">
                  <a:moveTo>
                    <a:pt x="10" y="0"/>
                  </a:moveTo>
                  <a:lnTo>
                    <a:pt x="9" y="8"/>
                  </a:lnTo>
                  <a:lnTo>
                    <a:pt x="7" y="8"/>
                  </a:lnTo>
                  <a:lnTo>
                    <a:pt x="6" y="16"/>
                  </a:lnTo>
                  <a:lnTo>
                    <a:pt x="5" y="16"/>
                  </a:lnTo>
                  <a:lnTo>
                    <a:pt x="5" y="20"/>
                  </a:lnTo>
                  <a:lnTo>
                    <a:pt x="3" y="20"/>
                  </a:lnTo>
                  <a:lnTo>
                    <a:pt x="3" y="25"/>
                  </a:lnTo>
                  <a:lnTo>
                    <a:pt x="2" y="25"/>
                  </a:lnTo>
                  <a:lnTo>
                    <a:pt x="1" y="33"/>
                  </a:lnTo>
                  <a:lnTo>
                    <a:pt x="0" y="33"/>
                  </a:lnTo>
                  <a:lnTo>
                    <a:pt x="0" y="35"/>
                  </a:lnTo>
                  <a:lnTo>
                    <a:pt x="5" y="35"/>
                  </a:lnTo>
                  <a:lnTo>
                    <a:pt x="6" y="30"/>
                  </a:lnTo>
                  <a:lnTo>
                    <a:pt x="9" y="28"/>
                  </a:lnTo>
                  <a:lnTo>
                    <a:pt x="25" y="28"/>
                  </a:lnTo>
                  <a:lnTo>
                    <a:pt x="24" y="22"/>
                  </a:lnTo>
                  <a:lnTo>
                    <a:pt x="23" y="22"/>
                  </a:lnTo>
                  <a:lnTo>
                    <a:pt x="23" y="19"/>
                  </a:lnTo>
                  <a:lnTo>
                    <a:pt x="21" y="19"/>
                  </a:lnTo>
                  <a:lnTo>
                    <a:pt x="21" y="14"/>
                  </a:lnTo>
                  <a:lnTo>
                    <a:pt x="20" y="14"/>
                  </a:lnTo>
                  <a:lnTo>
                    <a:pt x="20" y="11"/>
                  </a:lnTo>
                  <a:lnTo>
                    <a:pt x="15" y="11"/>
                  </a:lnTo>
                  <a:lnTo>
                    <a:pt x="15" y="14"/>
                  </a:lnTo>
                  <a:lnTo>
                    <a:pt x="16" y="14"/>
                  </a:lnTo>
                  <a:lnTo>
                    <a:pt x="16" y="19"/>
                  </a:lnTo>
                  <a:lnTo>
                    <a:pt x="18" y="19"/>
                  </a:lnTo>
                  <a:lnTo>
                    <a:pt x="18" y="20"/>
                  </a:lnTo>
                  <a:lnTo>
                    <a:pt x="10" y="20"/>
                  </a:lnTo>
                  <a:lnTo>
                    <a:pt x="12" y="11"/>
                  </a:lnTo>
                  <a:lnTo>
                    <a:pt x="19" y="11"/>
                  </a:lnTo>
                  <a:lnTo>
                    <a:pt x="19" y="6"/>
                  </a:lnTo>
                  <a:lnTo>
                    <a:pt x="18" y="6"/>
                  </a:lnTo>
                  <a:lnTo>
                    <a:pt x="16" y="0"/>
                  </a:lnTo>
                  <a:lnTo>
                    <a:pt x="10" y="0"/>
                  </a:lnTo>
                  <a:close/>
                </a:path>
              </a:pathLst>
            </a:custGeom>
            <a:solidFill>
              <a:srgbClr val="FFFFFF"/>
            </a:solidFill>
            <a:ln w="3175" cmpd="sng">
              <a:solidFill>
                <a:srgbClr val="000000"/>
              </a:solidFill>
              <a:round/>
              <a:headEnd/>
              <a:tailEnd/>
            </a:ln>
          </p:spPr>
          <p:txBody>
            <a:bodyPr/>
            <a:lstStyle/>
            <a:p>
              <a:endParaRPr lang="en-US"/>
            </a:p>
          </p:txBody>
        </p:sp>
        <p:sp>
          <p:nvSpPr>
            <p:cNvPr id="6706" name="Freeform 1746">
              <a:extLst>
                <a:ext uri="{FF2B5EF4-FFF2-40B4-BE49-F238E27FC236}">
                  <a16:creationId xmlns:a16="http://schemas.microsoft.com/office/drawing/2014/main" id="{E7417964-E4EB-3347-938A-57889B7FA1FD}"/>
                </a:ext>
              </a:extLst>
            </p:cNvPr>
            <p:cNvSpPr>
              <a:spLocks/>
            </p:cNvSpPr>
            <p:nvPr/>
          </p:nvSpPr>
          <p:spPr bwMode="auto">
            <a:xfrm>
              <a:off x="2848" y="1351"/>
              <a:ext cx="4" cy="3"/>
            </a:xfrm>
            <a:custGeom>
              <a:avLst/>
              <a:gdLst>
                <a:gd name="T0" fmla="*/ 0 w 9"/>
                <a:gd name="T1" fmla="*/ 0 h 7"/>
                <a:gd name="T2" fmla="*/ 1 w 9"/>
                <a:gd name="T3" fmla="*/ 3 h 7"/>
                <a:gd name="T4" fmla="*/ 4 w 9"/>
                <a:gd name="T5" fmla="*/ 3 h 7"/>
                <a:gd name="T6" fmla="*/ 3 w 9"/>
                <a:gd name="T7" fmla="*/ 0 h 7"/>
                <a:gd name="T8" fmla="*/ 0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0" y="0"/>
                  </a:moveTo>
                  <a:lnTo>
                    <a:pt x="2" y="7"/>
                  </a:lnTo>
                  <a:lnTo>
                    <a:pt x="9" y="7"/>
                  </a:lnTo>
                  <a:lnTo>
                    <a:pt x="6" y="0"/>
                  </a:lnTo>
                  <a:lnTo>
                    <a:pt x="0" y="0"/>
                  </a:lnTo>
                  <a:close/>
                </a:path>
              </a:pathLst>
            </a:custGeom>
            <a:solidFill>
              <a:srgbClr val="FFFFFF"/>
            </a:solidFill>
            <a:ln w="3175" cmpd="sng">
              <a:solidFill>
                <a:srgbClr val="000000"/>
              </a:solidFill>
              <a:round/>
              <a:headEnd/>
              <a:tailEnd/>
            </a:ln>
          </p:spPr>
          <p:txBody>
            <a:bodyPr/>
            <a:lstStyle/>
            <a:p>
              <a:endParaRPr lang="en-US"/>
            </a:p>
          </p:txBody>
        </p:sp>
        <p:sp>
          <p:nvSpPr>
            <p:cNvPr id="6707" name="Rectangle 1747">
              <a:extLst>
                <a:ext uri="{FF2B5EF4-FFF2-40B4-BE49-F238E27FC236}">
                  <a16:creationId xmlns:a16="http://schemas.microsoft.com/office/drawing/2014/main" id="{E3478A7D-2CDE-444F-A28B-D12EE9F9CF3C}"/>
                </a:ext>
              </a:extLst>
            </p:cNvPr>
            <p:cNvSpPr>
              <a:spLocks noChangeArrowheads="1"/>
            </p:cNvSpPr>
            <p:nvPr/>
          </p:nvSpPr>
          <p:spPr bwMode="auto">
            <a:xfrm>
              <a:off x="2860" y="1346"/>
              <a:ext cx="5" cy="4"/>
            </a:xfrm>
            <a:prstGeom prst="rect">
              <a:avLst/>
            </a:prstGeom>
            <a:solidFill>
              <a:srgbClr val="FFFFF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08" name="Freeform 1748">
              <a:extLst>
                <a:ext uri="{FF2B5EF4-FFF2-40B4-BE49-F238E27FC236}">
                  <a16:creationId xmlns:a16="http://schemas.microsoft.com/office/drawing/2014/main" id="{35708BAB-76B2-4643-941A-5B098E58E486}"/>
                </a:ext>
              </a:extLst>
            </p:cNvPr>
            <p:cNvSpPr>
              <a:spLocks/>
            </p:cNvSpPr>
            <p:nvPr/>
          </p:nvSpPr>
          <p:spPr bwMode="auto">
            <a:xfrm>
              <a:off x="2871" y="1337"/>
              <a:ext cx="12" cy="17"/>
            </a:xfrm>
            <a:custGeom>
              <a:avLst/>
              <a:gdLst>
                <a:gd name="T0" fmla="*/ 0 w 24"/>
                <a:gd name="T1" fmla="*/ 17 h 35"/>
                <a:gd name="T2" fmla="*/ 0 w 24"/>
                <a:gd name="T3" fmla="*/ 14 h 35"/>
                <a:gd name="T4" fmla="*/ 8 w 24"/>
                <a:gd name="T5" fmla="*/ 2 h 35"/>
                <a:gd name="T6" fmla="*/ 1 w 24"/>
                <a:gd name="T7" fmla="*/ 2 h 35"/>
                <a:gd name="T8" fmla="*/ 1 w 24"/>
                <a:gd name="T9" fmla="*/ 0 h 35"/>
                <a:gd name="T10" fmla="*/ 12 w 24"/>
                <a:gd name="T11" fmla="*/ 0 h 35"/>
                <a:gd name="T12" fmla="*/ 12 w 24"/>
                <a:gd name="T13" fmla="*/ 2 h 35"/>
                <a:gd name="T14" fmla="*/ 4 w 24"/>
                <a:gd name="T15" fmla="*/ 15 h 35"/>
                <a:gd name="T16" fmla="*/ 12 w 24"/>
                <a:gd name="T17" fmla="*/ 15 h 35"/>
                <a:gd name="T18" fmla="*/ 12 w 24"/>
                <a:gd name="T19" fmla="*/ 17 h 35"/>
                <a:gd name="T20" fmla="*/ 0 w 24"/>
                <a:gd name="T21" fmla="*/ 1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35">
                  <a:moveTo>
                    <a:pt x="0" y="35"/>
                  </a:moveTo>
                  <a:lnTo>
                    <a:pt x="0" y="28"/>
                  </a:lnTo>
                  <a:lnTo>
                    <a:pt x="16" y="5"/>
                  </a:lnTo>
                  <a:lnTo>
                    <a:pt x="2" y="5"/>
                  </a:lnTo>
                  <a:lnTo>
                    <a:pt x="2" y="0"/>
                  </a:lnTo>
                  <a:lnTo>
                    <a:pt x="24" y="0"/>
                  </a:lnTo>
                  <a:lnTo>
                    <a:pt x="24" y="5"/>
                  </a:lnTo>
                  <a:lnTo>
                    <a:pt x="7" y="30"/>
                  </a:lnTo>
                  <a:lnTo>
                    <a:pt x="24" y="30"/>
                  </a:lnTo>
                  <a:lnTo>
                    <a:pt x="24" y="35"/>
                  </a:lnTo>
                  <a:lnTo>
                    <a:pt x="0" y="35"/>
                  </a:lnTo>
                  <a:close/>
                </a:path>
              </a:pathLst>
            </a:custGeom>
            <a:solidFill>
              <a:srgbClr val="FFFFFF"/>
            </a:solidFill>
            <a:ln w="3175" cmpd="sng">
              <a:solidFill>
                <a:srgbClr val="000000"/>
              </a:solidFill>
              <a:round/>
              <a:headEnd/>
              <a:tailEnd/>
            </a:ln>
          </p:spPr>
          <p:txBody>
            <a:bodyPr/>
            <a:lstStyle/>
            <a:p>
              <a:endParaRPr lang="en-US"/>
            </a:p>
          </p:txBody>
        </p:sp>
        <p:sp>
          <p:nvSpPr>
            <p:cNvPr id="6709" name="Rectangle 1749">
              <a:extLst>
                <a:ext uri="{FF2B5EF4-FFF2-40B4-BE49-F238E27FC236}">
                  <a16:creationId xmlns:a16="http://schemas.microsoft.com/office/drawing/2014/main" id="{A228F18C-FC21-5745-B5E3-20EE5AC2D5AB}"/>
                </a:ext>
              </a:extLst>
            </p:cNvPr>
            <p:cNvSpPr>
              <a:spLocks noChangeArrowheads="1"/>
            </p:cNvSpPr>
            <p:nvPr/>
          </p:nvSpPr>
          <p:spPr bwMode="auto">
            <a:xfrm>
              <a:off x="2985" y="1305"/>
              <a:ext cx="58" cy="70"/>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10" name="Oval 1750">
              <a:extLst>
                <a:ext uri="{FF2B5EF4-FFF2-40B4-BE49-F238E27FC236}">
                  <a16:creationId xmlns:a16="http://schemas.microsoft.com/office/drawing/2014/main" id="{2F8BF4F2-0BDB-F746-A379-F27D86B0D4E2}"/>
                </a:ext>
              </a:extLst>
            </p:cNvPr>
            <p:cNvSpPr>
              <a:spLocks noChangeArrowheads="1"/>
            </p:cNvSpPr>
            <p:nvPr/>
          </p:nvSpPr>
          <p:spPr bwMode="auto">
            <a:xfrm>
              <a:off x="3000" y="1317"/>
              <a:ext cx="28" cy="33"/>
            </a:xfrm>
            <a:prstGeom prst="ellipse">
              <a:avLst/>
            </a:prstGeom>
            <a:solidFill>
              <a:srgbClr val="BFBFBF"/>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11" name="Freeform 1751">
              <a:extLst>
                <a:ext uri="{FF2B5EF4-FFF2-40B4-BE49-F238E27FC236}">
                  <a16:creationId xmlns:a16="http://schemas.microsoft.com/office/drawing/2014/main" id="{DB0DE8C4-A636-3641-9197-FAD80A04F8B0}"/>
                </a:ext>
              </a:extLst>
            </p:cNvPr>
            <p:cNvSpPr>
              <a:spLocks/>
            </p:cNvSpPr>
            <p:nvPr/>
          </p:nvSpPr>
          <p:spPr bwMode="auto">
            <a:xfrm>
              <a:off x="2998" y="1315"/>
              <a:ext cx="32" cy="36"/>
            </a:xfrm>
            <a:custGeom>
              <a:avLst/>
              <a:gdLst>
                <a:gd name="T0" fmla="*/ 1 w 63"/>
                <a:gd name="T1" fmla="*/ 24 h 72"/>
                <a:gd name="T2" fmla="*/ 2 w 63"/>
                <a:gd name="T3" fmla="*/ 26 h 72"/>
                <a:gd name="T4" fmla="*/ 4 w 63"/>
                <a:gd name="T5" fmla="*/ 30 h 72"/>
                <a:gd name="T6" fmla="*/ 7 w 63"/>
                <a:gd name="T7" fmla="*/ 33 h 72"/>
                <a:gd name="T8" fmla="*/ 8 w 63"/>
                <a:gd name="T9" fmla="*/ 33 h 72"/>
                <a:gd name="T10" fmla="*/ 10 w 63"/>
                <a:gd name="T11" fmla="*/ 36 h 72"/>
                <a:gd name="T12" fmla="*/ 18 w 63"/>
                <a:gd name="T13" fmla="*/ 36 h 72"/>
                <a:gd name="T14" fmla="*/ 22 w 63"/>
                <a:gd name="T15" fmla="*/ 35 h 72"/>
                <a:gd name="T16" fmla="*/ 24 w 63"/>
                <a:gd name="T17" fmla="*/ 34 h 72"/>
                <a:gd name="T18" fmla="*/ 30 w 63"/>
                <a:gd name="T19" fmla="*/ 27 h 72"/>
                <a:gd name="T20" fmla="*/ 31 w 63"/>
                <a:gd name="T21" fmla="*/ 25 h 72"/>
                <a:gd name="T22" fmla="*/ 32 w 63"/>
                <a:gd name="T23" fmla="*/ 21 h 72"/>
                <a:gd name="T24" fmla="*/ 31 w 63"/>
                <a:gd name="T25" fmla="*/ 13 h 72"/>
                <a:gd name="T26" fmla="*/ 30 w 63"/>
                <a:gd name="T27" fmla="*/ 10 h 72"/>
                <a:gd name="T28" fmla="*/ 29 w 63"/>
                <a:gd name="T29" fmla="*/ 8 h 72"/>
                <a:gd name="T30" fmla="*/ 26 w 63"/>
                <a:gd name="T31" fmla="*/ 5 h 72"/>
                <a:gd name="T32" fmla="*/ 25 w 63"/>
                <a:gd name="T33" fmla="*/ 3 h 72"/>
                <a:gd name="T34" fmla="*/ 23 w 63"/>
                <a:gd name="T35" fmla="*/ 2 h 72"/>
                <a:gd name="T36" fmla="*/ 20 w 63"/>
                <a:gd name="T37" fmla="*/ 1 h 72"/>
                <a:gd name="T38" fmla="*/ 11 w 63"/>
                <a:gd name="T39" fmla="*/ 1 h 72"/>
                <a:gd name="T40" fmla="*/ 8 w 63"/>
                <a:gd name="T41" fmla="*/ 2 h 72"/>
                <a:gd name="T42" fmla="*/ 4 w 63"/>
                <a:gd name="T43" fmla="*/ 6 h 72"/>
                <a:gd name="T44" fmla="*/ 3 w 63"/>
                <a:gd name="T45" fmla="*/ 7 h 72"/>
                <a:gd name="T46" fmla="*/ 2 w 63"/>
                <a:gd name="T47" fmla="*/ 10 h 72"/>
                <a:gd name="T48" fmla="*/ 0 w 63"/>
                <a:gd name="T49" fmla="*/ 14 h 72"/>
                <a:gd name="T50" fmla="*/ 4 w 63"/>
                <a:gd name="T51" fmla="*/ 15 h 72"/>
                <a:gd name="T52" fmla="*/ 6 w 63"/>
                <a:gd name="T53" fmla="*/ 12 h 72"/>
                <a:gd name="T54" fmla="*/ 7 w 63"/>
                <a:gd name="T55" fmla="*/ 9 h 72"/>
                <a:gd name="T56" fmla="*/ 8 w 63"/>
                <a:gd name="T57" fmla="*/ 7 h 72"/>
                <a:gd name="T58" fmla="*/ 9 w 63"/>
                <a:gd name="T59" fmla="*/ 7 h 72"/>
                <a:gd name="T60" fmla="*/ 12 w 63"/>
                <a:gd name="T61" fmla="*/ 6 h 72"/>
                <a:gd name="T62" fmla="*/ 19 w 63"/>
                <a:gd name="T63" fmla="*/ 6 h 72"/>
                <a:gd name="T64" fmla="*/ 22 w 63"/>
                <a:gd name="T65" fmla="*/ 6 h 72"/>
                <a:gd name="T66" fmla="*/ 24 w 63"/>
                <a:gd name="T67" fmla="*/ 8 h 72"/>
                <a:gd name="T68" fmla="*/ 25 w 63"/>
                <a:gd name="T69" fmla="*/ 10 h 72"/>
                <a:gd name="T70" fmla="*/ 25 w 63"/>
                <a:gd name="T71" fmla="*/ 10 h 72"/>
                <a:gd name="T72" fmla="*/ 26 w 63"/>
                <a:gd name="T73" fmla="*/ 11 h 72"/>
                <a:gd name="T74" fmla="*/ 27 w 63"/>
                <a:gd name="T75" fmla="*/ 14 h 72"/>
                <a:gd name="T76" fmla="*/ 28 w 63"/>
                <a:gd name="T77" fmla="*/ 19 h 72"/>
                <a:gd name="T78" fmla="*/ 27 w 63"/>
                <a:gd name="T79" fmla="*/ 23 h 72"/>
                <a:gd name="T80" fmla="*/ 26 w 63"/>
                <a:gd name="T81" fmla="*/ 25 h 72"/>
                <a:gd name="T82" fmla="*/ 22 w 63"/>
                <a:gd name="T83" fmla="*/ 29 h 72"/>
                <a:gd name="T84" fmla="*/ 20 w 63"/>
                <a:gd name="T85" fmla="*/ 30 h 72"/>
                <a:gd name="T86" fmla="*/ 17 w 63"/>
                <a:gd name="T87" fmla="*/ 32 h 72"/>
                <a:gd name="T88" fmla="*/ 11 w 63"/>
                <a:gd name="T89" fmla="*/ 31 h 72"/>
                <a:gd name="T90" fmla="*/ 11 w 63"/>
                <a:gd name="T91" fmla="*/ 30 h 72"/>
                <a:gd name="T92" fmla="*/ 8 w 63"/>
                <a:gd name="T93" fmla="*/ 29 h 72"/>
                <a:gd name="T94" fmla="*/ 8 w 63"/>
                <a:gd name="T95" fmla="*/ 29 h 72"/>
                <a:gd name="T96" fmla="*/ 6 w 63"/>
                <a:gd name="T97" fmla="*/ 25 h 72"/>
                <a:gd name="T98" fmla="*/ 5 w 63"/>
                <a:gd name="T99" fmla="*/ 22 h 72"/>
                <a:gd name="T100" fmla="*/ 0 w 63"/>
                <a:gd name="T101" fmla="*/ 18 h 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 h="72">
                  <a:moveTo>
                    <a:pt x="0" y="36"/>
                  </a:moveTo>
                  <a:lnTo>
                    <a:pt x="0" y="45"/>
                  </a:lnTo>
                  <a:lnTo>
                    <a:pt x="2" y="47"/>
                  </a:lnTo>
                  <a:lnTo>
                    <a:pt x="3" y="52"/>
                  </a:lnTo>
                  <a:lnTo>
                    <a:pt x="4" y="52"/>
                  </a:lnTo>
                  <a:lnTo>
                    <a:pt x="3" y="52"/>
                  </a:lnTo>
                  <a:lnTo>
                    <a:pt x="4" y="53"/>
                  </a:lnTo>
                  <a:lnTo>
                    <a:pt x="4" y="55"/>
                  </a:lnTo>
                  <a:lnTo>
                    <a:pt x="8" y="60"/>
                  </a:lnTo>
                  <a:lnTo>
                    <a:pt x="9" y="63"/>
                  </a:lnTo>
                  <a:lnTo>
                    <a:pt x="12" y="64"/>
                  </a:lnTo>
                  <a:lnTo>
                    <a:pt x="13" y="66"/>
                  </a:lnTo>
                  <a:lnTo>
                    <a:pt x="15" y="66"/>
                  </a:lnTo>
                  <a:lnTo>
                    <a:pt x="16" y="68"/>
                  </a:lnTo>
                  <a:lnTo>
                    <a:pt x="16" y="66"/>
                  </a:lnTo>
                  <a:lnTo>
                    <a:pt x="16" y="68"/>
                  </a:lnTo>
                  <a:lnTo>
                    <a:pt x="18" y="69"/>
                  </a:lnTo>
                  <a:lnTo>
                    <a:pt x="20" y="71"/>
                  </a:lnTo>
                  <a:lnTo>
                    <a:pt x="24" y="71"/>
                  </a:lnTo>
                  <a:lnTo>
                    <a:pt x="25" y="72"/>
                  </a:lnTo>
                  <a:lnTo>
                    <a:pt x="36" y="72"/>
                  </a:lnTo>
                  <a:lnTo>
                    <a:pt x="38" y="71"/>
                  </a:lnTo>
                  <a:lnTo>
                    <a:pt x="42" y="71"/>
                  </a:lnTo>
                  <a:lnTo>
                    <a:pt x="43" y="69"/>
                  </a:lnTo>
                  <a:lnTo>
                    <a:pt x="44" y="69"/>
                  </a:lnTo>
                  <a:lnTo>
                    <a:pt x="45" y="68"/>
                  </a:lnTo>
                  <a:lnTo>
                    <a:pt x="47" y="68"/>
                  </a:lnTo>
                  <a:lnTo>
                    <a:pt x="48" y="66"/>
                  </a:lnTo>
                  <a:lnTo>
                    <a:pt x="49" y="66"/>
                  </a:lnTo>
                  <a:lnTo>
                    <a:pt x="60" y="53"/>
                  </a:lnTo>
                  <a:lnTo>
                    <a:pt x="60" y="52"/>
                  </a:lnTo>
                  <a:lnTo>
                    <a:pt x="61" y="50"/>
                  </a:lnTo>
                  <a:lnTo>
                    <a:pt x="61" y="49"/>
                  </a:lnTo>
                  <a:lnTo>
                    <a:pt x="62" y="47"/>
                  </a:lnTo>
                  <a:lnTo>
                    <a:pt x="62" y="42"/>
                  </a:lnTo>
                  <a:lnTo>
                    <a:pt x="63" y="41"/>
                  </a:lnTo>
                  <a:lnTo>
                    <a:pt x="63" y="31"/>
                  </a:lnTo>
                  <a:lnTo>
                    <a:pt x="62" y="30"/>
                  </a:lnTo>
                  <a:lnTo>
                    <a:pt x="62" y="25"/>
                  </a:lnTo>
                  <a:lnTo>
                    <a:pt x="61" y="23"/>
                  </a:lnTo>
                  <a:lnTo>
                    <a:pt x="61" y="20"/>
                  </a:lnTo>
                  <a:lnTo>
                    <a:pt x="60" y="19"/>
                  </a:lnTo>
                  <a:lnTo>
                    <a:pt x="58" y="15"/>
                  </a:lnTo>
                  <a:lnTo>
                    <a:pt x="56" y="14"/>
                  </a:lnTo>
                  <a:lnTo>
                    <a:pt x="57" y="15"/>
                  </a:lnTo>
                  <a:lnTo>
                    <a:pt x="57" y="14"/>
                  </a:lnTo>
                  <a:lnTo>
                    <a:pt x="53" y="9"/>
                  </a:lnTo>
                  <a:lnTo>
                    <a:pt x="52" y="9"/>
                  </a:lnTo>
                  <a:lnTo>
                    <a:pt x="53" y="11"/>
                  </a:lnTo>
                  <a:lnTo>
                    <a:pt x="52" y="8"/>
                  </a:lnTo>
                  <a:lnTo>
                    <a:pt x="49" y="6"/>
                  </a:lnTo>
                  <a:lnTo>
                    <a:pt x="48" y="4"/>
                  </a:lnTo>
                  <a:lnTo>
                    <a:pt x="47" y="4"/>
                  </a:lnTo>
                  <a:lnTo>
                    <a:pt x="45" y="3"/>
                  </a:lnTo>
                  <a:lnTo>
                    <a:pt x="44" y="3"/>
                  </a:lnTo>
                  <a:lnTo>
                    <a:pt x="43" y="1"/>
                  </a:lnTo>
                  <a:lnTo>
                    <a:pt x="40" y="1"/>
                  </a:lnTo>
                  <a:lnTo>
                    <a:pt x="39" y="0"/>
                  </a:lnTo>
                  <a:lnTo>
                    <a:pt x="22" y="0"/>
                  </a:lnTo>
                  <a:lnTo>
                    <a:pt x="21" y="1"/>
                  </a:lnTo>
                  <a:lnTo>
                    <a:pt x="18" y="1"/>
                  </a:lnTo>
                  <a:lnTo>
                    <a:pt x="16" y="4"/>
                  </a:lnTo>
                  <a:lnTo>
                    <a:pt x="15" y="4"/>
                  </a:lnTo>
                  <a:lnTo>
                    <a:pt x="13" y="6"/>
                  </a:lnTo>
                  <a:lnTo>
                    <a:pt x="12" y="6"/>
                  </a:lnTo>
                  <a:lnTo>
                    <a:pt x="8" y="11"/>
                  </a:lnTo>
                  <a:lnTo>
                    <a:pt x="9" y="11"/>
                  </a:lnTo>
                  <a:lnTo>
                    <a:pt x="9" y="9"/>
                  </a:lnTo>
                  <a:lnTo>
                    <a:pt x="5" y="14"/>
                  </a:lnTo>
                  <a:lnTo>
                    <a:pt x="5" y="15"/>
                  </a:lnTo>
                  <a:lnTo>
                    <a:pt x="3" y="19"/>
                  </a:lnTo>
                  <a:lnTo>
                    <a:pt x="3" y="20"/>
                  </a:lnTo>
                  <a:lnTo>
                    <a:pt x="2" y="22"/>
                  </a:lnTo>
                  <a:lnTo>
                    <a:pt x="2" y="25"/>
                  </a:lnTo>
                  <a:lnTo>
                    <a:pt x="0" y="27"/>
                  </a:lnTo>
                  <a:lnTo>
                    <a:pt x="0" y="36"/>
                  </a:lnTo>
                  <a:lnTo>
                    <a:pt x="8" y="36"/>
                  </a:lnTo>
                  <a:lnTo>
                    <a:pt x="8" y="30"/>
                  </a:lnTo>
                  <a:lnTo>
                    <a:pt x="9" y="28"/>
                  </a:lnTo>
                  <a:lnTo>
                    <a:pt x="9" y="25"/>
                  </a:lnTo>
                  <a:lnTo>
                    <a:pt x="11" y="23"/>
                  </a:lnTo>
                  <a:lnTo>
                    <a:pt x="11" y="22"/>
                  </a:lnTo>
                  <a:lnTo>
                    <a:pt x="13" y="19"/>
                  </a:lnTo>
                  <a:lnTo>
                    <a:pt x="13" y="17"/>
                  </a:lnTo>
                  <a:lnTo>
                    <a:pt x="12" y="19"/>
                  </a:lnTo>
                  <a:lnTo>
                    <a:pt x="15" y="17"/>
                  </a:lnTo>
                  <a:lnTo>
                    <a:pt x="16" y="14"/>
                  </a:lnTo>
                  <a:lnTo>
                    <a:pt x="15" y="15"/>
                  </a:lnTo>
                  <a:lnTo>
                    <a:pt x="16" y="15"/>
                  </a:lnTo>
                  <a:lnTo>
                    <a:pt x="17" y="14"/>
                  </a:lnTo>
                  <a:lnTo>
                    <a:pt x="18" y="14"/>
                  </a:lnTo>
                  <a:lnTo>
                    <a:pt x="21" y="11"/>
                  </a:lnTo>
                  <a:lnTo>
                    <a:pt x="24" y="11"/>
                  </a:lnTo>
                  <a:lnTo>
                    <a:pt x="25" y="9"/>
                  </a:lnTo>
                  <a:lnTo>
                    <a:pt x="36" y="9"/>
                  </a:lnTo>
                  <a:lnTo>
                    <a:pt x="38" y="11"/>
                  </a:lnTo>
                  <a:lnTo>
                    <a:pt x="40" y="11"/>
                  </a:lnTo>
                  <a:lnTo>
                    <a:pt x="42" y="12"/>
                  </a:lnTo>
                  <a:lnTo>
                    <a:pt x="43" y="12"/>
                  </a:lnTo>
                  <a:lnTo>
                    <a:pt x="44" y="14"/>
                  </a:lnTo>
                  <a:lnTo>
                    <a:pt x="45" y="14"/>
                  </a:lnTo>
                  <a:lnTo>
                    <a:pt x="47" y="15"/>
                  </a:lnTo>
                  <a:lnTo>
                    <a:pt x="47" y="14"/>
                  </a:lnTo>
                  <a:lnTo>
                    <a:pt x="45" y="14"/>
                  </a:lnTo>
                  <a:lnTo>
                    <a:pt x="49" y="19"/>
                  </a:lnTo>
                  <a:lnTo>
                    <a:pt x="51" y="19"/>
                  </a:lnTo>
                  <a:lnTo>
                    <a:pt x="49" y="17"/>
                  </a:lnTo>
                  <a:lnTo>
                    <a:pt x="49" y="19"/>
                  </a:lnTo>
                  <a:lnTo>
                    <a:pt x="53" y="23"/>
                  </a:lnTo>
                  <a:lnTo>
                    <a:pt x="53" y="22"/>
                  </a:lnTo>
                  <a:lnTo>
                    <a:pt x="52" y="22"/>
                  </a:lnTo>
                  <a:lnTo>
                    <a:pt x="53" y="23"/>
                  </a:lnTo>
                  <a:lnTo>
                    <a:pt x="53" y="27"/>
                  </a:lnTo>
                  <a:lnTo>
                    <a:pt x="54" y="28"/>
                  </a:lnTo>
                  <a:lnTo>
                    <a:pt x="54" y="33"/>
                  </a:lnTo>
                  <a:lnTo>
                    <a:pt x="56" y="34"/>
                  </a:lnTo>
                  <a:lnTo>
                    <a:pt x="56" y="38"/>
                  </a:lnTo>
                  <a:lnTo>
                    <a:pt x="54" y="39"/>
                  </a:lnTo>
                  <a:lnTo>
                    <a:pt x="54" y="44"/>
                  </a:lnTo>
                  <a:lnTo>
                    <a:pt x="53" y="45"/>
                  </a:lnTo>
                  <a:lnTo>
                    <a:pt x="53" y="47"/>
                  </a:lnTo>
                  <a:lnTo>
                    <a:pt x="52" y="49"/>
                  </a:lnTo>
                  <a:lnTo>
                    <a:pt x="52" y="50"/>
                  </a:lnTo>
                  <a:lnTo>
                    <a:pt x="47" y="57"/>
                  </a:lnTo>
                  <a:lnTo>
                    <a:pt x="45" y="57"/>
                  </a:lnTo>
                  <a:lnTo>
                    <a:pt x="44" y="58"/>
                  </a:lnTo>
                  <a:lnTo>
                    <a:pt x="43" y="58"/>
                  </a:lnTo>
                  <a:lnTo>
                    <a:pt x="42" y="60"/>
                  </a:lnTo>
                  <a:lnTo>
                    <a:pt x="40" y="60"/>
                  </a:lnTo>
                  <a:lnTo>
                    <a:pt x="39" y="61"/>
                  </a:lnTo>
                  <a:lnTo>
                    <a:pt x="35" y="61"/>
                  </a:lnTo>
                  <a:lnTo>
                    <a:pt x="34" y="63"/>
                  </a:lnTo>
                  <a:lnTo>
                    <a:pt x="27" y="63"/>
                  </a:lnTo>
                  <a:lnTo>
                    <a:pt x="26" y="61"/>
                  </a:lnTo>
                  <a:lnTo>
                    <a:pt x="22" y="61"/>
                  </a:lnTo>
                  <a:lnTo>
                    <a:pt x="21" y="60"/>
                  </a:lnTo>
                  <a:lnTo>
                    <a:pt x="21" y="61"/>
                  </a:lnTo>
                  <a:lnTo>
                    <a:pt x="21" y="60"/>
                  </a:lnTo>
                  <a:lnTo>
                    <a:pt x="18" y="58"/>
                  </a:lnTo>
                  <a:lnTo>
                    <a:pt x="17" y="57"/>
                  </a:lnTo>
                  <a:lnTo>
                    <a:pt x="16" y="57"/>
                  </a:lnTo>
                  <a:lnTo>
                    <a:pt x="15" y="55"/>
                  </a:lnTo>
                  <a:lnTo>
                    <a:pt x="15" y="57"/>
                  </a:lnTo>
                  <a:lnTo>
                    <a:pt x="16" y="57"/>
                  </a:lnTo>
                  <a:lnTo>
                    <a:pt x="12" y="52"/>
                  </a:lnTo>
                  <a:lnTo>
                    <a:pt x="12" y="50"/>
                  </a:lnTo>
                  <a:lnTo>
                    <a:pt x="11" y="49"/>
                  </a:lnTo>
                  <a:lnTo>
                    <a:pt x="9" y="45"/>
                  </a:lnTo>
                  <a:lnTo>
                    <a:pt x="8" y="45"/>
                  </a:lnTo>
                  <a:lnTo>
                    <a:pt x="9" y="44"/>
                  </a:lnTo>
                  <a:lnTo>
                    <a:pt x="8" y="42"/>
                  </a:lnTo>
                  <a:lnTo>
                    <a:pt x="8" y="36"/>
                  </a:lnTo>
                  <a:lnTo>
                    <a:pt x="0" y="36"/>
                  </a:lnTo>
                  <a:close/>
                </a:path>
              </a:pathLst>
            </a:custGeom>
            <a:solidFill>
              <a:srgbClr val="000000"/>
            </a:solidFill>
            <a:ln w="3175" cmpd="sng">
              <a:solidFill>
                <a:srgbClr val="000000"/>
              </a:solidFill>
              <a:round/>
              <a:headEnd/>
              <a:tailEnd/>
            </a:ln>
          </p:spPr>
          <p:txBody>
            <a:bodyPr/>
            <a:lstStyle/>
            <a:p>
              <a:endParaRPr lang="en-US"/>
            </a:p>
          </p:txBody>
        </p:sp>
        <p:sp>
          <p:nvSpPr>
            <p:cNvPr id="6712" name="Rectangle 1752">
              <a:extLst>
                <a:ext uri="{FF2B5EF4-FFF2-40B4-BE49-F238E27FC236}">
                  <a16:creationId xmlns:a16="http://schemas.microsoft.com/office/drawing/2014/main" id="{07591553-5D89-1F46-9276-971C9AC256F2}"/>
                </a:ext>
              </a:extLst>
            </p:cNvPr>
            <p:cNvSpPr>
              <a:spLocks noChangeArrowheads="1"/>
            </p:cNvSpPr>
            <p:nvPr/>
          </p:nvSpPr>
          <p:spPr bwMode="auto">
            <a:xfrm>
              <a:off x="2999" y="1327"/>
              <a:ext cx="31" cy="12"/>
            </a:xfrm>
            <a:prstGeom prst="rect">
              <a:avLst/>
            </a:prstGeom>
            <a:solidFill>
              <a:srgbClr val="BFBFBF"/>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13" name="Freeform 1753">
              <a:extLst>
                <a:ext uri="{FF2B5EF4-FFF2-40B4-BE49-F238E27FC236}">
                  <a16:creationId xmlns:a16="http://schemas.microsoft.com/office/drawing/2014/main" id="{CD296D97-D41D-4642-878D-F6E3FE18B479}"/>
                </a:ext>
              </a:extLst>
            </p:cNvPr>
            <p:cNvSpPr>
              <a:spLocks/>
            </p:cNvSpPr>
            <p:nvPr/>
          </p:nvSpPr>
          <p:spPr bwMode="auto">
            <a:xfrm>
              <a:off x="2999" y="1336"/>
              <a:ext cx="30" cy="5"/>
            </a:xfrm>
            <a:custGeom>
              <a:avLst/>
              <a:gdLst>
                <a:gd name="T0" fmla="*/ 28 w 59"/>
                <a:gd name="T1" fmla="*/ 5 h 10"/>
                <a:gd name="T2" fmla="*/ 29 w 59"/>
                <a:gd name="T3" fmla="*/ 5 h 10"/>
                <a:gd name="T4" fmla="*/ 29 w 59"/>
                <a:gd name="T5" fmla="*/ 4 h 10"/>
                <a:gd name="T6" fmla="*/ 30 w 59"/>
                <a:gd name="T7" fmla="*/ 4 h 10"/>
                <a:gd name="T8" fmla="*/ 30 w 59"/>
                <a:gd name="T9" fmla="*/ 1 h 10"/>
                <a:gd name="T10" fmla="*/ 29 w 59"/>
                <a:gd name="T11" fmla="*/ 1 h 10"/>
                <a:gd name="T12" fmla="*/ 29 w 59"/>
                <a:gd name="T13" fmla="*/ 0 h 10"/>
                <a:gd name="T14" fmla="*/ 1 w 59"/>
                <a:gd name="T15" fmla="*/ 0 h 10"/>
                <a:gd name="T16" fmla="*/ 1 w 59"/>
                <a:gd name="T17" fmla="*/ 1 h 10"/>
                <a:gd name="T18" fmla="*/ 0 w 59"/>
                <a:gd name="T19" fmla="*/ 1 h 10"/>
                <a:gd name="T20" fmla="*/ 0 w 59"/>
                <a:gd name="T21" fmla="*/ 4 h 10"/>
                <a:gd name="T22" fmla="*/ 1 w 59"/>
                <a:gd name="T23" fmla="*/ 4 h 10"/>
                <a:gd name="T24" fmla="*/ 1 w 59"/>
                <a:gd name="T25" fmla="*/ 5 h 10"/>
                <a:gd name="T26" fmla="*/ 2 w 59"/>
                <a:gd name="T27" fmla="*/ 5 h 10"/>
                <a:gd name="T28" fmla="*/ 28 w 59"/>
                <a:gd name="T29" fmla="*/ 5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10">
                  <a:moveTo>
                    <a:pt x="55" y="10"/>
                  </a:moveTo>
                  <a:lnTo>
                    <a:pt x="58" y="10"/>
                  </a:lnTo>
                  <a:lnTo>
                    <a:pt x="58" y="8"/>
                  </a:lnTo>
                  <a:lnTo>
                    <a:pt x="59" y="8"/>
                  </a:lnTo>
                  <a:lnTo>
                    <a:pt x="59" y="2"/>
                  </a:lnTo>
                  <a:lnTo>
                    <a:pt x="58" y="2"/>
                  </a:lnTo>
                  <a:lnTo>
                    <a:pt x="58" y="0"/>
                  </a:lnTo>
                  <a:lnTo>
                    <a:pt x="1" y="0"/>
                  </a:lnTo>
                  <a:lnTo>
                    <a:pt x="1" y="2"/>
                  </a:lnTo>
                  <a:lnTo>
                    <a:pt x="0" y="2"/>
                  </a:lnTo>
                  <a:lnTo>
                    <a:pt x="0" y="8"/>
                  </a:lnTo>
                  <a:lnTo>
                    <a:pt x="1" y="8"/>
                  </a:lnTo>
                  <a:lnTo>
                    <a:pt x="1" y="10"/>
                  </a:lnTo>
                  <a:lnTo>
                    <a:pt x="4" y="10"/>
                  </a:lnTo>
                  <a:lnTo>
                    <a:pt x="55" y="10"/>
                  </a:lnTo>
                  <a:close/>
                </a:path>
              </a:pathLst>
            </a:custGeom>
            <a:solidFill>
              <a:srgbClr val="000000"/>
            </a:solidFill>
            <a:ln w="3175" cmpd="sng">
              <a:solidFill>
                <a:srgbClr val="000000"/>
              </a:solidFill>
              <a:round/>
              <a:headEnd/>
              <a:tailEnd/>
            </a:ln>
          </p:spPr>
          <p:txBody>
            <a:bodyPr/>
            <a:lstStyle/>
            <a:p>
              <a:endParaRPr lang="en-US"/>
            </a:p>
          </p:txBody>
        </p:sp>
        <p:sp>
          <p:nvSpPr>
            <p:cNvPr id="6714" name="Freeform 1754">
              <a:extLst>
                <a:ext uri="{FF2B5EF4-FFF2-40B4-BE49-F238E27FC236}">
                  <a16:creationId xmlns:a16="http://schemas.microsoft.com/office/drawing/2014/main" id="{4995A073-B88B-8946-AE5F-1D6399991ADB}"/>
                </a:ext>
              </a:extLst>
            </p:cNvPr>
            <p:cNvSpPr>
              <a:spLocks/>
            </p:cNvSpPr>
            <p:nvPr/>
          </p:nvSpPr>
          <p:spPr bwMode="auto">
            <a:xfrm>
              <a:off x="2999" y="1325"/>
              <a:ext cx="30" cy="5"/>
            </a:xfrm>
            <a:custGeom>
              <a:avLst/>
              <a:gdLst>
                <a:gd name="T0" fmla="*/ 2 w 60"/>
                <a:gd name="T1" fmla="*/ 0 h 10"/>
                <a:gd name="T2" fmla="*/ 1 w 60"/>
                <a:gd name="T3" fmla="*/ 0 h 10"/>
                <a:gd name="T4" fmla="*/ 1 w 60"/>
                <a:gd name="T5" fmla="*/ 1 h 10"/>
                <a:gd name="T6" fmla="*/ 0 w 60"/>
                <a:gd name="T7" fmla="*/ 1 h 10"/>
                <a:gd name="T8" fmla="*/ 0 w 60"/>
                <a:gd name="T9" fmla="*/ 4 h 10"/>
                <a:gd name="T10" fmla="*/ 1 w 60"/>
                <a:gd name="T11" fmla="*/ 4 h 10"/>
                <a:gd name="T12" fmla="*/ 1 w 60"/>
                <a:gd name="T13" fmla="*/ 5 h 10"/>
                <a:gd name="T14" fmla="*/ 30 w 60"/>
                <a:gd name="T15" fmla="*/ 5 h 10"/>
                <a:gd name="T16" fmla="*/ 30 w 60"/>
                <a:gd name="T17" fmla="*/ 4 h 10"/>
                <a:gd name="T18" fmla="*/ 30 w 60"/>
                <a:gd name="T19" fmla="*/ 4 h 10"/>
                <a:gd name="T20" fmla="*/ 30 w 60"/>
                <a:gd name="T21" fmla="*/ 1 h 10"/>
                <a:gd name="T22" fmla="*/ 30 w 60"/>
                <a:gd name="T23" fmla="*/ 1 h 10"/>
                <a:gd name="T24" fmla="*/ 30 w 60"/>
                <a:gd name="T25" fmla="*/ 0 h 10"/>
                <a:gd name="T26" fmla="*/ 28 w 60"/>
                <a:gd name="T27" fmla="*/ 0 h 10"/>
                <a:gd name="T28" fmla="*/ 2 w 60"/>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10">
                  <a:moveTo>
                    <a:pt x="3" y="0"/>
                  </a:moveTo>
                  <a:lnTo>
                    <a:pt x="1" y="0"/>
                  </a:lnTo>
                  <a:lnTo>
                    <a:pt x="1" y="2"/>
                  </a:lnTo>
                  <a:lnTo>
                    <a:pt x="0" y="2"/>
                  </a:lnTo>
                  <a:lnTo>
                    <a:pt x="0" y="8"/>
                  </a:lnTo>
                  <a:lnTo>
                    <a:pt x="1" y="8"/>
                  </a:lnTo>
                  <a:lnTo>
                    <a:pt x="1" y="10"/>
                  </a:lnTo>
                  <a:lnTo>
                    <a:pt x="59" y="10"/>
                  </a:lnTo>
                  <a:lnTo>
                    <a:pt x="59" y="8"/>
                  </a:lnTo>
                  <a:lnTo>
                    <a:pt x="60" y="8"/>
                  </a:lnTo>
                  <a:lnTo>
                    <a:pt x="60" y="2"/>
                  </a:lnTo>
                  <a:lnTo>
                    <a:pt x="59" y="2"/>
                  </a:lnTo>
                  <a:lnTo>
                    <a:pt x="59" y="0"/>
                  </a:lnTo>
                  <a:lnTo>
                    <a:pt x="56" y="0"/>
                  </a:lnTo>
                  <a:lnTo>
                    <a:pt x="3" y="0"/>
                  </a:lnTo>
                  <a:close/>
                </a:path>
              </a:pathLst>
            </a:custGeom>
            <a:solidFill>
              <a:srgbClr val="000000"/>
            </a:solidFill>
            <a:ln w="3175" cmpd="sng">
              <a:solidFill>
                <a:srgbClr val="000000"/>
              </a:solidFill>
              <a:round/>
              <a:headEnd/>
              <a:tailEnd/>
            </a:ln>
          </p:spPr>
          <p:txBody>
            <a:bodyPr/>
            <a:lstStyle/>
            <a:p>
              <a:endParaRPr lang="en-US"/>
            </a:p>
          </p:txBody>
        </p:sp>
        <p:sp>
          <p:nvSpPr>
            <p:cNvPr id="6715" name="Oval 1755">
              <a:extLst>
                <a:ext uri="{FF2B5EF4-FFF2-40B4-BE49-F238E27FC236}">
                  <a16:creationId xmlns:a16="http://schemas.microsoft.com/office/drawing/2014/main" id="{C9C52A4F-4E73-0143-AA09-3E9000C6305F}"/>
                </a:ext>
              </a:extLst>
            </p:cNvPr>
            <p:cNvSpPr>
              <a:spLocks noChangeArrowheads="1"/>
            </p:cNvSpPr>
            <p:nvPr/>
          </p:nvSpPr>
          <p:spPr bwMode="auto">
            <a:xfrm>
              <a:off x="2990" y="1308"/>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16" name="Freeform 1756">
              <a:extLst>
                <a:ext uri="{FF2B5EF4-FFF2-40B4-BE49-F238E27FC236}">
                  <a16:creationId xmlns:a16="http://schemas.microsoft.com/office/drawing/2014/main" id="{B01090A9-2E5D-F242-8465-A30ABC7ABC3F}"/>
                </a:ext>
              </a:extLst>
            </p:cNvPr>
            <p:cNvSpPr>
              <a:spLocks/>
            </p:cNvSpPr>
            <p:nvPr/>
          </p:nvSpPr>
          <p:spPr bwMode="auto">
            <a:xfrm>
              <a:off x="2997" y="1354"/>
              <a:ext cx="11" cy="14"/>
            </a:xfrm>
            <a:custGeom>
              <a:avLst/>
              <a:gdLst>
                <a:gd name="T0" fmla="*/ 5 w 22"/>
                <a:gd name="T1" fmla="*/ 0 h 28"/>
                <a:gd name="T2" fmla="*/ 5 w 22"/>
                <a:gd name="T3" fmla="*/ 2 h 28"/>
                <a:gd name="T4" fmla="*/ 5 w 22"/>
                <a:gd name="T5" fmla="*/ 2 h 28"/>
                <a:gd name="T6" fmla="*/ 5 w 22"/>
                <a:gd name="T7" fmla="*/ 3 h 28"/>
                <a:gd name="T8" fmla="*/ 4 w 22"/>
                <a:gd name="T9" fmla="*/ 3 h 28"/>
                <a:gd name="T10" fmla="*/ 4 w 22"/>
                <a:gd name="T11" fmla="*/ 5 h 28"/>
                <a:gd name="T12" fmla="*/ 7 w 22"/>
                <a:gd name="T13" fmla="*/ 5 h 28"/>
                <a:gd name="T14" fmla="*/ 7 w 22"/>
                <a:gd name="T15" fmla="*/ 8 h 28"/>
                <a:gd name="T16" fmla="*/ 8 w 22"/>
                <a:gd name="T17" fmla="*/ 8 h 28"/>
                <a:gd name="T18" fmla="*/ 8 w 22"/>
                <a:gd name="T19" fmla="*/ 9 h 28"/>
                <a:gd name="T20" fmla="*/ 5 w 22"/>
                <a:gd name="T21" fmla="*/ 9 h 28"/>
                <a:gd name="T22" fmla="*/ 5 w 22"/>
                <a:gd name="T23" fmla="*/ 7 h 28"/>
                <a:gd name="T24" fmla="*/ 6 w 22"/>
                <a:gd name="T25" fmla="*/ 7 h 28"/>
                <a:gd name="T26" fmla="*/ 6 w 22"/>
                <a:gd name="T27" fmla="*/ 5 h 28"/>
                <a:gd name="T28" fmla="*/ 3 w 22"/>
                <a:gd name="T29" fmla="*/ 5 h 28"/>
                <a:gd name="T30" fmla="*/ 3 w 22"/>
                <a:gd name="T31" fmla="*/ 9 h 28"/>
                <a:gd name="T32" fmla="*/ 2 w 22"/>
                <a:gd name="T33" fmla="*/ 9 h 28"/>
                <a:gd name="T34" fmla="*/ 2 w 22"/>
                <a:gd name="T35" fmla="*/ 11 h 28"/>
                <a:gd name="T36" fmla="*/ 1 w 22"/>
                <a:gd name="T37" fmla="*/ 11 h 28"/>
                <a:gd name="T38" fmla="*/ 1 w 22"/>
                <a:gd name="T39" fmla="*/ 12 h 28"/>
                <a:gd name="T40" fmla="*/ 1 w 22"/>
                <a:gd name="T41" fmla="*/ 12 h 28"/>
                <a:gd name="T42" fmla="*/ 1 w 22"/>
                <a:gd name="T43" fmla="*/ 14 h 28"/>
                <a:gd name="T44" fmla="*/ 0 w 22"/>
                <a:gd name="T45" fmla="*/ 14 h 28"/>
                <a:gd name="T46" fmla="*/ 0 w 22"/>
                <a:gd name="T47" fmla="*/ 14 h 28"/>
                <a:gd name="T48" fmla="*/ 3 w 22"/>
                <a:gd name="T49" fmla="*/ 14 h 28"/>
                <a:gd name="T50" fmla="*/ 3 w 22"/>
                <a:gd name="T51" fmla="*/ 12 h 28"/>
                <a:gd name="T52" fmla="*/ 11 w 22"/>
                <a:gd name="T53" fmla="*/ 12 h 28"/>
                <a:gd name="T54" fmla="*/ 11 w 22"/>
                <a:gd name="T55" fmla="*/ 10 h 28"/>
                <a:gd name="T56" fmla="*/ 10 w 22"/>
                <a:gd name="T57" fmla="*/ 10 h 28"/>
                <a:gd name="T58" fmla="*/ 10 w 22"/>
                <a:gd name="T59" fmla="*/ 8 h 28"/>
                <a:gd name="T60" fmla="*/ 10 w 22"/>
                <a:gd name="T61" fmla="*/ 8 h 28"/>
                <a:gd name="T62" fmla="*/ 9 w 22"/>
                <a:gd name="T63" fmla="*/ 3 h 28"/>
                <a:gd name="T64" fmla="*/ 9 w 22"/>
                <a:gd name="T65" fmla="*/ 3 h 28"/>
                <a:gd name="T66" fmla="*/ 8 w 22"/>
                <a:gd name="T67" fmla="*/ 0 h 28"/>
                <a:gd name="T68" fmla="*/ 5 w 22"/>
                <a:gd name="T69" fmla="*/ 0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 h="28">
                  <a:moveTo>
                    <a:pt x="10" y="0"/>
                  </a:moveTo>
                  <a:lnTo>
                    <a:pt x="10" y="3"/>
                  </a:lnTo>
                  <a:lnTo>
                    <a:pt x="9" y="3"/>
                  </a:lnTo>
                  <a:lnTo>
                    <a:pt x="9" y="6"/>
                  </a:lnTo>
                  <a:lnTo>
                    <a:pt x="7" y="6"/>
                  </a:lnTo>
                  <a:lnTo>
                    <a:pt x="7" y="9"/>
                  </a:lnTo>
                  <a:lnTo>
                    <a:pt x="14" y="9"/>
                  </a:lnTo>
                  <a:lnTo>
                    <a:pt x="14" y="16"/>
                  </a:lnTo>
                  <a:lnTo>
                    <a:pt x="15" y="16"/>
                  </a:lnTo>
                  <a:lnTo>
                    <a:pt x="15" y="17"/>
                  </a:lnTo>
                  <a:lnTo>
                    <a:pt x="9" y="17"/>
                  </a:lnTo>
                  <a:lnTo>
                    <a:pt x="10" y="13"/>
                  </a:lnTo>
                  <a:lnTo>
                    <a:pt x="11" y="13"/>
                  </a:lnTo>
                  <a:lnTo>
                    <a:pt x="11" y="9"/>
                  </a:lnTo>
                  <a:lnTo>
                    <a:pt x="6" y="9"/>
                  </a:lnTo>
                  <a:lnTo>
                    <a:pt x="5" y="17"/>
                  </a:lnTo>
                  <a:lnTo>
                    <a:pt x="4" y="17"/>
                  </a:lnTo>
                  <a:lnTo>
                    <a:pt x="4" y="21"/>
                  </a:lnTo>
                  <a:lnTo>
                    <a:pt x="2" y="21"/>
                  </a:lnTo>
                  <a:lnTo>
                    <a:pt x="2" y="24"/>
                  </a:lnTo>
                  <a:lnTo>
                    <a:pt x="1" y="24"/>
                  </a:lnTo>
                  <a:lnTo>
                    <a:pt x="1" y="27"/>
                  </a:lnTo>
                  <a:lnTo>
                    <a:pt x="0" y="27"/>
                  </a:lnTo>
                  <a:lnTo>
                    <a:pt x="0" y="28"/>
                  </a:lnTo>
                  <a:lnTo>
                    <a:pt x="5" y="28"/>
                  </a:lnTo>
                  <a:lnTo>
                    <a:pt x="6" y="24"/>
                  </a:lnTo>
                  <a:lnTo>
                    <a:pt x="22" y="24"/>
                  </a:lnTo>
                  <a:lnTo>
                    <a:pt x="22" y="19"/>
                  </a:lnTo>
                  <a:lnTo>
                    <a:pt x="20" y="19"/>
                  </a:lnTo>
                  <a:lnTo>
                    <a:pt x="20" y="16"/>
                  </a:lnTo>
                  <a:lnTo>
                    <a:pt x="19" y="16"/>
                  </a:lnTo>
                  <a:lnTo>
                    <a:pt x="18" y="6"/>
                  </a:lnTo>
                  <a:lnTo>
                    <a:pt x="17" y="6"/>
                  </a:lnTo>
                  <a:lnTo>
                    <a:pt x="15" y="0"/>
                  </a:lnTo>
                  <a:lnTo>
                    <a:pt x="10" y="0"/>
                  </a:lnTo>
                  <a:close/>
                </a:path>
              </a:pathLst>
            </a:custGeom>
            <a:solidFill>
              <a:srgbClr val="000000"/>
            </a:solidFill>
            <a:ln w="3175" cmpd="sng">
              <a:solidFill>
                <a:srgbClr val="000000"/>
              </a:solidFill>
              <a:round/>
              <a:headEnd/>
              <a:tailEnd/>
            </a:ln>
          </p:spPr>
          <p:txBody>
            <a:bodyPr/>
            <a:lstStyle/>
            <a:p>
              <a:endParaRPr lang="en-US"/>
            </a:p>
          </p:txBody>
        </p:sp>
        <p:sp>
          <p:nvSpPr>
            <p:cNvPr id="6717" name="Freeform 1757">
              <a:extLst>
                <a:ext uri="{FF2B5EF4-FFF2-40B4-BE49-F238E27FC236}">
                  <a16:creationId xmlns:a16="http://schemas.microsoft.com/office/drawing/2014/main" id="{3EC9E6CC-0093-0340-AFB1-389B8FD0E8D1}"/>
                </a:ext>
              </a:extLst>
            </p:cNvPr>
            <p:cNvSpPr>
              <a:spLocks/>
            </p:cNvSpPr>
            <p:nvPr/>
          </p:nvSpPr>
          <p:spPr bwMode="auto">
            <a:xfrm>
              <a:off x="3006" y="1365"/>
              <a:ext cx="3" cy="3"/>
            </a:xfrm>
            <a:custGeom>
              <a:avLst/>
              <a:gdLst>
                <a:gd name="T0" fmla="*/ 0 w 6"/>
                <a:gd name="T1" fmla="*/ 0 h 4"/>
                <a:gd name="T2" fmla="*/ 0 w 6"/>
                <a:gd name="T3" fmla="*/ 2 h 4"/>
                <a:gd name="T4" fmla="*/ 1 w 6"/>
                <a:gd name="T5" fmla="*/ 2 h 4"/>
                <a:gd name="T6" fmla="*/ 1 w 6"/>
                <a:gd name="T7" fmla="*/ 3 h 4"/>
                <a:gd name="T8" fmla="*/ 3 w 6"/>
                <a:gd name="T9" fmla="*/ 3 h 4"/>
                <a:gd name="T10" fmla="*/ 3 w 6"/>
                <a:gd name="T11" fmla="*/ 0 h 4"/>
                <a:gd name="T12" fmla="*/ 0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0" y="0"/>
                  </a:moveTo>
                  <a:lnTo>
                    <a:pt x="0" y="3"/>
                  </a:lnTo>
                  <a:lnTo>
                    <a:pt x="1" y="3"/>
                  </a:lnTo>
                  <a:lnTo>
                    <a:pt x="1" y="4"/>
                  </a:lnTo>
                  <a:lnTo>
                    <a:pt x="6" y="4"/>
                  </a:lnTo>
                  <a:lnTo>
                    <a:pt x="5"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18" name="Freeform 1758">
              <a:extLst>
                <a:ext uri="{FF2B5EF4-FFF2-40B4-BE49-F238E27FC236}">
                  <a16:creationId xmlns:a16="http://schemas.microsoft.com/office/drawing/2014/main" id="{39FDB236-6AFD-194B-9357-98B63F5B3A09}"/>
                </a:ext>
              </a:extLst>
            </p:cNvPr>
            <p:cNvSpPr>
              <a:spLocks/>
            </p:cNvSpPr>
            <p:nvPr/>
          </p:nvSpPr>
          <p:spPr bwMode="auto">
            <a:xfrm>
              <a:off x="3010" y="1354"/>
              <a:ext cx="11" cy="14"/>
            </a:xfrm>
            <a:custGeom>
              <a:avLst/>
              <a:gdLst>
                <a:gd name="T0" fmla="*/ 8 w 21"/>
                <a:gd name="T1" fmla="*/ 9 h 30"/>
                <a:gd name="T2" fmla="*/ 11 w 21"/>
                <a:gd name="T3" fmla="*/ 10 h 30"/>
                <a:gd name="T4" fmla="*/ 9 w 21"/>
                <a:gd name="T5" fmla="*/ 13 h 30"/>
                <a:gd name="T6" fmla="*/ 8 w 21"/>
                <a:gd name="T7" fmla="*/ 13 h 30"/>
                <a:gd name="T8" fmla="*/ 6 w 21"/>
                <a:gd name="T9" fmla="*/ 14 h 30"/>
                <a:gd name="T10" fmla="*/ 3 w 21"/>
                <a:gd name="T11" fmla="*/ 13 h 30"/>
                <a:gd name="T12" fmla="*/ 2 w 21"/>
                <a:gd name="T13" fmla="*/ 12 h 30"/>
                <a:gd name="T14" fmla="*/ 1 w 21"/>
                <a:gd name="T15" fmla="*/ 10 h 30"/>
                <a:gd name="T16" fmla="*/ 0 w 21"/>
                <a:gd name="T17" fmla="*/ 7 h 30"/>
                <a:gd name="T18" fmla="*/ 1 w 21"/>
                <a:gd name="T19" fmla="*/ 4 h 30"/>
                <a:gd name="T20" fmla="*/ 2 w 21"/>
                <a:gd name="T21" fmla="*/ 1 h 30"/>
                <a:gd name="T22" fmla="*/ 3 w 21"/>
                <a:gd name="T23" fmla="*/ 1 h 30"/>
                <a:gd name="T24" fmla="*/ 6 w 21"/>
                <a:gd name="T25" fmla="*/ 0 h 30"/>
                <a:gd name="T26" fmla="*/ 10 w 21"/>
                <a:gd name="T27" fmla="*/ 1 h 30"/>
                <a:gd name="T28" fmla="*/ 10 w 21"/>
                <a:gd name="T29" fmla="*/ 4 h 30"/>
                <a:gd name="T30" fmla="*/ 8 w 21"/>
                <a:gd name="T31" fmla="*/ 4 h 30"/>
                <a:gd name="T32" fmla="*/ 8 w 21"/>
                <a:gd name="T33" fmla="*/ 4 h 30"/>
                <a:gd name="T34" fmla="*/ 7 w 21"/>
                <a:gd name="T35" fmla="*/ 3 h 30"/>
                <a:gd name="T36" fmla="*/ 6 w 21"/>
                <a:gd name="T37" fmla="*/ 2 h 30"/>
                <a:gd name="T38" fmla="*/ 3 w 21"/>
                <a:gd name="T39" fmla="*/ 3 h 30"/>
                <a:gd name="T40" fmla="*/ 3 w 21"/>
                <a:gd name="T41" fmla="*/ 7 h 30"/>
                <a:gd name="T42" fmla="*/ 3 w 21"/>
                <a:gd name="T43" fmla="*/ 10 h 30"/>
                <a:gd name="T44" fmla="*/ 6 w 21"/>
                <a:gd name="T45" fmla="*/ 12 h 30"/>
                <a:gd name="T46" fmla="*/ 7 w 21"/>
                <a:gd name="T47" fmla="*/ 11 h 30"/>
                <a:gd name="T48" fmla="*/ 8 w 21"/>
                <a:gd name="T49" fmla="*/ 9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 h="30">
                  <a:moveTo>
                    <a:pt x="16" y="19"/>
                  </a:moveTo>
                  <a:lnTo>
                    <a:pt x="21" y="21"/>
                  </a:lnTo>
                  <a:lnTo>
                    <a:pt x="18" y="27"/>
                  </a:lnTo>
                  <a:lnTo>
                    <a:pt x="15" y="28"/>
                  </a:lnTo>
                  <a:lnTo>
                    <a:pt x="11" y="30"/>
                  </a:lnTo>
                  <a:lnTo>
                    <a:pt x="6" y="28"/>
                  </a:lnTo>
                  <a:lnTo>
                    <a:pt x="3" y="25"/>
                  </a:lnTo>
                  <a:lnTo>
                    <a:pt x="1" y="21"/>
                  </a:lnTo>
                  <a:lnTo>
                    <a:pt x="0" y="14"/>
                  </a:lnTo>
                  <a:lnTo>
                    <a:pt x="1" y="8"/>
                  </a:lnTo>
                  <a:lnTo>
                    <a:pt x="3" y="3"/>
                  </a:lnTo>
                  <a:lnTo>
                    <a:pt x="6" y="2"/>
                  </a:lnTo>
                  <a:lnTo>
                    <a:pt x="11" y="0"/>
                  </a:lnTo>
                  <a:lnTo>
                    <a:pt x="19" y="3"/>
                  </a:lnTo>
                  <a:lnTo>
                    <a:pt x="20" y="8"/>
                  </a:lnTo>
                  <a:lnTo>
                    <a:pt x="16" y="9"/>
                  </a:lnTo>
                  <a:lnTo>
                    <a:pt x="15" y="8"/>
                  </a:lnTo>
                  <a:lnTo>
                    <a:pt x="14" y="6"/>
                  </a:lnTo>
                  <a:lnTo>
                    <a:pt x="11" y="5"/>
                  </a:lnTo>
                  <a:lnTo>
                    <a:pt x="6" y="6"/>
                  </a:lnTo>
                  <a:lnTo>
                    <a:pt x="5" y="14"/>
                  </a:lnTo>
                  <a:lnTo>
                    <a:pt x="6" y="22"/>
                  </a:lnTo>
                  <a:lnTo>
                    <a:pt x="11" y="25"/>
                  </a:lnTo>
                  <a:lnTo>
                    <a:pt x="14" y="24"/>
                  </a:lnTo>
                  <a:lnTo>
                    <a:pt x="16" y="19"/>
                  </a:lnTo>
                  <a:close/>
                </a:path>
              </a:pathLst>
            </a:custGeom>
            <a:solidFill>
              <a:srgbClr val="000000"/>
            </a:solidFill>
            <a:ln w="3175" cmpd="sng">
              <a:solidFill>
                <a:srgbClr val="000000"/>
              </a:solidFill>
              <a:round/>
              <a:headEnd/>
              <a:tailEnd/>
            </a:ln>
          </p:spPr>
          <p:txBody>
            <a:bodyPr/>
            <a:lstStyle/>
            <a:p>
              <a:endParaRPr lang="en-US"/>
            </a:p>
          </p:txBody>
        </p:sp>
        <p:sp>
          <p:nvSpPr>
            <p:cNvPr id="6719" name="Freeform 1759">
              <a:extLst>
                <a:ext uri="{FF2B5EF4-FFF2-40B4-BE49-F238E27FC236}">
                  <a16:creationId xmlns:a16="http://schemas.microsoft.com/office/drawing/2014/main" id="{BDF0F73C-DFB2-DF4F-AC06-E21C4CC0E298}"/>
                </a:ext>
              </a:extLst>
            </p:cNvPr>
            <p:cNvSpPr>
              <a:spLocks/>
            </p:cNvSpPr>
            <p:nvPr/>
          </p:nvSpPr>
          <p:spPr bwMode="auto">
            <a:xfrm>
              <a:off x="3023" y="1354"/>
              <a:ext cx="10" cy="14"/>
            </a:xfrm>
            <a:custGeom>
              <a:avLst/>
              <a:gdLst>
                <a:gd name="T0" fmla="*/ 0 w 21"/>
                <a:gd name="T1" fmla="*/ 14 h 28"/>
                <a:gd name="T2" fmla="*/ 0 w 21"/>
                <a:gd name="T3" fmla="*/ 0 h 28"/>
                <a:gd name="T4" fmla="*/ 2 w 21"/>
                <a:gd name="T5" fmla="*/ 0 h 28"/>
                <a:gd name="T6" fmla="*/ 2 w 21"/>
                <a:gd name="T7" fmla="*/ 7 h 28"/>
                <a:gd name="T8" fmla="*/ 7 w 21"/>
                <a:gd name="T9" fmla="*/ 0 h 28"/>
                <a:gd name="T10" fmla="*/ 10 w 21"/>
                <a:gd name="T11" fmla="*/ 0 h 28"/>
                <a:gd name="T12" fmla="*/ 6 w 21"/>
                <a:gd name="T13" fmla="*/ 6 h 28"/>
                <a:gd name="T14" fmla="*/ 10 w 21"/>
                <a:gd name="T15" fmla="*/ 14 h 28"/>
                <a:gd name="T16" fmla="*/ 7 w 21"/>
                <a:gd name="T17" fmla="*/ 14 h 28"/>
                <a:gd name="T18" fmla="*/ 4 w 21"/>
                <a:gd name="T19" fmla="*/ 8 h 28"/>
                <a:gd name="T20" fmla="*/ 2 w 21"/>
                <a:gd name="T21" fmla="*/ 11 h 28"/>
                <a:gd name="T22" fmla="*/ 2 w 21"/>
                <a:gd name="T23" fmla="*/ 14 h 28"/>
                <a:gd name="T24" fmla="*/ 0 w 21"/>
                <a:gd name="T25" fmla="*/ 14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8">
                  <a:moveTo>
                    <a:pt x="0" y="28"/>
                  </a:moveTo>
                  <a:lnTo>
                    <a:pt x="0" y="0"/>
                  </a:lnTo>
                  <a:lnTo>
                    <a:pt x="4" y="0"/>
                  </a:lnTo>
                  <a:lnTo>
                    <a:pt x="4" y="13"/>
                  </a:lnTo>
                  <a:lnTo>
                    <a:pt x="14" y="0"/>
                  </a:lnTo>
                  <a:lnTo>
                    <a:pt x="21" y="0"/>
                  </a:lnTo>
                  <a:lnTo>
                    <a:pt x="12" y="11"/>
                  </a:lnTo>
                  <a:lnTo>
                    <a:pt x="21" y="28"/>
                  </a:lnTo>
                  <a:lnTo>
                    <a:pt x="14" y="28"/>
                  </a:lnTo>
                  <a:lnTo>
                    <a:pt x="8" y="16"/>
                  </a:lnTo>
                  <a:lnTo>
                    <a:pt x="4" y="21"/>
                  </a:lnTo>
                  <a:lnTo>
                    <a:pt x="4" y="28"/>
                  </a:lnTo>
                  <a:lnTo>
                    <a:pt x="0" y="28"/>
                  </a:lnTo>
                  <a:close/>
                </a:path>
              </a:pathLst>
            </a:custGeom>
            <a:solidFill>
              <a:srgbClr val="000000"/>
            </a:solidFill>
            <a:ln w="3175" cmpd="sng">
              <a:solidFill>
                <a:srgbClr val="000000"/>
              </a:solidFill>
              <a:round/>
              <a:headEnd/>
              <a:tailEnd/>
            </a:ln>
          </p:spPr>
          <p:txBody>
            <a:bodyPr/>
            <a:lstStyle/>
            <a:p>
              <a:endParaRPr lang="en-US"/>
            </a:p>
          </p:txBody>
        </p:sp>
        <p:grpSp>
          <p:nvGrpSpPr>
            <p:cNvPr id="6720" name="Group 1760">
              <a:extLst>
                <a:ext uri="{FF2B5EF4-FFF2-40B4-BE49-F238E27FC236}">
                  <a16:creationId xmlns:a16="http://schemas.microsoft.com/office/drawing/2014/main" id="{8F43FC95-78B1-F244-BCC1-DEE87A0563C6}"/>
                </a:ext>
              </a:extLst>
            </p:cNvPr>
            <p:cNvGrpSpPr>
              <a:grpSpLocks/>
            </p:cNvGrpSpPr>
            <p:nvPr/>
          </p:nvGrpSpPr>
          <p:grpSpPr bwMode="auto">
            <a:xfrm>
              <a:off x="2834" y="819"/>
              <a:ext cx="209" cy="448"/>
              <a:chOff x="2834" y="819"/>
              <a:chExt cx="209" cy="448"/>
            </a:xfrm>
          </p:grpSpPr>
          <p:sp>
            <p:nvSpPr>
              <p:cNvPr id="6844" name="Rectangle 1761">
                <a:extLst>
                  <a:ext uri="{FF2B5EF4-FFF2-40B4-BE49-F238E27FC236}">
                    <a16:creationId xmlns:a16="http://schemas.microsoft.com/office/drawing/2014/main" id="{6E1AB811-57DD-5A40-8447-E26C7E77C048}"/>
                  </a:ext>
                </a:extLst>
              </p:cNvPr>
              <p:cNvSpPr>
                <a:spLocks noChangeArrowheads="1"/>
              </p:cNvSpPr>
              <p:nvPr/>
            </p:nvSpPr>
            <p:spPr bwMode="auto">
              <a:xfrm>
                <a:off x="2834" y="1196"/>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45" name="Freeform 1762">
                <a:extLst>
                  <a:ext uri="{FF2B5EF4-FFF2-40B4-BE49-F238E27FC236}">
                    <a16:creationId xmlns:a16="http://schemas.microsoft.com/office/drawing/2014/main" id="{BBFB0D70-70B9-CA4D-A016-0B01D46FA4B6}"/>
                  </a:ext>
                </a:extLst>
              </p:cNvPr>
              <p:cNvSpPr>
                <a:spLocks/>
              </p:cNvSpPr>
              <p:nvPr/>
            </p:nvSpPr>
            <p:spPr bwMode="auto">
              <a:xfrm>
                <a:off x="2846" y="1241"/>
                <a:ext cx="34" cy="4"/>
              </a:xfrm>
              <a:custGeom>
                <a:avLst/>
                <a:gdLst>
                  <a:gd name="T0" fmla="*/ 2 w 67"/>
                  <a:gd name="T1" fmla="*/ 0 h 10"/>
                  <a:gd name="T2" fmla="*/ 1 w 67"/>
                  <a:gd name="T3" fmla="*/ 0 h 10"/>
                  <a:gd name="T4" fmla="*/ 1 w 67"/>
                  <a:gd name="T5" fmla="*/ 1 h 10"/>
                  <a:gd name="T6" fmla="*/ 0 w 67"/>
                  <a:gd name="T7" fmla="*/ 1 h 10"/>
                  <a:gd name="T8" fmla="*/ 0 w 67"/>
                  <a:gd name="T9" fmla="*/ 3 h 10"/>
                  <a:gd name="T10" fmla="*/ 1 w 67"/>
                  <a:gd name="T11" fmla="*/ 3 h 10"/>
                  <a:gd name="T12" fmla="*/ 1 w 67"/>
                  <a:gd name="T13" fmla="*/ 4 h 10"/>
                  <a:gd name="T14" fmla="*/ 33 w 67"/>
                  <a:gd name="T15" fmla="*/ 4 h 10"/>
                  <a:gd name="T16" fmla="*/ 33 w 67"/>
                  <a:gd name="T17" fmla="*/ 3 h 10"/>
                  <a:gd name="T18" fmla="*/ 34 w 67"/>
                  <a:gd name="T19" fmla="*/ 3 h 10"/>
                  <a:gd name="T20" fmla="*/ 34 w 67"/>
                  <a:gd name="T21" fmla="*/ 1 h 10"/>
                  <a:gd name="T22" fmla="*/ 33 w 67"/>
                  <a:gd name="T23" fmla="*/ 1 h 10"/>
                  <a:gd name="T24" fmla="*/ 33 w 67"/>
                  <a:gd name="T25" fmla="*/ 0 h 10"/>
                  <a:gd name="T26" fmla="*/ 32 w 67"/>
                  <a:gd name="T27" fmla="*/ 0 h 10"/>
                  <a:gd name="T28" fmla="*/ 2 w 67"/>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 h="10">
                    <a:moveTo>
                      <a:pt x="4" y="0"/>
                    </a:moveTo>
                    <a:lnTo>
                      <a:pt x="1" y="0"/>
                    </a:lnTo>
                    <a:lnTo>
                      <a:pt x="1" y="2"/>
                    </a:lnTo>
                    <a:lnTo>
                      <a:pt x="0" y="2"/>
                    </a:lnTo>
                    <a:lnTo>
                      <a:pt x="0" y="8"/>
                    </a:lnTo>
                    <a:lnTo>
                      <a:pt x="1" y="8"/>
                    </a:lnTo>
                    <a:lnTo>
                      <a:pt x="1" y="10"/>
                    </a:lnTo>
                    <a:lnTo>
                      <a:pt x="66" y="10"/>
                    </a:lnTo>
                    <a:lnTo>
                      <a:pt x="66" y="8"/>
                    </a:lnTo>
                    <a:lnTo>
                      <a:pt x="67" y="8"/>
                    </a:lnTo>
                    <a:lnTo>
                      <a:pt x="67" y="2"/>
                    </a:lnTo>
                    <a:lnTo>
                      <a:pt x="66" y="2"/>
                    </a:lnTo>
                    <a:lnTo>
                      <a:pt x="66" y="0"/>
                    </a:lnTo>
                    <a:lnTo>
                      <a:pt x="63" y="0"/>
                    </a:lnTo>
                    <a:lnTo>
                      <a:pt x="4"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46" name="Freeform 1763">
                <a:extLst>
                  <a:ext uri="{FF2B5EF4-FFF2-40B4-BE49-F238E27FC236}">
                    <a16:creationId xmlns:a16="http://schemas.microsoft.com/office/drawing/2014/main" id="{A258059F-8F5B-C34F-933B-3C65747AC875}"/>
                  </a:ext>
                </a:extLst>
              </p:cNvPr>
              <p:cNvSpPr>
                <a:spLocks/>
              </p:cNvSpPr>
              <p:nvPr/>
            </p:nvSpPr>
            <p:spPr bwMode="auto">
              <a:xfrm>
                <a:off x="2838" y="1202"/>
                <a:ext cx="11" cy="14"/>
              </a:xfrm>
              <a:custGeom>
                <a:avLst/>
                <a:gdLst>
                  <a:gd name="T0" fmla="*/ 4 w 22"/>
                  <a:gd name="T1" fmla="*/ 14 h 28"/>
                  <a:gd name="T2" fmla="*/ 4 w 22"/>
                  <a:gd name="T3" fmla="*/ 8 h 28"/>
                  <a:gd name="T4" fmla="*/ 0 w 22"/>
                  <a:gd name="T5" fmla="*/ 0 h 28"/>
                  <a:gd name="T6" fmla="*/ 3 w 22"/>
                  <a:gd name="T7" fmla="*/ 0 h 28"/>
                  <a:gd name="T8" fmla="*/ 6 w 22"/>
                  <a:gd name="T9" fmla="*/ 6 h 28"/>
                  <a:gd name="T10" fmla="*/ 9 w 22"/>
                  <a:gd name="T11" fmla="*/ 0 h 28"/>
                  <a:gd name="T12" fmla="*/ 11 w 22"/>
                  <a:gd name="T13" fmla="*/ 0 h 28"/>
                  <a:gd name="T14" fmla="*/ 7 w 22"/>
                  <a:gd name="T15" fmla="*/ 8 h 28"/>
                  <a:gd name="T16" fmla="*/ 7 w 22"/>
                  <a:gd name="T17" fmla="*/ 14 h 28"/>
                  <a:gd name="T18" fmla="*/ 4 w 22"/>
                  <a:gd name="T19" fmla="*/ 1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8">
                    <a:moveTo>
                      <a:pt x="8" y="28"/>
                    </a:moveTo>
                    <a:lnTo>
                      <a:pt x="8" y="16"/>
                    </a:lnTo>
                    <a:lnTo>
                      <a:pt x="0" y="0"/>
                    </a:lnTo>
                    <a:lnTo>
                      <a:pt x="5" y="0"/>
                    </a:lnTo>
                    <a:lnTo>
                      <a:pt x="11" y="11"/>
                    </a:lnTo>
                    <a:lnTo>
                      <a:pt x="17" y="0"/>
                    </a:lnTo>
                    <a:lnTo>
                      <a:pt x="22" y="0"/>
                    </a:lnTo>
                    <a:lnTo>
                      <a:pt x="13" y="16"/>
                    </a:lnTo>
                    <a:lnTo>
                      <a:pt x="13" y="28"/>
                    </a:lnTo>
                    <a:lnTo>
                      <a:pt x="8"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47" name="Freeform 1764">
                <a:extLst>
                  <a:ext uri="{FF2B5EF4-FFF2-40B4-BE49-F238E27FC236}">
                    <a16:creationId xmlns:a16="http://schemas.microsoft.com/office/drawing/2014/main" id="{B2488D90-7416-9C4E-938D-CD36E2372020}"/>
                  </a:ext>
                </a:extLst>
              </p:cNvPr>
              <p:cNvSpPr>
                <a:spLocks/>
              </p:cNvSpPr>
              <p:nvPr/>
            </p:nvSpPr>
            <p:spPr bwMode="auto">
              <a:xfrm>
                <a:off x="2880" y="1202"/>
                <a:ext cx="10" cy="14"/>
              </a:xfrm>
              <a:custGeom>
                <a:avLst/>
                <a:gdLst>
                  <a:gd name="T0" fmla="*/ 0 w 20"/>
                  <a:gd name="T1" fmla="*/ 14 h 28"/>
                  <a:gd name="T2" fmla="*/ 0 w 20"/>
                  <a:gd name="T3" fmla="*/ 12 h 28"/>
                  <a:gd name="T4" fmla="*/ 6 w 20"/>
                  <a:gd name="T5" fmla="*/ 3 h 28"/>
                  <a:gd name="T6" fmla="*/ 1 w 20"/>
                  <a:gd name="T7" fmla="*/ 3 h 28"/>
                  <a:gd name="T8" fmla="*/ 1 w 20"/>
                  <a:gd name="T9" fmla="*/ 0 h 28"/>
                  <a:gd name="T10" fmla="*/ 9 w 20"/>
                  <a:gd name="T11" fmla="*/ 0 h 28"/>
                  <a:gd name="T12" fmla="*/ 9 w 20"/>
                  <a:gd name="T13" fmla="*/ 2 h 28"/>
                  <a:gd name="T14" fmla="*/ 3 w 20"/>
                  <a:gd name="T15" fmla="*/ 12 h 28"/>
                  <a:gd name="T16" fmla="*/ 10 w 20"/>
                  <a:gd name="T17" fmla="*/ 12 h 28"/>
                  <a:gd name="T18" fmla="*/ 10 w 20"/>
                  <a:gd name="T19" fmla="*/ 14 h 28"/>
                  <a:gd name="T20" fmla="*/ 0 w 20"/>
                  <a:gd name="T21" fmla="*/ 14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8">
                    <a:moveTo>
                      <a:pt x="0" y="28"/>
                    </a:moveTo>
                    <a:lnTo>
                      <a:pt x="0" y="24"/>
                    </a:lnTo>
                    <a:lnTo>
                      <a:pt x="12" y="5"/>
                    </a:lnTo>
                    <a:lnTo>
                      <a:pt x="2" y="5"/>
                    </a:lnTo>
                    <a:lnTo>
                      <a:pt x="2" y="0"/>
                    </a:lnTo>
                    <a:lnTo>
                      <a:pt x="18" y="0"/>
                    </a:lnTo>
                    <a:lnTo>
                      <a:pt x="18" y="3"/>
                    </a:lnTo>
                    <a:lnTo>
                      <a:pt x="6" y="24"/>
                    </a:lnTo>
                    <a:lnTo>
                      <a:pt x="20" y="24"/>
                    </a:lnTo>
                    <a:lnTo>
                      <a:pt x="20"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48" name="Rectangle 1765">
                <a:extLst>
                  <a:ext uri="{FF2B5EF4-FFF2-40B4-BE49-F238E27FC236}">
                    <a16:creationId xmlns:a16="http://schemas.microsoft.com/office/drawing/2014/main" id="{E1A8E5CB-4883-DC48-A3EB-A3CC01403587}"/>
                  </a:ext>
                </a:extLst>
              </p:cNvPr>
              <p:cNvSpPr>
                <a:spLocks noChangeArrowheads="1"/>
              </p:cNvSpPr>
              <p:nvPr/>
            </p:nvSpPr>
            <p:spPr bwMode="auto">
              <a:xfrm>
                <a:off x="2909" y="1196"/>
                <a:ext cx="59"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49" name="Freeform 1766">
                <a:extLst>
                  <a:ext uri="{FF2B5EF4-FFF2-40B4-BE49-F238E27FC236}">
                    <a16:creationId xmlns:a16="http://schemas.microsoft.com/office/drawing/2014/main" id="{0BE9A77D-D625-BE46-955A-5966776B437D}"/>
                  </a:ext>
                </a:extLst>
              </p:cNvPr>
              <p:cNvSpPr>
                <a:spLocks/>
              </p:cNvSpPr>
              <p:nvPr/>
            </p:nvSpPr>
            <p:spPr bwMode="auto">
              <a:xfrm>
                <a:off x="2919" y="1233"/>
                <a:ext cx="11" cy="16"/>
              </a:xfrm>
              <a:custGeom>
                <a:avLst/>
                <a:gdLst>
                  <a:gd name="T0" fmla="*/ 0 w 22"/>
                  <a:gd name="T1" fmla="*/ 0 h 31"/>
                  <a:gd name="T2" fmla="*/ 0 w 22"/>
                  <a:gd name="T3" fmla="*/ 3 h 31"/>
                  <a:gd name="T4" fmla="*/ 6 w 22"/>
                  <a:gd name="T5" fmla="*/ 3 h 31"/>
                  <a:gd name="T6" fmla="*/ 6 w 22"/>
                  <a:gd name="T7" fmla="*/ 4 h 31"/>
                  <a:gd name="T8" fmla="*/ 7 w 22"/>
                  <a:gd name="T9" fmla="*/ 4 h 31"/>
                  <a:gd name="T10" fmla="*/ 8 w 22"/>
                  <a:gd name="T11" fmla="*/ 6 h 31"/>
                  <a:gd name="T12" fmla="*/ 8 w 22"/>
                  <a:gd name="T13" fmla="*/ 10 h 31"/>
                  <a:gd name="T14" fmla="*/ 8 w 22"/>
                  <a:gd name="T15" fmla="*/ 10 h 31"/>
                  <a:gd name="T16" fmla="*/ 8 w 22"/>
                  <a:gd name="T17" fmla="*/ 12 h 31"/>
                  <a:gd name="T18" fmla="*/ 7 w 22"/>
                  <a:gd name="T19" fmla="*/ 13 h 31"/>
                  <a:gd name="T20" fmla="*/ 3 w 22"/>
                  <a:gd name="T21" fmla="*/ 13 h 31"/>
                  <a:gd name="T22" fmla="*/ 3 w 22"/>
                  <a:gd name="T23" fmla="*/ 3 h 31"/>
                  <a:gd name="T24" fmla="*/ 0 w 22"/>
                  <a:gd name="T25" fmla="*/ 3 h 31"/>
                  <a:gd name="T26" fmla="*/ 0 w 22"/>
                  <a:gd name="T27" fmla="*/ 16 h 31"/>
                  <a:gd name="T28" fmla="*/ 8 w 22"/>
                  <a:gd name="T29" fmla="*/ 16 h 31"/>
                  <a:gd name="T30" fmla="*/ 9 w 22"/>
                  <a:gd name="T31" fmla="*/ 13 h 31"/>
                  <a:gd name="T32" fmla="*/ 10 w 22"/>
                  <a:gd name="T33" fmla="*/ 13 h 31"/>
                  <a:gd name="T34" fmla="*/ 10 w 22"/>
                  <a:gd name="T35" fmla="*/ 12 h 31"/>
                  <a:gd name="T36" fmla="*/ 10 w 22"/>
                  <a:gd name="T37" fmla="*/ 12 h 31"/>
                  <a:gd name="T38" fmla="*/ 10 w 22"/>
                  <a:gd name="T39" fmla="*/ 10 h 31"/>
                  <a:gd name="T40" fmla="*/ 11 w 22"/>
                  <a:gd name="T41" fmla="*/ 10 h 31"/>
                  <a:gd name="T42" fmla="*/ 11 w 22"/>
                  <a:gd name="T43" fmla="*/ 6 h 31"/>
                  <a:gd name="T44" fmla="*/ 10 w 22"/>
                  <a:gd name="T45" fmla="*/ 6 h 31"/>
                  <a:gd name="T46" fmla="*/ 10 w 22"/>
                  <a:gd name="T47" fmla="*/ 4 h 31"/>
                  <a:gd name="T48" fmla="*/ 10 w 22"/>
                  <a:gd name="T49" fmla="*/ 4 h 31"/>
                  <a:gd name="T50" fmla="*/ 9 w 22"/>
                  <a:gd name="T51" fmla="*/ 2 h 31"/>
                  <a:gd name="T52" fmla="*/ 5 w 22"/>
                  <a:gd name="T53" fmla="*/ 1 h 31"/>
                  <a:gd name="T54" fmla="*/ 5 w 22"/>
                  <a:gd name="T55" fmla="*/ 0 h 31"/>
                  <a:gd name="T56" fmla="*/ 0 w 22"/>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 h="31">
                    <a:moveTo>
                      <a:pt x="0" y="0"/>
                    </a:moveTo>
                    <a:lnTo>
                      <a:pt x="0" y="6"/>
                    </a:lnTo>
                    <a:lnTo>
                      <a:pt x="11" y="6"/>
                    </a:lnTo>
                    <a:lnTo>
                      <a:pt x="11" y="7"/>
                    </a:lnTo>
                    <a:lnTo>
                      <a:pt x="14" y="7"/>
                    </a:lnTo>
                    <a:lnTo>
                      <a:pt x="16" y="11"/>
                    </a:lnTo>
                    <a:lnTo>
                      <a:pt x="16" y="19"/>
                    </a:lnTo>
                    <a:lnTo>
                      <a:pt x="15" y="19"/>
                    </a:lnTo>
                    <a:lnTo>
                      <a:pt x="15" y="23"/>
                    </a:lnTo>
                    <a:lnTo>
                      <a:pt x="13" y="25"/>
                    </a:lnTo>
                    <a:lnTo>
                      <a:pt x="5" y="25"/>
                    </a:lnTo>
                    <a:lnTo>
                      <a:pt x="5" y="6"/>
                    </a:lnTo>
                    <a:lnTo>
                      <a:pt x="0" y="6"/>
                    </a:lnTo>
                    <a:lnTo>
                      <a:pt x="0" y="31"/>
                    </a:lnTo>
                    <a:lnTo>
                      <a:pt x="16" y="31"/>
                    </a:lnTo>
                    <a:lnTo>
                      <a:pt x="18" y="26"/>
                    </a:lnTo>
                    <a:lnTo>
                      <a:pt x="19" y="26"/>
                    </a:lnTo>
                    <a:lnTo>
                      <a:pt x="19" y="23"/>
                    </a:lnTo>
                    <a:lnTo>
                      <a:pt x="20" y="23"/>
                    </a:lnTo>
                    <a:lnTo>
                      <a:pt x="20" y="20"/>
                    </a:lnTo>
                    <a:lnTo>
                      <a:pt x="22" y="20"/>
                    </a:lnTo>
                    <a:lnTo>
                      <a:pt x="22" y="11"/>
                    </a:lnTo>
                    <a:lnTo>
                      <a:pt x="20" y="11"/>
                    </a:lnTo>
                    <a:lnTo>
                      <a:pt x="20" y="7"/>
                    </a:lnTo>
                    <a:lnTo>
                      <a:pt x="19" y="7"/>
                    </a:lnTo>
                    <a:lnTo>
                      <a:pt x="18" y="3"/>
                    </a:lnTo>
                    <a:lnTo>
                      <a:pt x="9" y="1"/>
                    </a:lnTo>
                    <a:lnTo>
                      <a:pt x="9" y="0"/>
                    </a:lnTo>
                    <a:lnTo>
                      <a:pt x="0"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0" name="Freeform 1767">
                <a:extLst>
                  <a:ext uri="{FF2B5EF4-FFF2-40B4-BE49-F238E27FC236}">
                    <a16:creationId xmlns:a16="http://schemas.microsoft.com/office/drawing/2014/main" id="{22610F66-6357-8144-B6D1-F3DB8EC65D5A}"/>
                  </a:ext>
                </a:extLst>
              </p:cNvPr>
              <p:cNvSpPr>
                <a:spLocks/>
              </p:cNvSpPr>
              <p:nvPr/>
            </p:nvSpPr>
            <p:spPr bwMode="auto">
              <a:xfrm>
                <a:off x="2932" y="1233"/>
                <a:ext cx="9" cy="16"/>
              </a:xfrm>
              <a:custGeom>
                <a:avLst/>
                <a:gdLst>
                  <a:gd name="T0" fmla="*/ 0 w 19"/>
                  <a:gd name="T1" fmla="*/ 16 h 31"/>
                  <a:gd name="T2" fmla="*/ 0 w 19"/>
                  <a:gd name="T3" fmla="*/ 0 h 31"/>
                  <a:gd name="T4" fmla="*/ 9 w 19"/>
                  <a:gd name="T5" fmla="*/ 0 h 31"/>
                  <a:gd name="T6" fmla="*/ 9 w 19"/>
                  <a:gd name="T7" fmla="*/ 2 h 31"/>
                  <a:gd name="T8" fmla="*/ 2 w 19"/>
                  <a:gd name="T9" fmla="*/ 2 h 31"/>
                  <a:gd name="T10" fmla="*/ 2 w 19"/>
                  <a:gd name="T11" fmla="*/ 6 h 31"/>
                  <a:gd name="T12" fmla="*/ 8 w 19"/>
                  <a:gd name="T13" fmla="*/ 6 h 31"/>
                  <a:gd name="T14" fmla="*/ 8 w 19"/>
                  <a:gd name="T15" fmla="*/ 9 h 31"/>
                  <a:gd name="T16" fmla="*/ 2 w 19"/>
                  <a:gd name="T17" fmla="*/ 9 h 31"/>
                  <a:gd name="T18" fmla="*/ 2 w 19"/>
                  <a:gd name="T19" fmla="*/ 13 h 31"/>
                  <a:gd name="T20" fmla="*/ 9 w 19"/>
                  <a:gd name="T21" fmla="*/ 13 h 31"/>
                  <a:gd name="T22" fmla="*/ 9 w 19"/>
                  <a:gd name="T23" fmla="*/ 16 h 31"/>
                  <a:gd name="T24" fmla="*/ 0 w 19"/>
                  <a:gd name="T25" fmla="*/ 1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1">
                    <a:moveTo>
                      <a:pt x="0" y="31"/>
                    </a:moveTo>
                    <a:lnTo>
                      <a:pt x="0" y="0"/>
                    </a:lnTo>
                    <a:lnTo>
                      <a:pt x="18" y="0"/>
                    </a:lnTo>
                    <a:lnTo>
                      <a:pt x="18" y="4"/>
                    </a:lnTo>
                    <a:lnTo>
                      <a:pt x="5" y="4"/>
                    </a:lnTo>
                    <a:lnTo>
                      <a:pt x="5" y="12"/>
                    </a:lnTo>
                    <a:lnTo>
                      <a:pt x="16" y="12"/>
                    </a:lnTo>
                    <a:lnTo>
                      <a:pt x="16" y="17"/>
                    </a:lnTo>
                    <a:lnTo>
                      <a:pt x="5" y="17"/>
                    </a:lnTo>
                    <a:lnTo>
                      <a:pt x="5" y="25"/>
                    </a:lnTo>
                    <a:lnTo>
                      <a:pt x="19" y="25"/>
                    </a:lnTo>
                    <a:lnTo>
                      <a:pt x="19" y="31"/>
                    </a:lnTo>
                    <a:lnTo>
                      <a:pt x="0" y="3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1" name="Freeform 1768">
                <a:extLst>
                  <a:ext uri="{FF2B5EF4-FFF2-40B4-BE49-F238E27FC236}">
                    <a16:creationId xmlns:a16="http://schemas.microsoft.com/office/drawing/2014/main" id="{59057B7B-A605-1B4F-AF72-CC59C5924FAF}"/>
                  </a:ext>
                </a:extLst>
              </p:cNvPr>
              <p:cNvSpPr>
                <a:spLocks/>
              </p:cNvSpPr>
              <p:nvPr/>
            </p:nvSpPr>
            <p:spPr bwMode="auto">
              <a:xfrm>
                <a:off x="2943" y="1233"/>
                <a:ext cx="9" cy="16"/>
              </a:xfrm>
              <a:custGeom>
                <a:avLst/>
                <a:gdLst>
                  <a:gd name="T0" fmla="*/ 0 w 16"/>
                  <a:gd name="T1" fmla="*/ 16 h 31"/>
                  <a:gd name="T2" fmla="*/ 0 w 16"/>
                  <a:gd name="T3" fmla="*/ 0 h 31"/>
                  <a:gd name="T4" fmla="*/ 3 w 16"/>
                  <a:gd name="T5" fmla="*/ 0 h 31"/>
                  <a:gd name="T6" fmla="*/ 3 w 16"/>
                  <a:gd name="T7" fmla="*/ 13 h 31"/>
                  <a:gd name="T8" fmla="*/ 9 w 16"/>
                  <a:gd name="T9" fmla="*/ 13 h 31"/>
                  <a:gd name="T10" fmla="*/ 9 w 16"/>
                  <a:gd name="T11" fmla="*/ 16 h 31"/>
                  <a:gd name="T12" fmla="*/ 0 w 16"/>
                  <a:gd name="T13" fmla="*/ 16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31">
                    <a:moveTo>
                      <a:pt x="0" y="31"/>
                    </a:moveTo>
                    <a:lnTo>
                      <a:pt x="0" y="0"/>
                    </a:lnTo>
                    <a:lnTo>
                      <a:pt x="5" y="0"/>
                    </a:lnTo>
                    <a:lnTo>
                      <a:pt x="5" y="25"/>
                    </a:lnTo>
                    <a:lnTo>
                      <a:pt x="16" y="25"/>
                    </a:lnTo>
                    <a:lnTo>
                      <a:pt x="16" y="31"/>
                    </a:lnTo>
                    <a:lnTo>
                      <a:pt x="0" y="3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2" name="Rectangle 1769">
                <a:extLst>
                  <a:ext uri="{FF2B5EF4-FFF2-40B4-BE49-F238E27FC236}">
                    <a16:creationId xmlns:a16="http://schemas.microsoft.com/office/drawing/2014/main" id="{92CEDB90-EBA3-524F-94F0-0420211997F5}"/>
                  </a:ext>
                </a:extLst>
              </p:cNvPr>
              <p:cNvSpPr>
                <a:spLocks noChangeArrowheads="1"/>
              </p:cNvSpPr>
              <p:nvPr/>
            </p:nvSpPr>
            <p:spPr bwMode="auto">
              <a:xfrm>
                <a:off x="2925" y="1212"/>
                <a:ext cx="2" cy="15"/>
              </a:xfrm>
              <a:prstGeom prst="rect">
                <a:avLst/>
              </a:prstGeom>
              <a:gradFill rotWithShape="0">
                <a:gsLst>
                  <a:gs pos="0">
                    <a:srgbClr val="FFFFFF"/>
                  </a:gs>
                  <a:gs pos="100000">
                    <a:srgbClr val="FFFFF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53" name="Freeform 1770">
                <a:extLst>
                  <a:ext uri="{FF2B5EF4-FFF2-40B4-BE49-F238E27FC236}">
                    <a16:creationId xmlns:a16="http://schemas.microsoft.com/office/drawing/2014/main" id="{46B541A2-00CB-ED48-9591-4BE018F366BE}"/>
                  </a:ext>
                </a:extLst>
              </p:cNvPr>
              <p:cNvSpPr>
                <a:spLocks/>
              </p:cNvSpPr>
              <p:nvPr/>
            </p:nvSpPr>
            <p:spPr bwMode="auto">
              <a:xfrm>
                <a:off x="2930" y="1212"/>
                <a:ext cx="10" cy="15"/>
              </a:xfrm>
              <a:custGeom>
                <a:avLst/>
                <a:gdLst>
                  <a:gd name="T0" fmla="*/ 0 w 20"/>
                  <a:gd name="T1" fmla="*/ 15 h 30"/>
                  <a:gd name="T2" fmla="*/ 0 w 20"/>
                  <a:gd name="T3" fmla="*/ 0 h 30"/>
                  <a:gd name="T4" fmla="*/ 3 w 20"/>
                  <a:gd name="T5" fmla="*/ 0 h 30"/>
                  <a:gd name="T6" fmla="*/ 8 w 20"/>
                  <a:gd name="T7" fmla="*/ 10 h 30"/>
                  <a:gd name="T8" fmla="*/ 8 w 20"/>
                  <a:gd name="T9" fmla="*/ 0 h 30"/>
                  <a:gd name="T10" fmla="*/ 10 w 20"/>
                  <a:gd name="T11" fmla="*/ 0 h 30"/>
                  <a:gd name="T12" fmla="*/ 10 w 20"/>
                  <a:gd name="T13" fmla="*/ 15 h 30"/>
                  <a:gd name="T14" fmla="*/ 8 w 20"/>
                  <a:gd name="T15" fmla="*/ 15 h 30"/>
                  <a:gd name="T16" fmla="*/ 3 w 20"/>
                  <a:gd name="T17" fmla="*/ 5 h 30"/>
                  <a:gd name="T18" fmla="*/ 3 w 20"/>
                  <a:gd name="T19" fmla="*/ 15 h 30"/>
                  <a:gd name="T20" fmla="*/ 0 w 20"/>
                  <a:gd name="T21" fmla="*/ 15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30">
                    <a:moveTo>
                      <a:pt x="0" y="30"/>
                    </a:moveTo>
                    <a:lnTo>
                      <a:pt x="0" y="0"/>
                    </a:lnTo>
                    <a:lnTo>
                      <a:pt x="5" y="0"/>
                    </a:lnTo>
                    <a:lnTo>
                      <a:pt x="15" y="19"/>
                    </a:lnTo>
                    <a:lnTo>
                      <a:pt x="15" y="0"/>
                    </a:lnTo>
                    <a:lnTo>
                      <a:pt x="20" y="0"/>
                    </a:lnTo>
                    <a:lnTo>
                      <a:pt x="20" y="30"/>
                    </a:lnTo>
                    <a:lnTo>
                      <a:pt x="15" y="30"/>
                    </a:lnTo>
                    <a:lnTo>
                      <a:pt x="5" y="9"/>
                    </a:lnTo>
                    <a:lnTo>
                      <a:pt x="5" y="30"/>
                    </a:lnTo>
                    <a:lnTo>
                      <a:pt x="0"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54" name="Freeform 1771">
                <a:extLst>
                  <a:ext uri="{FF2B5EF4-FFF2-40B4-BE49-F238E27FC236}">
                    <a16:creationId xmlns:a16="http://schemas.microsoft.com/office/drawing/2014/main" id="{82ACE5EC-6242-8D40-B423-A1C9418B9CF5}"/>
                  </a:ext>
                </a:extLst>
              </p:cNvPr>
              <p:cNvSpPr>
                <a:spLocks/>
              </p:cNvSpPr>
              <p:nvPr/>
            </p:nvSpPr>
            <p:spPr bwMode="auto">
              <a:xfrm>
                <a:off x="2942" y="1212"/>
                <a:ext cx="10" cy="15"/>
              </a:xfrm>
              <a:custGeom>
                <a:avLst/>
                <a:gdLst>
                  <a:gd name="T0" fmla="*/ 0 w 19"/>
                  <a:gd name="T1" fmla="*/ 10 h 32"/>
                  <a:gd name="T2" fmla="*/ 2 w 19"/>
                  <a:gd name="T3" fmla="*/ 10 h 32"/>
                  <a:gd name="T4" fmla="*/ 3 w 19"/>
                  <a:gd name="T5" fmla="*/ 11 h 32"/>
                  <a:gd name="T6" fmla="*/ 4 w 19"/>
                  <a:gd name="T7" fmla="*/ 12 h 32"/>
                  <a:gd name="T8" fmla="*/ 4 w 19"/>
                  <a:gd name="T9" fmla="*/ 13 h 32"/>
                  <a:gd name="T10" fmla="*/ 5 w 19"/>
                  <a:gd name="T11" fmla="*/ 13 h 32"/>
                  <a:gd name="T12" fmla="*/ 7 w 19"/>
                  <a:gd name="T13" fmla="*/ 12 h 32"/>
                  <a:gd name="T14" fmla="*/ 7 w 19"/>
                  <a:gd name="T15" fmla="*/ 10 h 32"/>
                  <a:gd name="T16" fmla="*/ 7 w 19"/>
                  <a:gd name="T17" fmla="*/ 10 h 32"/>
                  <a:gd name="T18" fmla="*/ 7 w 19"/>
                  <a:gd name="T19" fmla="*/ 9 h 32"/>
                  <a:gd name="T20" fmla="*/ 5 w 19"/>
                  <a:gd name="T21" fmla="*/ 8 h 32"/>
                  <a:gd name="T22" fmla="*/ 3 w 19"/>
                  <a:gd name="T23" fmla="*/ 8 h 32"/>
                  <a:gd name="T24" fmla="*/ 2 w 19"/>
                  <a:gd name="T25" fmla="*/ 8 h 32"/>
                  <a:gd name="T26" fmla="*/ 1 w 19"/>
                  <a:gd name="T27" fmla="*/ 6 h 32"/>
                  <a:gd name="T28" fmla="*/ 0 w 19"/>
                  <a:gd name="T29" fmla="*/ 4 h 32"/>
                  <a:gd name="T30" fmla="*/ 1 w 19"/>
                  <a:gd name="T31" fmla="*/ 4 h 32"/>
                  <a:gd name="T32" fmla="*/ 1 w 19"/>
                  <a:gd name="T33" fmla="*/ 2 h 32"/>
                  <a:gd name="T34" fmla="*/ 3 w 19"/>
                  <a:gd name="T35" fmla="*/ 1 h 32"/>
                  <a:gd name="T36" fmla="*/ 5 w 19"/>
                  <a:gd name="T37" fmla="*/ 0 h 32"/>
                  <a:gd name="T38" fmla="*/ 7 w 19"/>
                  <a:gd name="T39" fmla="*/ 1 h 32"/>
                  <a:gd name="T40" fmla="*/ 9 w 19"/>
                  <a:gd name="T41" fmla="*/ 1 h 32"/>
                  <a:gd name="T42" fmla="*/ 10 w 19"/>
                  <a:gd name="T43" fmla="*/ 4 h 32"/>
                  <a:gd name="T44" fmla="*/ 7 w 19"/>
                  <a:gd name="T45" fmla="*/ 4 h 32"/>
                  <a:gd name="T46" fmla="*/ 7 w 19"/>
                  <a:gd name="T47" fmla="*/ 3 h 32"/>
                  <a:gd name="T48" fmla="*/ 5 w 19"/>
                  <a:gd name="T49" fmla="*/ 3 h 32"/>
                  <a:gd name="T50" fmla="*/ 4 w 19"/>
                  <a:gd name="T51" fmla="*/ 3 h 32"/>
                  <a:gd name="T52" fmla="*/ 3 w 19"/>
                  <a:gd name="T53" fmla="*/ 4 h 32"/>
                  <a:gd name="T54" fmla="*/ 4 w 19"/>
                  <a:gd name="T55" fmla="*/ 5 h 32"/>
                  <a:gd name="T56" fmla="*/ 5 w 19"/>
                  <a:gd name="T57" fmla="*/ 6 h 32"/>
                  <a:gd name="T58" fmla="*/ 7 w 19"/>
                  <a:gd name="T59" fmla="*/ 7 h 32"/>
                  <a:gd name="T60" fmla="*/ 9 w 19"/>
                  <a:gd name="T61" fmla="*/ 7 h 32"/>
                  <a:gd name="T62" fmla="*/ 9 w 19"/>
                  <a:gd name="T63" fmla="*/ 8 h 32"/>
                  <a:gd name="T64" fmla="*/ 10 w 19"/>
                  <a:gd name="T65" fmla="*/ 8 h 32"/>
                  <a:gd name="T66" fmla="*/ 10 w 19"/>
                  <a:gd name="T67" fmla="*/ 10 h 32"/>
                  <a:gd name="T68" fmla="*/ 10 w 19"/>
                  <a:gd name="T69" fmla="*/ 13 h 32"/>
                  <a:gd name="T70" fmla="*/ 8 w 19"/>
                  <a:gd name="T71" fmla="*/ 15 h 32"/>
                  <a:gd name="T72" fmla="*/ 5 w 19"/>
                  <a:gd name="T73" fmla="*/ 15 h 32"/>
                  <a:gd name="T74" fmla="*/ 3 w 19"/>
                  <a:gd name="T75" fmla="*/ 15 h 32"/>
                  <a:gd name="T76" fmla="*/ 2 w 19"/>
                  <a:gd name="T77" fmla="*/ 14 h 32"/>
                  <a:gd name="T78" fmla="*/ 1 w 19"/>
                  <a:gd name="T79" fmla="*/ 13 h 32"/>
                  <a:gd name="T80" fmla="*/ 0 w 19"/>
                  <a:gd name="T81" fmla="*/ 10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 h="32">
                    <a:moveTo>
                      <a:pt x="0" y="22"/>
                    </a:moveTo>
                    <a:lnTo>
                      <a:pt x="4" y="21"/>
                    </a:lnTo>
                    <a:lnTo>
                      <a:pt x="5" y="24"/>
                    </a:lnTo>
                    <a:lnTo>
                      <a:pt x="7" y="25"/>
                    </a:lnTo>
                    <a:lnTo>
                      <a:pt x="8" y="27"/>
                    </a:lnTo>
                    <a:lnTo>
                      <a:pt x="10" y="27"/>
                    </a:lnTo>
                    <a:lnTo>
                      <a:pt x="13" y="25"/>
                    </a:lnTo>
                    <a:lnTo>
                      <a:pt x="14" y="22"/>
                    </a:lnTo>
                    <a:lnTo>
                      <a:pt x="14" y="21"/>
                    </a:lnTo>
                    <a:lnTo>
                      <a:pt x="13" y="19"/>
                    </a:lnTo>
                    <a:lnTo>
                      <a:pt x="9" y="17"/>
                    </a:lnTo>
                    <a:lnTo>
                      <a:pt x="5" y="17"/>
                    </a:lnTo>
                    <a:lnTo>
                      <a:pt x="3" y="16"/>
                    </a:lnTo>
                    <a:lnTo>
                      <a:pt x="1" y="13"/>
                    </a:lnTo>
                    <a:lnTo>
                      <a:pt x="0" y="9"/>
                    </a:lnTo>
                    <a:lnTo>
                      <a:pt x="1" y="8"/>
                    </a:lnTo>
                    <a:lnTo>
                      <a:pt x="1" y="5"/>
                    </a:lnTo>
                    <a:lnTo>
                      <a:pt x="5" y="2"/>
                    </a:lnTo>
                    <a:lnTo>
                      <a:pt x="9" y="0"/>
                    </a:lnTo>
                    <a:lnTo>
                      <a:pt x="14" y="2"/>
                    </a:lnTo>
                    <a:lnTo>
                      <a:pt x="17" y="3"/>
                    </a:lnTo>
                    <a:lnTo>
                      <a:pt x="19" y="9"/>
                    </a:lnTo>
                    <a:lnTo>
                      <a:pt x="14" y="9"/>
                    </a:lnTo>
                    <a:lnTo>
                      <a:pt x="13" y="6"/>
                    </a:lnTo>
                    <a:lnTo>
                      <a:pt x="9" y="6"/>
                    </a:lnTo>
                    <a:lnTo>
                      <a:pt x="7" y="6"/>
                    </a:lnTo>
                    <a:lnTo>
                      <a:pt x="5" y="8"/>
                    </a:lnTo>
                    <a:lnTo>
                      <a:pt x="7" y="11"/>
                    </a:lnTo>
                    <a:lnTo>
                      <a:pt x="10" y="13"/>
                    </a:lnTo>
                    <a:lnTo>
                      <a:pt x="14" y="14"/>
                    </a:lnTo>
                    <a:lnTo>
                      <a:pt x="17" y="14"/>
                    </a:lnTo>
                    <a:lnTo>
                      <a:pt x="18" y="16"/>
                    </a:lnTo>
                    <a:lnTo>
                      <a:pt x="19" y="17"/>
                    </a:lnTo>
                    <a:lnTo>
                      <a:pt x="19" y="22"/>
                    </a:lnTo>
                    <a:lnTo>
                      <a:pt x="19" y="27"/>
                    </a:lnTo>
                    <a:lnTo>
                      <a:pt x="16" y="32"/>
                    </a:lnTo>
                    <a:lnTo>
                      <a:pt x="10" y="32"/>
                    </a:lnTo>
                    <a:lnTo>
                      <a:pt x="5" y="32"/>
                    </a:lnTo>
                    <a:lnTo>
                      <a:pt x="3" y="30"/>
                    </a:lnTo>
                    <a:lnTo>
                      <a:pt x="1" y="27"/>
                    </a:lnTo>
                    <a:lnTo>
                      <a:pt x="0" y="22"/>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55" name="Rectangle 1772">
                <a:extLst>
                  <a:ext uri="{FF2B5EF4-FFF2-40B4-BE49-F238E27FC236}">
                    <a16:creationId xmlns:a16="http://schemas.microsoft.com/office/drawing/2014/main" id="{06B19D77-F62C-4C4B-B1F3-283CF59952EC}"/>
                  </a:ext>
                </a:extLst>
              </p:cNvPr>
              <p:cNvSpPr>
                <a:spLocks noChangeArrowheads="1"/>
              </p:cNvSpPr>
              <p:nvPr/>
            </p:nvSpPr>
            <p:spPr bwMode="auto">
              <a:xfrm>
                <a:off x="2985" y="1196"/>
                <a:ext cx="58" cy="71"/>
              </a:xfrm>
              <a:prstGeom prst="rect">
                <a:avLst/>
              </a:prstGeom>
              <a:gradFill rotWithShape="0">
                <a:gsLst>
                  <a:gs pos="0">
                    <a:srgbClr val="FFB2B2"/>
                  </a:gs>
                  <a:gs pos="100000">
                    <a:srgbClr val="FF0000"/>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56" name="Freeform 1773">
                <a:extLst>
                  <a:ext uri="{FF2B5EF4-FFF2-40B4-BE49-F238E27FC236}">
                    <a16:creationId xmlns:a16="http://schemas.microsoft.com/office/drawing/2014/main" id="{8CCDE41B-28C3-334D-8222-485D8A83453D}"/>
                  </a:ext>
                </a:extLst>
              </p:cNvPr>
              <p:cNvSpPr>
                <a:spLocks/>
              </p:cNvSpPr>
              <p:nvPr/>
            </p:nvSpPr>
            <p:spPr bwMode="auto">
              <a:xfrm>
                <a:off x="3012" y="1200"/>
                <a:ext cx="4" cy="20"/>
              </a:xfrm>
              <a:custGeom>
                <a:avLst/>
                <a:gdLst>
                  <a:gd name="T0" fmla="*/ 4 w 7"/>
                  <a:gd name="T1" fmla="*/ 3 h 39"/>
                  <a:gd name="T2" fmla="*/ 4 w 7"/>
                  <a:gd name="T3" fmla="*/ 1 h 39"/>
                  <a:gd name="T4" fmla="*/ 3 w 7"/>
                  <a:gd name="T5" fmla="*/ 1 h 39"/>
                  <a:gd name="T6" fmla="*/ 3 w 7"/>
                  <a:gd name="T7" fmla="*/ 0 h 39"/>
                  <a:gd name="T8" fmla="*/ 1 w 7"/>
                  <a:gd name="T9" fmla="*/ 0 h 39"/>
                  <a:gd name="T10" fmla="*/ 1 w 7"/>
                  <a:gd name="T11" fmla="*/ 1 h 39"/>
                  <a:gd name="T12" fmla="*/ 0 w 7"/>
                  <a:gd name="T13" fmla="*/ 1 h 39"/>
                  <a:gd name="T14" fmla="*/ 0 w 7"/>
                  <a:gd name="T15" fmla="*/ 19 h 39"/>
                  <a:gd name="T16" fmla="*/ 1 w 7"/>
                  <a:gd name="T17" fmla="*/ 19 h 39"/>
                  <a:gd name="T18" fmla="*/ 1 w 7"/>
                  <a:gd name="T19" fmla="*/ 20 h 39"/>
                  <a:gd name="T20" fmla="*/ 3 w 7"/>
                  <a:gd name="T21" fmla="*/ 20 h 39"/>
                  <a:gd name="T22" fmla="*/ 3 w 7"/>
                  <a:gd name="T23" fmla="*/ 19 h 39"/>
                  <a:gd name="T24" fmla="*/ 4 w 7"/>
                  <a:gd name="T25" fmla="*/ 19 h 39"/>
                  <a:gd name="T26" fmla="*/ 4 w 7"/>
                  <a:gd name="T27" fmla="*/ 18 h 39"/>
                  <a:gd name="T28" fmla="*/ 4 w 7"/>
                  <a:gd name="T29" fmla="*/ 3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39">
                    <a:moveTo>
                      <a:pt x="7" y="5"/>
                    </a:moveTo>
                    <a:lnTo>
                      <a:pt x="7" y="1"/>
                    </a:lnTo>
                    <a:lnTo>
                      <a:pt x="6" y="1"/>
                    </a:lnTo>
                    <a:lnTo>
                      <a:pt x="6" y="0"/>
                    </a:lnTo>
                    <a:lnTo>
                      <a:pt x="1" y="0"/>
                    </a:lnTo>
                    <a:lnTo>
                      <a:pt x="1" y="1"/>
                    </a:lnTo>
                    <a:lnTo>
                      <a:pt x="0" y="1"/>
                    </a:lnTo>
                    <a:lnTo>
                      <a:pt x="0" y="38"/>
                    </a:lnTo>
                    <a:lnTo>
                      <a:pt x="1" y="38"/>
                    </a:lnTo>
                    <a:lnTo>
                      <a:pt x="1" y="39"/>
                    </a:lnTo>
                    <a:lnTo>
                      <a:pt x="6" y="39"/>
                    </a:lnTo>
                    <a:lnTo>
                      <a:pt x="6" y="38"/>
                    </a:lnTo>
                    <a:lnTo>
                      <a:pt x="7" y="38"/>
                    </a:lnTo>
                    <a:lnTo>
                      <a:pt x="7" y="35"/>
                    </a:lnTo>
                    <a:lnTo>
                      <a:pt x="7" y="5"/>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7" name="Freeform 1774">
                <a:extLst>
                  <a:ext uri="{FF2B5EF4-FFF2-40B4-BE49-F238E27FC236}">
                    <a16:creationId xmlns:a16="http://schemas.microsoft.com/office/drawing/2014/main" id="{64536538-B7C7-B34D-9B52-994FAA510C07}"/>
                  </a:ext>
                </a:extLst>
              </p:cNvPr>
              <p:cNvSpPr>
                <a:spLocks/>
              </p:cNvSpPr>
              <p:nvPr/>
            </p:nvSpPr>
            <p:spPr bwMode="auto">
              <a:xfrm>
                <a:off x="3012" y="1226"/>
                <a:ext cx="4" cy="19"/>
              </a:xfrm>
              <a:custGeom>
                <a:avLst/>
                <a:gdLst>
                  <a:gd name="T0" fmla="*/ 4 w 7"/>
                  <a:gd name="T1" fmla="*/ 2 h 40"/>
                  <a:gd name="T2" fmla="*/ 4 w 7"/>
                  <a:gd name="T3" fmla="*/ 1 h 40"/>
                  <a:gd name="T4" fmla="*/ 3 w 7"/>
                  <a:gd name="T5" fmla="*/ 1 h 40"/>
                  <a:gd name="T6" fmla="*/ 3 w 7"/>
                  <a:gd name="T7" fmla="*/ 0 h 40"/>
                  <a:gd name="T8" fmla="*/ 1 w 7"/>
                  <a:gd name="T9" fmla="*/ 0 h 40"/>
                  <a:gd name="T10" fmla="*/ 1 w 7"/>
                  <a:gd name="T11" fmla="*/ 1 h 40"/>
                  <a:gd name="T12" fmla="*/ 0 w 7"/>
                  <a:gd name="T13" fmla="*/ 1 h 40"/>
                  <a:gd name="T14" fmla="*/ 0 w 7"/>
                  <a:gd name="T15" fmla="*/ 18 h 40"/>
                  <a:gd name="T16" fmla="*/ 1 w 7"/>
                  <a:gd name="T17" fmla="*/ 18 h 40"/>
                  <a:gd name="T18" fmla="*/ 1 w 7"/>
                  <a:gd name="T19" fmla="*/ 19 h 40"/>
                  <a:gd name="T20" fmla="*/ 3 w 7"/>
                  <a:gd name="T21" fmla="*/ 19 h 40"/>
                  <a:gd name="T22" fmla="*/ 3 w 7"/>
                  <a:gd name="T23" fmla="*/ 18 h 40"/>
                  <a:gd name="T24" fmla="*/ 4 w 7"/>
                  <a:gd name="T25" fmla="*/ 18 h 40"/>
                  <a:gd name="T26" fmla="*/ 4 w 7"/>
                  <a:gd name="T27" fmla="*/ 17 h 40"/>
                  <a:gd name="T28" fmla="*/ 4 w 7"/>
                  <a:gd name="T29" fmla="*/ 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40">
                    <a:moveTo>
                      <a:pt x="7" y="5"/>
                    </a:moveTo>
                    <a:lnTo>
                      <a:pt x="7" y="2"/>
                    </a:lnTo>
                    <a:lnTo>
                      <a:pt x="6" y="2"/>
                    </a:lnTo>
                    <a:lnTo>
                      <a:pt x="6" y="0"/>
                    </a:lnTo>
                    <a:lnTo>
                      <a:pt x="1" y="0"/>
                    </a:lnTo>
                    <a:lnTo>
                      <a:pt x="1" y="2"/>
                    </a:lnTo>
                    <a:lnTo>
                      <a:pt x="0" y="2"/>
                    </a:lnTo>
                    <a:lnTo>
                      <a:pt x="0" y="38"/>
                    </a:lnTo>
                    <a:lnTo>
                      <a:pt x="1" y="38"/>
                    </a:lnTo>
                    <a:lnTo>
                      <a:pt x="1" y="40"/>
                    </a:lnTo>
                    <a:lnTo>
                      <a:pt x="6" y="40"/>
                    </a:lnTo>
                    <a:lnTo>
                      <a:pt x="6" y="38"/>
                    </a:lnTo>
                    <a:lnTo>
                      <a:pt x="7" y="38"/>
                    </a:lnTo>
                    <a:lnTo>
                      <a:pt x="7" y="35"/>
                    </a:lnTo>
                    <a:lnTo>
                      <a:pt x="7" y="5"/>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8" name="Freeform 1775">
                <a:extLst>
                  <a:ext uri="{FF2B5EF4-FFF2-40B4-BE49-F238E27FC236}">
                    <a16:creationId xmlns:a16="http://schemas.microsoft.com/office/drawing/2014/main" id="{448D0212-B183-AD47-B9E6-2E11B8E52D93}"/>
                  </a:ext>
                </a:extLst>
              </p:cNvPr>
              <p:cNvSpPr>
                <a:spLocks/>
              </p:cNvSpPr>
              <p:nvPr/>
            </p:nvSpPr>
            <p:spPr bwMode="auto">
              <a:xfrm>
                <a:off x="3000" y="1215"/>
                <a:ext cx="28" cy="26"/>
              </a:xfrm>
              <a:custGeom>
                <a:avLst/>
                <a:gdLst>
                  <a:gd name="T0" fmla="*/ 0 w 57"/>
                  <a:gd name="T1" fmla="*/ 22 h 50"/>
                  <a:gd name="T2" fmla="*/ 0 w 57"/>
                  <a:gd name="T3" fmla="*/ 23 h 50"/>
                  <a:gd name="T4" fmla="*/ 0 w 57"/>
                  <a:gd name="T5" fmla="*/ 24 h 50"/>
                  <a:gd name="T6" fmla="*/ 1 w 57"/>
                  <a:gd name="T7" fmla="*/ 26 h 50"/>
                  <a:gd name="T8" fmla="*/ 2 w 57"/>
                  <a:gd name="T9" fmla="*/ 26 h 50"/>
                  <a:gd name="T10" fmla="*/ 3 w 57"/>
                  <a:gd name="T11" fmla="*/ 25 h 50"/>
                  <a:gd name="T12" fmla="*/ 28 w 57"/>
                  <a:gd name="T13" fmla="*/ 4 h 50"/>
                  <a:gd name="T14" fmla="*/ 28 w 57"/>
                  <a:gd name="T15" fmla="*/ 3 h 50"/>
                  <a:gd name="T16" fmla="*/ 28 w 57"/>
                  <a:gd name="T17" fmla="*/ 2 h 50"/>
                  <a:gd name="T18" fmla="*/ 27 w 57"/>
                  <a:gd name="T19" fmla="*/ 0 h 50"/>
                  <a:gd name="T20" fmla="*/ 26 w 57"/>
                  <a:gd name="T21" fmla="*/ 0 h 50"/>
                  <a:gd name="T22" fmla="*/ 25 w 57"/>
                  <a:gd name="T23" fmla="*/ 1 h 50"/>
                  <a:gd name="T24" fmla="*/ 0 w 57"/>
                  <a:gd name="T25" fmla="*/ 22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50">
                    <a:moveTo>
                      <a:pt x="1" y="42"/>
                    </a:moveTo>
                    <a:lnTo>
                      <a:pt x="0" y="44"/>
                    </a:lnTo>
                    <a:lnTo>
                      <a:pt x="0" y="47"/>
                    </a:lnTo>
                    <a:lnTo>
                      <a:pt x="3" y="50"/>
                    </a:lnTo>
                    <a:lnTo>
                      <a:pt x="5" y="50"/>
                    </a:lnTo>
                    <a:lnTo>
                      <a:pt x="7" y="49"/>
                    </a:lnTo>
                    <a:lnTo>
                      <a:pt x="56" y="8"/>
                    </a:lnTo>
                    <a:lnTo>
                      <a:pt x="57" y="6"/>
                    </a:lnTo>
                    <a:lnTo>
                      <a:pt x="57" y="3"/>
                    </a:lnTo>
                    <a:lnTo>
                      <a:pt x="54" y="0"/>
                    </a:lnTo>
                    <a:lnTo>
                      <a:pt x="52" y="0"/>
                    </a:lnTo>
                    <a:lnTo>
                      <a:pt x="50" y="1"/>
                    </a:lnTo>
                    <a:lnTo>
                      <a:pt x="1" y="42"/>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59" name="Freeform 1776">
                <a:extLst>
                  <a:ext uri="{FF2B5EF4-FFF2-40B4-BE49-F238E27FC236}">
                    <a16:creationId xmlns:a16="http://schemas.microsoft.com/office/drawing/2014/main" id="{C6EACB02-C51C-534D-9CCC-04A1C76BDD6A}"/>
                  </a:ext>
                </a:extLst>
              </p:cNvPr>
              <p:cNvSpPr>
                <a:spLocks/>
              </p:cNvSpPr>
              <p:nvPr/>
            </p:nvSpPr>
            <p:spPr bwMode="auto">
              <a:xfrm>
                <a:off x="3000" y="1205"/>
                <a:ext cx="28" cy="25"/>
              </a:xfrm>
              <a:custGeom>
                <a:avLst/>
                <a:gdLst>
                  <a:gd name="T0" fmla="*/ 0 w 57"/>
                  <a:gd name="T1" fmla="*/ 21 h 51"/>
                  <a:gd name="T2" fmla="*/ 0 w 57"/>
                  <a:gd name="T3" fmla="*/ 22 h 51"/>
                  <a:gd name="T4" fmla="*/ 0 w 57"/>
                  <a:gd name="T5" fmla="*/ 24 h 51"/>
                  <a:gd name="T6" fmla="*/ 1 w 57"/>
                  <a:gd name="T7" fmla="*/ 25 h 51"/>
                  <a:gd name="T8" fmla="*/ 2 w 57"/>
                  <a:gd name="T9" fmla="*/ 25 h 51"/>
                  <a:gd name="T10" fmla="*/ 3 w 57"/>
                  <a:gd name="T11" fmla="*/ 24 h 51"/>
                  <a:gd name="T12" fmla="*/ 28 w 57"/>
                  <a:gd name="T13" fmla="*/ 4 h 51"/>
                  <a:gd name="T14" fmla="*/ 28 w 57"/>
                  <a:gd name="T15" fmla="*/ 3 h 51"/>
                  <a:gd name="T16" fmla="*/ 28 w 57"/>
                  <a:gd name="T17" fmla="*/ 2 h 51"/>
                  <a:gd name="T18" fmla="*/ 27 w 57"/>
                  <a:gd name="T19" fmla="*/ 0 h 51"/>
                  <a:gd name="T20" fmla="*/ 26 w 57"/>
                  <a:gd name="T21" fmla="*/ 0 h 51"/>
                  <a:gd name="T22" fmla="*/ 25 w 57"/>
                  <a:gd name="T23" fmla="*/ 1 h 51"/>
                  <a:gd name="T24" fmla="*/ 0 w 57"/>
                  <a:gd name="T25" fmla="*/ 21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51">
                    <a:moveTo>
                      <a:pt x="1" y="43"/>
                    </a:moveTo>
                    <a:lnTo>
                      <a:pt x="0" y="45"/>
                    </a:lnTo>
                    <a:lnTo>
                      <a:pt x="0" y="48"/>
                    </a:lnTo>
                    <a:lnTo>
                      <a:pt x="3" y="51"/>
                    </a:lnTo>
                    <a:lnTo>
                      <a:pt x="5" y="51"/>
                    </a:lnTo>
                    <a:lnTo>
                      <a:pt x="7" y="49"/>
                    </a:lnTo>
                    <a:lnTo>
                      <a:pt x="56" y="8"/>
                    </a:lnTo>
                    <a:lnTo>
                      <a:pt x="57" y="7"/>
                    </a:lnTo>
                    <a:lnTo>
                      <a:pt x="57" y="4"/>
                    </a:lnTo>
                    <a:lnTo>
                      <a:pt x="54" y="0"/>
                    </a:lnTo>
                    <a:lnTo>
                      <a:pt x="52" y="0"/>
                    </a:lnTo>
                    <a:lnTo>
                      <a:pt x="50" y="2"/>
                    </a:lnTo>
                    <a:lnTo>
                      <a:pt x="1" y="43"/>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60" name="Freeform 1777">
                <a:extLst>
                  <a:ext uri="{FF2B5EF4-FFF2-40B4-BE49-F238E27FC236}">
                    <a16:creationId xmlns:a16="http://schemas.microsoft.com/office/drawing/2014/main" id="{8A500EF4-5F18-3947-83EE-8B1756E562E9}"/>
                  </a:ext>
                </a:extLst>
              </p:cNvPr>
              <p:cNvSpPr>
                <a:spLocks/>
              </p:cNvSpPr>
              <p:nvPr/>
            </p:nvSpPr>
            <p:spPr bwMode="auto">
              <a:xfrm>
                <a:off x="2999" y="1248"/>
                <a:ext cx="9" cy="15"/>
              </a:xfrm>
              <a:custGeom>
                <a:avLst/>
                <a:gdLst>
                  <a:gd name="T0" fmla="*/ 0 w 18"/>
                  <a:gd name="T1" fmla="*/ 15 h 30"/>
                  <a:gd name="T2" fmla="*/ 0 w 18"/>
                  <a:gd name="T3" fmla="*/ 0 h 30"/>
                  <a:gd name="T4" fmla="*/ 9 w 18"/>
                  <a:gd name="T5" fmla="*/ 0 h 30"/>
                  <a:gd name="T6" fmla="*/ 9 w 18"/>
                  <a:gd name="T7" fmla="*/ 3 h 30"/>
                  <a:gd name="T8" fmla="*/ 2 w 18"/>
                  <a:gd name="T9" fmla="*/ 3 h 30"/>
                  <a:gd name="T10" fmla="*/ 2 w 18"/>
                  <a:gd name="T11" fmla="*/ 6 h 30"/>
                  <a:gd name="T12" fmla="*/ 8 w 18"/>
                  <a:gd name="T13" fmla="*/ 6 h 30"/>
                  <a:gd name="T14" fmla="*/ 8 w 18"/>
                  <a:gd name="T15" fmla="*/ 9 h 30"/>
                  <a:gd name="T16" fmla="*/ 2 w 18"/>
                  <a:gd name="T17" fmla="*/ 9 h 30"/>
                  <a:gd name="T18" fmla="*/ 2 w 18"/>
                  <a:gd name="T19" fmla="*/ 13 h 30"/>
                  <a:gd name="T20" fmla="*/ 9 w 18"/>
                  <a:gd name="T21" fmla="*/ 13 h 30"/>
                  <a:gd name="T22" fmla="*/ 9 w 18"/>
                  <a:gd name="T23" fmla="*/ 15 h 30"/>
                  <a:gd name="T24" fmla="*/ 0 w 18"/>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30">
                    <a:moveTo>
                      <a:pt x="0" y="30"/>
                    </a:moveTo>
                    <a:lnTo>
                      <a:pt x="0" y="0"/>
                    </a:lnTo>
                    <a:lnTo>
                      <a:pt x="18" y="0"/>
                    </a:lnTo>
                    <a:lnTo>
                      <a:pt x="18" y="6"/>
                    </a:lnTo>
                    <a:lnTo>
                      <a:pt x="3" y="6"/>
                    </a:lnTo>
                    <a:lnTo>
                      <a:pt x="3" y="12"/>
                    </a:lnTo>
                    <a:lnTo>
                      <a:pt x="16" y="12"/>
                    </a:lnTo>
                    <a:lnTo>
                      <a:pt x="16" y="17"/>
                    </a:lnTo>
                    <a:lnTo>
                      <a:pt x="3" y="17"/>
                    </a:lnTo>
                    <a:lnTo>
                      <a:pt x="3" y="25"/>
                    </a:lnTo>
                    <a:lnTo>
                      <a:pt x="18" y="25"/>
                    </a:lnTo>
                    <a:lnTo>
                      <a:pt x="18" y="30"/>
                    </a:lnTo>
                    <a:lnTo>
                      <a:pt x="0" y="3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61" name="Freeform 1778">
                <a:extLst>
                  <a:ext uri="{FF2B5EF4-FFF2-40B4-BE49-F238E27FC236}">
                    <a16:creationId xmlns:a16="http://schemas.microsoft.com/office/drawing/2014/main" id="{42C51C5F-83FC-CF43-9071-5FA2BEE7F701}"/>
                  </a:ext>
                </a:extLst>
              </p:cNvPr>
              <p:cNvSpPr>
                <a:spLocks/>
              </p:cNvSpPr>
              <p:nvPr/>
            </p:nvSpPr>
            <p:spPr bwMode="auto">
              <a:xfrm>
                <a:off x="3009" y="1248"/>
                <a:ext cx="10" cy="15"/>
              </a:xfrm>
              <a:custGeom>
                <a:avLst/>
                <a:gdLst>
                  <a:gd name="T0" fmla="*/ 0 w 20"/>
                  <a:gd name="T1" fmla="*/ 10 h 30"/>
                  <a:gd name="T2" fmla="*/ 3 w 20"/>
                  <a:gd name="T3" fmla="*/ 10 h 30"/>
                  <a:gd name="T4" fmla="*/ 3 w 20"/>
                  <a:gd name="T5" fmla="*/ 11 h 30"/>
                  <a:gd name="T6" fmla="*/ 4 w 20"/>
                  <a:gd name="T7" fmla="*/ 12 h 30"/>
                  <a:gd name="T8" fmla="*/ 6 w 20"/>
                  <a:gd name="T9" fmla="*/ 13 h 30"/>
                  <a:gd name="T10" fmla="*/ 7 w 20"/>
                  <a:gd name="T11" fmla="*/ 12 h 30"/>
                  <a:gd name="T12" fmla="*/ 7 w 20"/>
                  <a:gd name="T13" fmla="*/ 10 h 30"/>
                  <a:gd name="T14" fmla="*/ 7 w 20"/>
                  <a:gd name="T15" fmla="*/ 10 h 30"/>
                  <a:gd name="T16" fmla="*/ 7 w 20"/>
                  <a:gd name="T17" fmla="*/ 10 h 30"/>
                  <a:gd name="T18" fmla="*/ 5 w 20"/>
                  <a:gd name="T19" fmla="*/ 9 h 30"/>
                  <a:gd name="T20" fmla="*/ 3 w 20"/>
                  <a:gd name="T21" fmla="*/ 8 h 30"/>
                  <a:gd name="T22" fmla="*/ 2 w 20"/>
                  <a:gd name="T23" fmla="*/ 7 h 30"/>
                  <a:gd name="T24" fmla="*/ 1 w 20"/>
                  <a:gd name="T25" fmla="*/ 4 h 30"/>
                  <a:gd name="T26" fmla="*/ 2 w 20"/>
                  <a:gd name="T27" fmla="*/ 2 h 30"/>
                  <a:gd name="T28" fmla="*/ 3 w 20"/>
                  <a:gd name="T29" fmla="*/ 1 h 30"/>
                  <a:gd name="T30" fmla="*/ 5 w 20"/>
                  <a:gd name="T31" fmla="*/ 0 h 30"/>
                  <a:gd name="T32" fmla="*/ 7 w 20"/>
                  <a:gd name="T33" fmla="*/ 1 h 30"/>
                  <a:gd name="T34" fmla="*/ 9 w 20"/>
                  <a:gd name="T35" fmla="*/ 2 h 30"/>
                  <a:gd name="T36" fmla="*/ 10 w 20"/>
                  <a:gd name="T37" fmla="*/ 5 h 30"/>
                  <a:gd name="T38" fmla="*/ 7 w 20"/>
                  <a:gd name="T39" fmla="*/ 5 h 30"/>
                  <a:gd name="T40" fmla="*/ 7 w 20"/>
                  <a:gd name="T41" fmla="*/ 3 h 30"/>
                  <a:gd name="T42" fmla="*/ 6 w 20"/>
                  <a:gd name="T43" fmla="*/ 3 h 30"/>
                  <a:gd name="T44" fmla="*/ 5 w 20"/>
                  <a:gd name="T45" fmla="*/ 2 h 30"/>
                  <a:gd name="T46" fmla="*/ 4 w 20"/>
                  <a:gd name="T47" fmla="*/ 3 h 30"/>
                  <a:gd name="T48" fmla="*/ 4 w 20"/>
                  <a:gd name="T49" fmla="*/ 3 h 30"/>
                  <a:gd name="T50" fmla="*/ 3 w 20"/>
                  <a:gd name="T51" fmla="*/ 4 h 30"/>
                  <a:gd name="T52" fmla="*/ 4 w 20"/>
                  <a:gd name="T53" fmla="*/ 5 h 30"/>
                  <a:gd name="T54" fmla="*/ 6 w 20"/>
                  <a:gd name="T55" fmla="*/ 6 h 30"/>
                  <a:gd name="T56" fmla="*/ 7 w 20"/>
                  <a:gd name="T57" fmla="*/ 6 h 30"/>
                  <a:gd name="T58" fmla="*/ 8 w 20"/>
                  <a:gd name="T59" fmla="*/ 7 h 30"/>
                  <a:gd name="T60" fmla="*/ 9 w 20"/>
                  <a:gd name="T61" fmla="*/ 9 h 30"/>
                  <a:gd name="T62" fmla="*/ 10 w 20"/>
                  <a:gd name="T63" fmla="*/ 10 h 30"/>
                  <a:gd name="T64" fmla="*/ 10 w 20"/>
                  <a:gd name="T65" fmla="*/ 11 h 30"/>
                  <a:gd name="T66" fmla="*/ 9 w 20"/>
                  <a:gd name="T67" fmla="*/ 13 h 30"/>
                  <a:gd name="T68" fmla="*/ 8 w 20"/>
                  <a:gd name="T69" fmla="*/ 15 h 30"/>
                  <a:gd name="T70" fmla="*/ 6 w 20"/>
                  <a:gd name="T71" fmla="*/ 15 h 30"/>
                  <a:gd name="T72" fmla="*/ 2 w 20"/>
                  <a:gd name="T73" fmla="*/ 14 h 30"/>
                  <a:gd name="T74" fmla="*/ 1 w 20"/>
                  <a:gd name="T75" fmla="*/ 13 h 30"/>
                  <a:gd name="T76" fmla="*/ 0 w 20"/>
                  <a:gd name="T77" fmla="*/ 10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 h="30">
                    <a:moveTo>
                      <a:pt x="0" y="20"/>
                    </a:moveTo>
                    <a:lnTo>
                      <a:pt x="5" y="19"/>
                    </a:lnTo>
                    <a:lnTo>
                      <a:pt x="5" y="22"/>
                    </a:lnTo>
                    <a:lnTo>
                      <a:pt x="7" y="23"/>
                    </a:lnTo>
                    <a:lnTo>
                      <a:pt x="11" y="25"/>
                    </a:lnTo>
                    <a:lnTo>
                      <a:pt x="13" y="23"/>
                    </a:lnTo>
                    <a:lnTo>
                      <a:pt x="14" y="20"/>
                    </a:lnTo>
                    <a:lnTo>
                      <a:pt x="14" y="19"/>
                    </a:lnTo>
                    <a:lnTo>
                      <a:pt x="13" y="19"/>
                    </a:lnTo>
                    <a:lnTo>
                      <a:pt x="9" y="17"/>
                    </a:lnTo>
                    <a:lnTo>
                      <a:pt x="5" y="15"/>
                    </a:lnTo>
                    <a:lnTo>
                      <a:pt x="3" y="14"/>
                    </a:lnTo>
                    <a:lnTo>
                      <a:pt x="2" y="7"/>
                    </a:lnTo>
                    <a:lnTo>
                      <a:pt x="3" y="4"/>
                    </a:lnTo>
                    <a:lnTo>
                      <a:pt x="5" y="1"/>
                    </a:lnTo>
                    <a:lnTo>
                      <a:pt x="9" y="0"/>
                    </a:lnTo>
                    <a:lnTo>
                      <a:pt x="14" y="1"/>
                    </a:lnTo>
                    <a:lnTo>
                      <a:pt x="17" y="3"/>
                    </a:lnTo>
                    <a:lnTo>
                      <a:pt x="20" y="9"/>
                    </a:lnTo>
                    <a:lnTo>
                      <a:pt x="14" y="9"/>
                    </a:lnTo>
                    <a:lnTo>
                      <a:pt x="13" y="6"/>
                    </a:lnTo>
                    <a:lnTo>
                      <a:pt x="12" y="6"/>
                    </a:lnTo>
                    <a:lnTo>
                      <a:pt x="9" y="4"/>
                    </a:lnTo>
                    <a:lnTo>
                      <a:pt x="8" y="6"/>
                    </a:lnTo>
                    <a:lnTo>
                      <a:pt x="7" y="6"/>
                    </a:lnTo>
                    <a:lnTo>
                      <a:pt x="5" y="7"/>
                    </a:lnTo>
                    <a:lnTo>
                      <a:pt x="7" y="9"/>
                    </a:lnTo>
                    <a:lnTo>
                      <a:pt x="11" y="11"/>
                    </a:lnTo>
                    <a:lnTo>
                      <a:pt x="13" y="12"/>
                    </a:lnTo>
                    <a:lnTo>
                      <a:pt x="16" y="14"/>
                    </a:lnTo>
                    <a:lnTo>
                      <a:pt x="18" y="17"/>
                    </a:lnTo>
                    <a:lnTo>
                      <a:pt x="20" y="19"/>
                    </a:lnTo>
                    <a:lnTo>
                      <a:pt x="20" y="22"/>
                    </a:lnTo>
                    <a:lnTo>
                      <a:pt x="18" y="25"/>
                    </a:lnTo>
                    <a:lnTo>
                      <a:pt x="16" y="30"/>
                    </a:lnTo>
                    <a:lnTo>
                      <a:pt x="11" y="30"/>
                    </a:lnTo>
                    <a:lnTo>
                      <a:pt x="3" y="28"/>
                    </a:lnTo>
                    <a:lnTo>
                      <a:pt x="2" y="25"/>
                    </a:lnTo>
                    <a:lnTo>
                      <a:pt x="0" y="2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62" name="Freeform 1779">
                <a:extLst>
                  <a:ext uri="{FF2B5EF4-FFF2-40B4-BE49-F238E27FC236}">
                    <a16:creationId xmlns:a16="http://schemas.microsoft.com/office/drawing/2014/main" id="{3F818E74-6C19-224E-94C5-62C8491E6A12}"/>
                  </a:ext>
                </a:extLst>
              </p:cNvPr>
              <p:cNvSpPr>
                <a:spLocks/>
              </p:cNvSpPr>
              <p:nvPr/>
            </p:nvSpPr>
            <p:spPr bwMode="auto">
              <a:xfrm>
                <a:off x="3020" y="1248"/>
                <a:ext cx="11" cy="15"/>
              </a:xfrm>
              <a:custGeom>
                <a:avLst/>
                <a:gdLst>
                  <a:gd name="T0" fmla="*/ 9 w 22"/>
                  <a:gd name="T1" fmla="*/ 10 h 30"/>
                  <a:gd name="T2" fmla="*/ 11 w 22"/>
                  <a:gd name="T3" fmla="*/ 10 h 30"/>
                  <a:gd name="T4" fmla="*/ 9 w 22"/>
                  <a:gd name="T5" fmla="*/ 14 h 30"/>
                  <a:gd name="T6" fmla="*/ 6 w 22"/>
                  <a:gd name="T7" fmla="*/ 15 h 30"/>
                  <a:gd name="T8" fmla="*/ 4 w 22"/>
                  <a:gd name="T9" fmla="*/ 14 h 30"/>
                  <a:gd name="T10" fmla="*/ 2 w 22"/>
                  <a:gd name="T11" fmla="*/ 13 h 30"/>
                  <a:gd name="T12" fmla="*/ 1 w 22"/>
                  <a:gd name="T13" fmla="*/ 11 h 30"/>
                  <a:gd name="T14" fmla="*/ 0 w 22"/>
                  <a:gd name="T15" fmla="*/ 8 h 30"/>
                  <a:gd name="T16" fmla="*/ 1 w 22"/>
                  <a:gd name="T17" fmla="*/ 5 h 30"/>
                  <a:gd name="T18" fmla="*/ 2 w 22"/>
                  <a:gd name="T19" fmla="*/ 2 h 30"/>
                  <a:gd name="T20" fmla="*/ 4 w 22"/>
                  <a:gd name="T21" fmla="*/ 1 h 30"/>
                  <a:gd name="T22" fmla="*/ 6 w 22"/>
                  <a:gd name="T23" fmla="*/ 0 h 30"/>
                  <a:gd name="T24" fmla="*/ 10 w 22"/>
                  <a:gd name="T25" fmla="*/ 2 h 30"/>
                  <a:gd name="T26" fmla="*/ 11 w 22"/>
                  <a:gd name="T27" fmla="*/ 3 h 30"/>
                  <a:gd name="T28" fmla="*/ 11 w 22"/>
                  <a:gd name="T29" fmla="*/ 4 h 30"/>
                  <a:gd name="T30" fmla="*/ 9 w 22"/>
                  <a:gd name="T31" fmla="*/ 5 h 30"/>
                  <a:gd name="T32" fmla="*/ 9 w 22"/>
                  <a:gd name="T33" fmla="*/ 4 h 30"/>
                  <a:gd name="T34" fmla="*/ 8 w 22"/>
                  <a:gd name="T35" fmla="*/ 3 h 30"/>
                  <a:gd name="T36" fmla="*/ 7 w 22"/>
                  <a:gd name="T37" fmla="*/ 3 h 30"/>
                  <a:gd name="T38" fmla="*/ 6 w 22"/>
                  <a:gd name="T39" fmla="*/ 2 h 30"/>
                  <a:gd name="T40" fmla="*/ 4 w 22"/>
                  <a:gd name="T41" fmla="*/ 4 h 30"/>
                  <a:gd name="T42" fmla="*/ 4 w 22"/>
                  <a:gd name="T43" fmla="*/ 6 h 30"/>
                  <a:gd name="T44" fmla="*/ 3 w 22"/>
                  <a:gd name="T45" fmla="*/ 8 h 30"/>
                  <a:gd name="T46" fmla="*/ 4 w 22"/>
                  <a:gd name="T47" fmla="*/ 12 h 30"/>
                  <a:gd name="T48" fmla="*/ 6 w 22"/>
                  <a:gd name="T49" fmla="*/ 13 h 30"/>
                  <a:gd name="T50" fmla="*/ 8 w 22"/>
                  <a:gd name="T51" fmla="*/ 12 h 30"/>
                  <a:gd name="T52" fmla="*/ 9 w 22"/>
                  <a:gd name="T53" fmla="*/ 11 h 30"/>
                  <a:gd name="T54" fmla="*/ 9 w 22"/>
                  <a:gd name="T55" fmla="*/ 1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 h="30">
                    <a:moveTo>
                      <a:pt x="17" y="19"/>
                    </a:moveTo>
                    <a:lnTo>
                      <a:pt x="22" y="20"/>
                    </a:lnTo>
                    <a:lnTo>
                      <a:pt x="18" y="28"/>
                    </a:lnTo>
                    <a:lnTo>
                      <a:pt x="12" y="30"/>
                    </a:lnTo>
                    <a:lnTo>
                      <a:pt x="7" y="28"/>
                    </a:lnTo>
                    <a:lnTo>
                      <a:pt x="4" y="26"/>
                    </a:lnTo>
                    <a:lnTo>
                      <a:pt x="1" y="22"/>
                    </a:lnTo>
                    <a:lnTo>
                      <a:pt x="0" y="15"/>
                    </a:lnTo>
                    <a:lnTo>
                      <a:pt x="1" y="9"/>
                    </a:lnTo>
                    <a:lnTo>
                      <a:pt x="4" y="4"/>
                    </a:lnTo>
                    <a:lnTo>
                      <a:pt x="8" y="1"/>
                    </a:lnTo>
                    <a:lnTo>
                      <a:pt x="12" y="0"/>
                    </a:lnTo>
                    <a:lnTo>
                      <a:pt x="19" y="3"/>
                    </a:lnTo>
                    <a:lnTo>
                      <a:pt x="21" y="6"/>
                    </a:lnTo>
                    <a:lnTo>
                      <a:pt x="22" y="7"/>
                    </a:lnTo>
                    <a:lnTo>
                      <a:pt x="17" y="9"/>
                    </a:lnTo>
                    <a:lnTo>
                      <a:pt x="17" y="7"/>
                    </a:lnTo>
                    <a:lnTo>
                      <a:pt x="16" y="6"/>
                    </a:lnTo>
                    <a:lnTo>
                      <a:pt x="14" y="6"/>
                    </a:lnTo>
                    <a:lnTo>
                      <a:pt x="12" y="4"/>
                    </a:lnTo>
                    <a:lnTo>
                      <a:pt x="8" y="7"/>
                    </a:lnTo>
                    <a:lnTo>
                      <a:pt x="7" y="11"/>
                    </a:lnTo>
                    <a:lnTo>
                      <a:pt x="5" y="15"/>
                    </a:lnTo>
                    <a:lnTo>
                      <a:pt x="8" y="23"/>
                    </a:lnTo>
                    <a:lnTo>
                      <a:pt x="12" y="25"/>
                    </a:lnTo>
                    <a:lnTo>
                      <a:pt x="16" y="23"/>
                    </a:lnTo>
                    <a:lnTo>
                      <a:pt x="17" y="22"/>
                    </a:lnTo>
                    <a:lnTo>
                      <a:pt x="17" y="19"/>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63" name="Rectangle 1780">
                <a:extLst>
                  <a:ext uri="{FF2B5EF4-FFF2-40B4-BE49-F238E27FC236}">
                    <a16:creationId xmlns:a16="http://schemas.microsoft.com/office/drawing/2014/main" id="{269E4571-6342-6C43-B0EF-906B0CC66122}"/>
                  </a:ext>
                </a:extLst>
              </p:cNvPr>
              <p:cNvSpPr>
                <a:spLocks noChangeArrowheads="1"/>
              </p:cNvSpPr>
              <p:nvPr/>
            </p:nvSpPr>
            <p:spPr bwMode="auto">
              <a:xfrm>
                <a:off x="2834" y="819"/>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64" name="Freeform 1781">
                <a:extLst>
                  <a:ext uri="{FF2B5EF4-FFF2-40B4-BE49-F238E27FC236}">
                    <a16:creationId xmlns:a16="http://schemas.microsoft.com/office/drawing/2014/main" id="{86D1D084-738A-174F-8FA9-B55D6BA0C248}"/>
                  </a:ext>
                </a:extLst>
              </p:cNvPr>
              <p:cNvSpPr>
                <a:spLocks/>
              </p:cNvSpPr>
              <p:nvPr/>
            </p:nvSpPr>
            <p:spPr bwMode="auto">
              <a:xfrm>
                <a:off x="2857" y="847"/>
                <a:ext cx="12" cy="22"/>
              </a:xfrm>
              <a:custGeom>
                <a:avLst/>
                <a:gdLst>
                  <a:gd name="T0" fmla="*/ 0 w 24"/>
                  <a:gd name="T1" fmla="*/ 4 h 44"/>
                  <a:gd name="T2" fmla="*/ 0 w 24"/>
                  <a:gd name="T3" fmla="*/ 0 h 44"/>
                  <a:gd name="T4" fmla="*/ 12 w 24"/>
                  <a:gd name="T5" fmla="*/ 0 h 44"/>
                  <a:gd name="T6" fmla="*/ 12 w 24"/>
                  <a:gd name="T7" fmla="*/ 3 h 44"/>
                  <a:gd name="T8" fmla="*/ 11 w 24"/>
                  <a:gd name="T9" fmla="*/ 5 h 44"/>
                  <a:gd name="T10" fmla="*/ 9 w 24"/>
                  <a:gd name="T11" fmla="*/ 8 h 44"/>
                  <a:gd name="T12" fmla="*/ 7 w 24"/>
                  <a:gd name="T13" fmla="*/ 15 h 44"/>
                  <a:gd name="T14" fmla="*/ 6 w 24"/>
                  <a:gd name="T15" fmla="*/ 19 h 44"/>
                  <a:gd name="T16" fmla="*/ 6 w 24"/>
                  <a:gd name="T17" fmla="*/ 22 h 44"/>
                  <a:gd name="T18" fmla="*/ 3 w 24"/>
                  <a:gd name="T19" fmla="*/ 22 h 44"/>
                  <a:gd name="T20" fmla="*/ 4 w 24"/>
                  <a:gd name="T21" fmla="*/ 13 h 44"/>
                  <a:gd name="T22" fmla="*/ 8 w 24"/>
                  <a:gd name="T23" fmla="*/ 4 h 44"/>
                  <a:gd name="T24" fmla="*/ 0 w 24"/>
                  <a:gd name="T25" fmla="*/ 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44">
                    <a:moveTo>
                      <a:pt x="0" y="8"/>
                    </a:moveTo>
                    <a:lnTo>
                      <a:pt x="0" y="0"/>
                    </a:lnTo>
                    <a:lnTo>
                      <a:pt x="24" y="0"/>
                    </a:lnTo>
                    <a:lnTo>
                      <a:pt x="24" y="6"/>
                    </a:lnTo>
                    <a:lnTo>
                      <a:pt x="21" y="10"/>
                    </a:lnTo>
                    <a:lnTo>
                      <a:pt x="18" y="16"/>
                    </a:lnTo>
                    <a:lnTo>
                      <a:pt x="13" y="30"/>
                    </a:lnTo>
                    <a:lnTo>
                      <a:pt x="12" y="38"/>
                    </a:lnTo>
                    <a:lnTo>
                      <a:pt x="12" y="44"/>
                    </a:lnTo>
                    <a:lnTo>
                      <a:pt x="5" y="44"/>
                    </a:lnTo>
                    <a:lnTo>
                      <a:pt x="8" y="25"/>
                    </a:lnTo>
                    <a:lnTo>
                      <a:pt x="15" y="8"/>
                    </a:lnTo>
                    <a:lnTo>
                      <a:pt x="0" y="8"/>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65" name="Freeform 1782">
                <a:extLst>
                  <a:ext uri="{FF2B5EF4-FFF2-40B4-BE49-F238E27FC236}">
                    <a16:creationId xmlns:a16="http://schemas.microsoft.com/office/drawing/2014/main" id="{DAC55860-7920-F74D-93BD-781266F28D1F}"/>
                  </a:ext>
                </a:extLst>
              </p:cNvPr>
              <p:cNvSpPr>
                <a:spLocks/>
              </p:cNvSpPr>
              <p:nvPr/>
            </p:nvSpPr>
            <p:spPr bwMode="auto">
              <a:xfrm>
                <a:off x="2838" y="825"/>
                <a:ext cx="10" cy="14"/>
              </a:xfrm>
              <a:custGeom>
                <a:avLst/>
                <a:gdLst>
                  <a:gd name="T0" fmla="*/ 4 w 21"/>
                  <a:gd name="T1" fmla="*/ 0 h 28"/>
                  <a:gd name="T2" fmla="*/ 4 w 21"/>
                  <a:gd name="T3" fmla="*/ 2 h 28"/>
                  <a:gd name="T4" fmla="*/ 4 w 21"/>
                  <a:gd name="T5" fmla="*/ 2 h 28"/>
                  <a:gd name="T6" fmla="*/ 3 w 21"/>
                  <a:gd name="T7" fmla="*/ 6 h 28"/>
                  <a:gd name="T8" fmla="*/ 2 w 21"/>
                  <a:gd name="T9" fmla="*/ 6 h 28"/>
                  <a:gd name="T10" fmla="*/ 2 w 21"/>
                  <a:gd name="T11" fmla="*/ 8 h 28"/>
                  <a:gd name="T12" fmla="*/ 2 w 21"/>
                  <a:gd name="T13" fmla="*/ 8 h 28"/>
                  <a:gd name="T14" fmla="*/ 1 w 21"/>
                  <a:gd name="T15" fmla="*/ 12 h 28"/>
                  <a:gd name="T16" fmla="*/ 1 w 21"/>
                  <a:gd name="T17" fmla="*/ 12 h 28"/>
                  <a:gd name="T18" fmla="*/ 1 w 21"/>
                  <a:gd name="T19" fmla="*/ 14 h 28"/>
                  <a:gd name="T20" fmla="*/ 0 w 21"/>
                  <a:gd name="T21" fmla="*/ 14 h 28"/>
                  <a:gd name="T22" fmla="*/ 0 w 21"/>
                  <a:gd name="T23" fmla="*/ 14 h 28"/>
                  <a:gd name="T24" fmla="*/ 2 w 21"/>
                  <a:gd name="T25" fmla="*/ 14 h 28"/>
                  <a:gd name="T26" fmla="*/ 2 w 21"/>
                  <a:gd name="T27" fmla="*/ 13 h 28"/>
                  <a:gd name="T28" fmla="*/ 4 w 21"/>
                  <a:gd name="T29" fmla="*/ 12 h 28"/>
                  <a:gd name="T30" fmla="*/ 10 w 21"/>
                  <a:gd name="T31" fmla="*/ 12 h 28"/>
                  <a:gd name="T32" fmla="*/ 10 w 21"/>
                  <a:gd name="T33" fmla="*/ 10 h 28"/>
                  <a:gd name="T34" fmla="*/ 10 w 21"/>
                  <a:gd name="T35" fmla="*/ 10 h 28"/>
                  <a:gd name="T36" fmla="*/ 10 w 21"/>
                  <a:gd name="T37" fmla="*/ 8 h 28"/>
                  <a:gd name="T38" fmla="*/ 9 w 21"/>
                  <a:gd name="T39" fmla="*/ 8 h 28"/>
                  <a:gd name="T40" fmla="*/ 9 w 21"/>
                  <a:gd name="T41" fmla="*/ 6 h 28"/>
                  <a:gd name="T42" fmla="*/ 8 w 21"/>
                  <a:gd name="T43" fmla="*/ 6 h 28"/>
                  <a:gd name="T44" fmla="*/ 8 w 21"/>
                  <a:gd name="T45" fmla="*/ 5 h 28"/>
                  <a:gd name="T46" fmla="*/ 6 w 21"/>
                  <a:gd name="T47" fmla="*/ 5 h 28"/>
                  <a:gd name="T48" fmla="*/ 6 w 21"/>
                  <a:gd name="T49" fmla="*/ 8 h 28"/>
                  <a:gd name="T50" fmla="*/ 7 w 21"/>
                  <a:gd name="T51" fmla="*/ 8 h 28"/>
                  <a:gd name="T52" fmla="*/ 7 w 21"/>
                  <a:gd name="T53" fmla="*/ 9 h 28"/>
                  <a:gd name="T54" fmla="*/ 4 w 21"/>
                  <a:gd name="T55" fmla="*/ 9 h 28"/>
                  <a:gd name="T56" fmla="*/ 4 w 21"/>
                  <a:gd name="T57" fmla="*/ 6 h 28"/>
                  <a:gd name="T58" fmla="*/ 5 w 21"/>
                  <a:gd name="T59" fmla="*/ 6 h 28"/>
                  <a:gd name="T60" fmla="*/ 5 w 21"/>
                  <a:gd name="T61" fmla="*/ 5 h 28"/>
                  <a:gd name="T62" fmla="*/ 8 w 21"/>
                  <a:gd name="T63" fmla="*/ 5 h 28"/>
                  <a:gd name="T64" fmla="*/ 8 w 21"/>
                  <a:gd name="T65" fmla="*/ 2 h 28"/>
                  <a:gd name="T66" fmla="*/ 7 w 21"/>
                  <a:gd name="T67" fmla="*/ 2 h 28"/>
                  <a:gd name="T68" fmla="*/ 7 w 21"/>
                  <a:gd name="T69" fmla="*/ 0 h 28"/>
                  <a:gd name="T70" fmla="*/ 4 w 21"/>
                  <a:gd name="T71" fmla="*/ 0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 h="28">
                    <a:moveTo>
                      <a:pt x="9" y="0"/>
                    </a:moveTo>
                    <a:lnTo>
                      <a:pt x="9" y="3"/>
                    </a:lnTo>
                    <a:lnTo>
                      <a:pt x="8" y="3"/>
                    </a:lnTo>
                    <a:lnTo>
                      <a:pt x="7" y="11"/>
                    </a:lnTo>
                    <a:lnTo>
                      <a:pt x="5" y="11"/>
                    </a:lnTo>
                    <a:lnTo>
                      <a:pt x="5" y="16"/>
                    </a:lnTo>
                    <a:lnTo>
                      <a:pt x="4" y="16"/>
                    </a:lnTo>
                    <a:lnTo>
                      <a:pt x="3" y="24"/>
                    </a:lnTo>
                    <a:lnTo>
                      <a:pt x="2" y="24"/>
                    </a:lnTo>
                    <a:lnTo>
                      <a:pt x="2" y="27"/>
                    </a:lnTo>
                    <a:lnTo>
                      <a:pt x="0" y="27"/>
                    </a:lnTo>
                    <a:lnTo>
                      <a:pt x="0" y="28"/>
                    </a:lnTo>
                    <a:lnTo>
                      <a:pt x="5" y="28"/>
                    </a:lnTo>
                    <a:lnTo>
                      <a:pt x="5" y="25"/>
                    </a:lnTo>
                    <a:lnTo>
                      <a:pt x="8" y="24"/>
                    </a:lnTo>
                    <a:lnTo>
                      <a:pt x="21" y="24"/>
                    </a:lnTo>
                    <a:lnTo>
                      <a:pt x="21" y="19"/>
                    </a:lnTo>
                    <a:lnTo>
                      <a:pt x="20" y="19"/>
                    </a:lnTo>
                    <a:lnTo>
                      <a:pt x="20" y="16"/>
                    </a:lnTo>
                    <a:lnTo>
                      <a:pt x="18" y="16"/>
                    </a:lnTo>
                    <a:lnTo>
                      <a:pt x="18" y="11"/>
                    </a:lnTo>
                    <a:lnTo>
                      <a:pt x="17" y="11"/>
                    </a:lnTo>
                    <a:lnTo>
                      <a:pt x="17" y="9"/>
                    </a:lnTo>
                    <a:lnTo>
                      <a:pt x="13" y="9"/>
                    </a:lnTo>
                    <a:lnTo>
                      <a:pt x="13" y="16"/>
                    </a:lnTo>
                    <a:lnTo>
                      <a:pt x="14" y="16"/>
                    </a:lnTo>
                    <a:lnTo>
                      <a:pt x="14" y="17"/>
                    </a:lnTo>
                    <a:lnTo>
                      <a:pt x="8" y="17"/>
                    </a:lnTo>
                    <a:lnTo>
                      <a:pt x="9" y="12"/>
                    </a:lnTo>
                    <a:lnTo>
                      <a:pt x="11" y="12"/>
                    </a:lnTo>
                    <a:lnTo>
                      <a:pt x="11" y="9"/>
                    </a:lnTo>
                    <a:lnTo>
                      <a:pt x="17" y="9"/>
                    </a:lnTo>
                    <a:lnTo>
                      <a:pt x="16" y="3"/>
                    </a:lnTo>
                    <a:lnTo>
                      <a:pt x="14" y="3"/>
                    </a:lnTo>
                    <a:lnTo>
                      <a:pt x="14" y="0"/>
                    </a:lnTo>
                    <a:lnTo>
                      <a:pt x="9"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66" name="Freeform 1783">
                <a:extLst>
                  <a:ext uri="{FF2B5EF4-FFF2-40B4-BE49-F238E27FC236}">
                    <a16:creationId xmlns:a16="http://schemas.microsoft.com/office/drawing/2014/main" id="{22F8E8E9-DE58-B845-A072-63E23D523ED6}"/>
                  </a:ext>
                </a:extLst>
              </p:cNvPr>
              <p:cNvSpPr>
                <a:spLocks/>
              </p:cNvSpPr>
              <p:nvPr/>
            </p:nvSpPr>
            <p:spPr bwMode="auto">
              <a:xfrm>
                <a:off x="2846" y="837"/>
                <a:ext cx="3" cy="2"/>
              </a:xfrm>
              <a:custGeom>
                <a:avLst/>
                <a:gdLst>
                  <a:gd name="T0" fmla="*/ 0 w 6"/>
                  <a:gd name="T1" fmla="*/ 0 h 4"/>
                  <a:gd name="T2" fmla="*/ 1 w 6"/>
                  <a:gd name="T3" fmla="*/ 2 h 4"/>
                  <a:gd name="T4" fmla="*/ 3 w 6"/>
                  <a:gd name="T5" fmla="*/ 2 h 4"/>
                  <a:gd name="T6" fmla="*/ 3 w 6"/>
                  <a:gd name="T7" fmla="*/ 0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1" y="4"/>
                    </a:lnTo>
                    <a:lnTo>
                      <a:pt x="6" y="4"/>
                    </a:lnTo>
                    <a:lnTo>
                      <a:pt x="5" y="0"/>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67" name="Freeform 1784">
                <a:extLst>
                  <a:ext uri="{FF2B5EF4-FFF2-40B4-BE49-F238E27FC236}">
                    <a16:creationId xmlns:a16="http://schemas.microsoft.com/office/drawing/2014/main" id="{04060219-B6B6-504C-B457-666B635048B7}"/>
                  </a:ext>
                </a:extLst>
              </p:cNvPr>
              <p:cNvSpPr>
                <a:spLocks/>
              </p:cNvSpPr>
              <p:nvPr/>
            </p:nvSpPr>
            <p:spPr bwMode="auto">
              <a:xfrm>
                <a:off x="2880" y="825"/>
                <a:ext cx="10" cy="14"/>
              </a:xfrm>
              <a:custGeom>
                <a:avLst/>
                <a:gdLst>
                  <a:gd name="T0" fmla="*/ 0 w 21"/>
                  <a:gd name="T1" fmla="*/ 0 h 28"/>
                  <a:gd name="T2" fmla="*/ 0 w 21"/>
                  <a:gd name="T3" fmla="*/ 3 h 28"/>
                  <a:gd name="T4" fmla="*/ 7 w 21"/>
                  <a:gd name="T5" fmla="*/ 3 h 28"/>
                  <a:gd name="T6" fmla="*/ 7 w 21"/>
                  <a:gd name="T7" fmla="*/ 6 h 28"/>
                  <a:gd name="T8" fmla="*/ 2 w 21"/>
                  <a:gd name="T9" fmla="*/ 6 h 28"/>
                  <a:gd name="T10" fmla="*/ 2 w 21"/>
                  <a:gd name="T11" fmla="*/ 3 h 28"/>
                  <a:gd name="T12" fmla="*/ 0 w 21"/>
                  <a:gd name="T13" fmla="*/ 3 h 28"/>
                  <a:gd name="T14" fmla="*/ 0 w 21"/>
                  <a:gd name="T15" fmla="*/ 9 h 28"/>
                  <a:gd name="T16" fmla="*/ 7 w 21"/>
                  <a:gd name="T17" fmla="*/ 9 h 28"/>
                  <a:gd name="T18" fmla="*/ 8 w 21"/>
                  <a:gd name="T19" fmla="*/ 11 h 28"/>
                  <a:gd name="T20" fmla="*/ 6 w 21"/>
                  <a:gd name="T21" fmla="*/ 12 h 28"/>
                  <a:gd name="T22" fmla="*/ 2 w 21"/>
                  <a:gd name="T23" fmla="*/ 12 h 28"/>
                  <a:gd name="T24" fmla="*/ 2 w 21"/>
                  <a:gd name="T25" fmla="*/ 9 h 28"/>
                  <a:gd name="T26" fmla="*/ 0 w 21"/>
                  <a:gd name="T27" fmla="*/ 9 h 28"/>
                  <a:gd name="T28" fmla="*/ 0 w 21"/>
                  <a:gd name="T29" fmla="*/ 14 h 28"/>
                  <a:gd name="T30" fmla="*/ 9 w 21"/>
                  <a:gd name="T31" fmla="*/ 14 h 28"/>
                  <a:gd name="T32" fmla="*/ 9 w 21"/>
                  <a:gd name="T33" fmla="*/ 13 h 28"/>
                  <a:gd name="T34" fmla="*/ 10 w 21"/>
                  <a:gd name="T35" fmla="*/ 12 h 28"/>
                  <a:gd name="T36" fmla="*/ 10 w 21"/>
                  <a:gd name="T37" fmla="*/ 10 h 28"/>
                  <a:gd name="T38" fmla="*/ 9 w 21"/>
                  <a:gd name="T39" fmla="*/ 10 h 28"/>
                  <a:gd name="T40" fmla="*/ 9 w 21"/>
                  <a:gd name="T41" fmla="*/ 8 h 28"/>
                  <a:gd name="T42" fmla="*/ 8 w 21"/>
                  <a:gd name="T43" fmla="*/ 7 h 28"/>
                  <a:gd name="T44" fmla="*/ 8 w 21"/>
                  <a:gd name="T45" fmla="*/ 6 h 28"/>
                  <a:gd name="T46" fmla="*/ 9 w 21"/>
                  <a:gd name="T47" fmla="*/ 6 h 28"/>
                  <a:gd name="T48" fmla="*/ 9 w 21"/>
                  <a:gd name="T49" fmla="*/ 5 h 28"/>
                  <a:gd name="T50" fmla="*/ 9 w 21"/>
                  <a:gd name="T51" fmla="*/ 5 h 28"/>
                  <a:gd name="T52" fmla="*/ 9 w 21"/>
                  <a:gd name="T53" fmla="*/ 2 h 28"/>
                  <a:gd name="T54" fmla="*/ 7 w 21"/>
                  <a:gd name="T55" fmla="*/ 1 h 28"/>
                  <a:gd name="T56" fmla="*/ 7 w 21"/>
                  <a:gd name="T57" fmla="*/ 0 h 28"/>
                  <a:gd name="T58" fmla="*/ 0 w 21"/>
                  <a:gd name="T59" fmla="*/ 0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 h="28">
                    <a:moveTo>
                      <a:pt x="0" y="0"/>
                    </a:moveTo>
                    <a:lnTo>
                      <a:pt x="0" y="6"/>
                    </a:lnTo>
                    <a:lnTo>
                      <a:pt x="14" y="6"/>
                    </a:lnTo>
                    <a:lnTo>
                      <a:pt x="14" y="11"/>
                    </a:lnTo>
                    <a:lnTo>
                      <a:pt x="5" y="11"/>
                    </a:lnTo>
                    <a:lnTo>
                      <a:pt x="5" y="6"/>
                    </a:lnTo>
                    <a:lnTo>
                      <a:pt x="0" y="6"/>
                    </a:lnTo>
                    <a:lnTo>
                      <a:pt x="0" y="17"/>
                    </a:lnTo>
                    <a:lnTo>
                      <a:pt x="14" y="17"/>
                    </a:lnTo>
                    <a:lnTo>
                      <a:pt x="16" y="22"/>
                    </a:lnTo>
                    <a:lnTo>
                      <a:pt x="13" y="24"/>
                    </a:lnTo>
                    <a:lnTo>
                      <a:pt x="5" y="24"/>
                    </a:lnTo>
                    <a:lnTo>
                      <a:pt x="5" y="17"/>
                    </a:lnTo>
                    <a:lnTo>
                      <a:pt x="0" y="17"/>
                    </a:lnTo>
                    <a:lnTo>
                      <a:pt x="0" y="28"/>
                    </a:lnTo>
                    <a:lnTo>
                      <a:pt x="18" y="28"/>
                    </a:lnTo>
                    <a:lnTo>
                      <a:pt x="18" y="25"/>
                    </a:lnTo>
                    <a:lnTo>
                      <a:pt x="21" y="24"/>
                    </a:lnTo>
                    <a:lnTo>
                      <a:pt x="21" y="19"/>
                    </a:lnTo>
                    <a:lnTo>
                      <a:pt x="19" y="19"/>
                    </a:lnTo>
                    <a:lnTo>
                      <a:pt x="19" y="16"/>
                    </a:lnTo>
                    <a:lnTo>
                      <a:pt x="16" y="14"/>
                    </a:lnTo>
                    <a:lnTo>
                      <a:pt x="16" y="12"/>
                    </a:lnTo>
                    <a:lnTo>
                      <a:pt x="18" y="12"/>
                    </a:lnTo>
                    <a:lnTo>
                      <a:pt x="18" y="9"/>
                    </a:lnTo>
                    <a:lnTo>
                      <a:pt x="19" y="9"/>
                    </a:lnTo>
                    <a:lnTo>
                      <a:pt x="18" y="3"/>
                    </a:lnTo>
                    <a:lnTo>
                      <a:pt x="14" y="1"/>
                    </a:lnTo>
                    <a:lnTo>
                      <a:pt x="14" y="0"/>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68" name="Rectangle 1785">
                <a:extLst>
                  <a:ext uri="{FF2B5EF4-FFF2-40B4-BE49-F238E27FC236}">
                    <a16:creationId xmlns:a16="http://schemas.microsoft.com/office/drawing/2014/main" id="{7FF409C9-ABEF-7C40-B400-7FD0C95B2919}"/>
                  </a:ext>
                </a:extLst>
              </p:cNvPr>
              <p:cNvSpPr>
                <a:spLocks noChangeArrowheads="1"/>
              </p:cNvSpPr>
              <p:nvPr/>
            </p:nvSpPr>
            <p:spPr bwMode="auto">
              <a:xfrm>
                <a:off x="2909" y="819"/>
                <a:ext cx="59"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69" name="Freeform 1786">
                <a:extLst>
                  <a:ext uri="{FF2B5EF4-FFF2-40B4-BE49-F238E27FC236}">
                    <a16:creationId xmlns:a16="http://schemas.microsoft.com/office/drawing/2014/main" id="{D7FE8C49-7288-FC4F-A34D-5FBABDA160B0}"/>
                  </a:ext>
                </a:extLst>
              </p:cNvPr>
              <p:cNvSpPr>
                <a:spLocks/>
              </p:cNvSpPr>
              <p:nvPr/>
            </p:nvSpPr>
            <p:spPr bwMode="auto">
              <a:xfrm>
                <a:off x="2930" y="847"/>
                <a:ext cx="12" cy="23"/>
              </a:xfrm>
              <a:custGeom>
                <a:avLst/>
                <a:gdLst>
                  <a:gd name="T0" fmla="*/ 3 w 24"/>
                  <a:gd name="T1" fmla="*/ 1 h 46"/>
                  <a:gd name="T2" fmla="*/ 1 w 24"/>
                  <a:gd name="T3" fmla="*/ 3 h 46"/>
                  <a:gd name="T4" fmla="*/ 1 w 24"/>
                  <a:gd name="T5" fmla="*/ 5 h 46"/>
                  <a:gd name="T6" fmla="*/ 0 w 24"/>
                  <a:gd name="T7" fmla="*/ 7 h 46"/>
                  <a:gd name="T8" fmla="*/ 1 w 24"/>
                  <a:gd name="T9" fmla="*/ 9 h 46"/>
                  <a:gd name="T10" fmla="*/ 3 w 24"/>
                  <a:gd name="T11" fmla="*/ 11 h 46"/>
                  <a:gd name="T12" fmla="*/ 8 w 24"/>
                  <a:gd name="T13" fmla="*/ 13 h 46"/>
                  <a:gd name="T14" fmla="*/ 8 w 24"/>
                  <a:gd name="T15" fmla="*/ 14 h 46"/>
                  <a:gd name="T16" fmla="*/ 8 w 24"/>
                  <a:gd name="T17" fmla="*/ 18 h 46"/>
                  <a:gd name="T18" fmla="*/ 4 w 24"/>
                  <a:gd name="T19" fmla="*/ 19 h 46"/>
                  <a:gd name="T20" fmla="*/ 4 w 24"/>
                  <a:gd name="T21" fmla="*/ 14 h 46"/>
                  <a:gd name="T22" fmla="*/ 1 w 24"/>
                  <a:gd name="T23" fmla="*/ 13 h 46"/>
                  <a:gd name="T24" fmla="*/ 0 w 24"/>
                  <a:gd name="T25" fmla="*/ 15 h 46"/>
                  <a:gd name="T26" fmla="*/ 1 w 24"/>
                  <a:gd name="T27" fmla="*/ 20 h 46"/>
                  <a:gd name="T28" fmla="*/ 2 w 24"/>
                  <a:gd name="T29" fmla="*/ 22 h 46"/>
                  <a:gd name="T30" fmla="*/ 4 w 24"/>
                  <a:gd name="T31" fmla="*/ 22 h 46"/>
                  <a:gd name="T32" fmla="*/ 8 w 24"/>
                  <a:gd name="T33" fmla="*/ 23 h 46"/>
                  <a:gd name="T34" fmla="*/ 11 w 24"/>
                  <a:gd name="T35" fmla="*/ 21 h 46"/>
                  <a:gd name="T36" fmla="*/ 12 w 24"/>
                  <a:gd name="T37" fmla="*/ 19 h 46"/>
                  <a:gd name="T38" fmla="*/ 12 w 24"/>
                  <a:gd name="T39" fmla="*/ 18 h 46"/>
                  <a:gd name="T40" fmla="*/ 12 w 24"/>
                  <a:gd name="T41" fmla="*/ 16 h 46"/>
                  <a:gd name="T42" fmla="*/ 11 w 24"/>
                  <a:gd name="T43" fmla="*/ 14 h 46"/>
                  <a:gd name="T44" fmla="*/ 10 w 24"/>
                  <a:gd name="T45" fmla="*/ 12 h 46"/>
                  <a:gd name="T46" fmla="*/ 10 w 24"/>
                  <a:gd name="T47" fmla="*/ 11 h 46"/>
                  <a:gd name="T48" fmla="*/ 11 w 24"/>
                  <a:gd name="T49" fmla="*/ 8 h 46"/>
                  <a:gd name="T50" fmla="*/ 12 w 24"/>
                  <a:gd name="T51" fmla="*/ 7 h 46"/>
                  <a:gd name="T52" fmla="*/ 7 w 24"/>
                  <a:gd name="T53" fmla="*/ 3 h 46"/>
                  <a:gd name="T54" fmla="*/ 8 w 24"/>
                  <a:gd name="T55" fmla="*/ 5 h 46"/>
                  <a:gd name="T56" fmla="*/ 7 w 24"/>
                  <a:gd name="T57" fmla="*/ 7 h 46"/>
                  <a:gd name="T58" fmla="*/ 4 w 24"/>
                  <a:gd name="T59" fmla="*/ 9 h 46"/>
                  <a:gd name="T60" fmla="*/ 4 w 24"/>
                  <a:gd name="T61" fmla="*/ 6 h 46"/>
                  <a:gd name="T62" fmla="*/ 5 w 24"/>
                  <a:gd name="T63" fmla="*/ 4 h 46"/>
                  <a:gd name="T64" fmla="*/ 10 w 24"/>
                  <a:gd name="T65" fmla="*/ 3 h 46"/>
                  <a:gd name="T66" fmla="*/ 8 w 24"/>
                  <a:gd name="T67" fmla="*/ 1 h 46"/>
                  <a:gd name="T68" fmla="*/ 3 w 24"/>
                  <a:gd name="T69" fmla="*/ 0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 h="46">
                    <a:moveTo>
                      <a:pt x="6" y="0"/>
                    </a:moveTo>
                    <a:lnTo>
                      <a:pt x="6" y="2"/>
                    </a:lnTo>
                    <a:lnTo>
                      <a:pt x="4" y="2"/>
                    </a:lnTo>
                    <a:lnTo>
                      <a:pt x="2" y="6"/>
                    </a:lnTo>
                    <a:lnTo>
                      <a:pt x="1" y="6"/>
                    </a:lnTo>
                    <a:lnTo>
                      <a:pt x="1" y="10"/>
                    </a:lnTo>
                    <a:lnTo>
                      <a:pt x="0" y="10"/>
                    </a:lnTo>
                    <a:lnTo>
                      <a:pt x="0" y="13"/>
                    </a:lnTo>
                    <a:lnTo>
                      <a:pt x="1" y="13"/>
                    </a:lnTo>
                    <a:lnTo>
                      <a:pt x="1" y="17"/>
                    </a:lnTo>
                    <a:lnTo>
                      <a:pt x="2" y="17"/>
                    </a:lnTo>
                    <a:lnTo>
                      <a:pt x="5" y="22"/>
                    </a:lnTo>
                    <a:lnTo>
                      <a:pt x="2" y="25"/>
                    </a:lnTo>
                    <a:lnTo>
                      <a:pt x="15" y="25"/>
                    </a:lnTo>
                    <a:lnTo>
                      <a:pt x="15" y="28"/>
                    </a:lnTo>
                    <a:lnTo>
                      <a:pt x="16" y="28"/>
                    </a:lnTo>
                    <a:lnTo>
                      <a:pt x="16" y="35"/>
                    </a:lnTo>
                    <a:lnTo>
                      <a:pt x="15" y="35"/>
                    </a:lnTo>
                    <a:lnTo>
                      <a:pt x="15" y="38"/>
                    </a:lnTo>
                    <a:lnTo>
                      <a:pt x="7" y="38"/>
                    </a:lnTo>
                    <a:lnTo>
                      <a:pt x="6" y="28"/>
                    </a:lnTo>
                    <a:lnTo>
                      <a:pt x="7" y="28"/>
                    </a:lnTo>
                    <a:lnTo>
                      <a:pt x="7" y="25"/>
                    </a:lnTo>
                    <a:lnTo>
                      <a:pt x="1" y="25"/>
                    </a:lnTo>
                    <a:lnTo>
                      <a:pt x="1" y="30"/>
                    </a:lnTo>
                    <a:lnTo>
                      <a:pt x="0" y="30"/>
                    </a:lnTo>
                    <a:lnTo>
                      <a:pt x="1" y="39"/>
                    </a:lnTo>
                    <a:lnTo>
                      <a:pt x="2" y="39"/>
                    </a:lnTo>
                    <a:lnTo>
                      <a:pt x="2" y="43"/>
                    </a:lnTo>
                    <a:lnTo>
                      <a:pt x="4" y="43"/>
                    </a:lnTo>
                    <a:lnTo>
                      <a:pt x="4" y="44"/>
                    </a:lnTo>
                    <a:lnTo>
                      <a:pt x="7" y="44"/>
                    </a:lnTo>
                    <a:lnTo>
                      <a:pt x="7" y="46"/>
                    </a:lnTo>
                    <a:lnTo>
                      <a:pt x="16" y="46"/>
                    </a:lnTo>
                    <a:lnTo>
                      <a:pt x="16" y="44"/>
                    </a:lnTo>
                    <a:lnTo>
                      <a:pt x="22" y="41"/>
                    </a:lnTo>
                    <a:lnTo>
                      <a:pt x="22" y="38"/>
                    </a:lnTo>
                    <a:lnTo>
                      <a:pt x="23" y="38"/>
                    </a:lnTo>
                    <a:lnTo>
                      <a:pt x="23" y="35"/>
                    </a:lnTo>
                    <a:lnTo>
                      <a:pt x="24" y="35"/>
                    </a:lnTo>
                    <a:lnTo>
                      <a:pt x="24" y="32"/>
                    </a:lnTo>
                    <a:lnTo>
                      <a:pt x="23" y="32"/>
                    </a:lnTo>
                    <a:lnTo>
                      <a:pt x="23" y="27"/>
                    </a:lnTo>
                    <a:lnTo>
                      <a:pt x="22" y="27"/>
                    </a:lnTo>
                    <a:lnTo>
                      <a:pt x="22" y="24"/>
                    </a:lnTo>
                    <a:lnTo>
                      <a:pt x="19" y="24"/>
                    </a:lnTo>
                    <a:lnTo>
                      <a:pt x="18" y="21"/>
                    </a:lnTo>
                    <a:lnTo>
                      <a:pt x="19" y="21"/>
                    </a:lnTo>
                    <a:lnTo>
                      <a:pt x="19" y="17"/>
                    </a:lnTo>
                    <a:lnTo>
                      <a:pt x="22" y="16"/>
                    </a:lnTo>
                    <a:lnTo>
                      <a:pt x="22" y="13"/>
                    </a:lnTo>
                    <a:lnTo>
                      <a:pt x="23" y="13"/>
                    </a:lnTo>
                    <a:lnTo>
                      <a:pt x="22" y="6"/>
                    </a:lnTo>
                    <a:lnTo>
                      <a:pt x="14" y="6"/>
                    </a:lnTo>
                    <a:lnTo>
                      <a:pt x="14" y="10"/>
                    </a:lnTo>
                    <a:lnTo>
                      <a:pt x="15" y="10"/>
                    </a:lnTo>
                    <a:lnTo>
                      <a:pt x="15" y="14"/>
                    </a:lnTo>
                    <a:lnTo>
                      <a:pt x="14" y="14"/>
                    </a:lnTo>
                    <a:lnTo>
                      <a:pt x="14" y="17"/>
                    </a:lnTo>
                    <a:lnTo>
                      <a:pt x="7" y="17"/>
                    </a:lnTo>
                    <a:lnTo>
                      <a:pt x="6" y="11"/>
                    </a:lnTo>
                    <a:lnTo>
                      <a:pt x="7" y="11"/>
                    </a:lnTo>
                    <a:lnTo>
                      <a:pt x="7" y="8"/>
                    </a:lnTo>
                    <a:lnTo>
                      <a:pt x="10" y="8"/>
                    </a:lnTo>
                    <a:lnTo>
                      <a:pt x="10" y="6"/>
                    </a:lnTo>
                    <a:lnTo>
                      <a:pt x="20" y="6"/>
                    </a:lnTo>
                    <a:lnTo>
                      <a:pt x="20" y="3"/>
                    </a:lnTo>
                    <a:lnTo>
                      <a:pt x="16" y="2"/>
                    </a:lnTo>
                    <a:lnTo>
                      <a:pt x="16" y="0"/>
                    </a:lnTo>
                    <a:lnTo>
                      <a:pt x="6"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70" name="Freeform 1787">
                <a:extLst>
                  <a:ext uri="{FF2B5EF4-FFF2-40B4-BE49-F238E27FC236}">
                    <a16:creationId xmlns:a16="http://schemas.microsoft.com/office/drawing/2014/main" id="{FE3FEB5F-B3EF-9D40-8F8B-EB1B9A7A5951}"/>
                  </a:ext>
                </a:extLst>
              </p:cNvPr>
              <p:cNvSpPr>
                <a:spLocks/>
              </p:cNvSpPr>
              <p:nvPr/>
            </p:nvSpPr>
            <p:spPr bwMode="auto">
              <a:xfrm>
                <a:off x="2914" y="824"/>
                <a:ext cx="10" cy="15"/>
              </a:xfrm>
              <a:custGeom>
                <a:avLst/>
                <a:gdLst>
                  <a:gd name="T0" fmla="*/ 8 w 21"/>
                  <a:gd name="T1" fmla="*/ 10 h 30"/>
                  <a:gd name="T2" fmla="*/ 10 w 21"/>
                  <a:gd name="T3" fmla="*/ 11 h 30"/>
                  <a:gd name="T4" fmla="*/ 9 w 21"/>
                  <a:gd name="T5" fmla="*/ 15 h 30"/>
                  <a:gd name="T6" fmla="*/ 6 w 21"/>
                  <a:gd name="T7" fmla="*/ 15 h 30"/>
                  <a:gd name="T8" fmla="*/ 3 w 21"/>
                  <a:gd name="T9" fmla="*/ 15 h 30"/>
                  <a:gd name="T10" fmla="*/ 1 w 21"/>
                  <a:gd name="T11" fmla="*/ 14 h 30"/>
                  <a:gd name="T12" fmla="*/ 0 w 21"/>
                  <a:gd name="T13" fmla="*/ 8 h 30"/>
                  <a:gd name="T14" fmla="*/ 1 w 21"/>
                  <a:gd name="T15" fmla="*/ 3 h 30"/>
                  <a:gd name="T16" fmla="*/ 3 w 21"/>
                  <a:gd name="T17" fmla="*/ 1 h 30"/>
                  <a:gd name="T18" fmla="*/ 6 w 21"/>
                  <a:gd name="T19" fmla="*/ 0 h 30"/>
                  <a:gd name="T20" fmla="*/ 9 w 21"/>
                  <a:gd name="T21" fmla="*/ 2 h 30"/>
                  <a:gd name="T22" fmla="*/ 10 w 21"/>
                  <a:gd name="T23" fmla="*/ 5 h 30"/>
                  <a:gd name="T24" fmla="*/ 8 w 21"/>
                  <a:gd name="T25" fmla="*/ 6 h 30"/>
                  <a:gd name="T26" fmla="*/ 8 w 21"/>
                  <a:gd name="T27" fmla="*/ 5 h 30"/>
                  <a:gd name="T28" fmla="*/ 7 w 21"/>
                  <a:gd name="T29" fmla="*/ 4 h 30"/>
                  <a:gd name="T30" fmla="*/ 6 w 21"/>
                  <a:gd name="T31" fmla="*/ 4 h 30"/>
                  <a:gd name="T32" fmla="*/ 3 w 21"/>
                  <a:gd name="T33" fmla="*/ 4 h 30"/>
                  <a:gd name="T34" fmla="*/ 3 w 21"/>
                  <a:gd name="T35" fmla="*/ 8 h 30"/>
                  <a:gd name="T36" fmla="*/ 3 w 21"/>
                  <a:gd name="T37" fmla="*/ 12 h 30"/>
                  <a:gd name="T38" fmla="*/ 6 w 21"/>
                  <a:gd name="T39" fmla="*/ 13 h 30"/>
                  <a:gd name="T40" fmla="*/ 7 w 21"/>
                  <a:gd name="T41" fmla="*/ 12 h 30"/>
                  <a:gd name="T42" fmla="*/ 8 w 21"/>
                  <a:gd name="T43" fmla="*/ 11 h 30"/>
                  <a:gd name="T44" fmla="*/ 8 w 21"/>
                  <a:gd name="T45" fmla="*/ 1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 h="30">
                    <a:moveTo>
                      <a:pt x="17" y="19"/>
                    </a:moveTo>
                    <a:lnTo>
                      <a:pt x="21" y="21"/>
                    </a:lnTo>
                    <a:lnTo>
                      <a:pt x="18" y="29"/>
                    </a:lnTo>
                    <a:lnTo>
                      <a:pt x="12" y="30"/>
                    </a:lnTo>
                    <a:lnTo>
                      <a:pt x="7" y="30"/>
                    </a:lnTo>
                    <a:lnTo>
                      <a:pt x="3" y="27"/>
                    </a:lnTo>
                    <a:lnTo>
                      <a:pt x="0" y="16"/>
                    </a:lnTo>
                    <a:lnTo>
                      <a:pt x="3" y="5"/>
                    </a:lnTo>
                    <a:lnTo>
                      <a:pt x="7" y="2"/>
                    </a:lnTo>
                    <a:lnTo>
                      <a:pt x="12" y="0"/>
                    </a:lnTo>
                    <a:lnTo>
                      <a:pt x="18" y="3"/>
                    </a:lnTo>
                    <a:lnTo>
                      <a:pt x="21" y="10"/>
                    </a:lnTo>
                    <a:lnTo>
                      <a:pt x="17" y="11"/>
                    </a:lnTo>
                    <a:lnTo>
                      <a:pt x="16" y="10"/>
                    </a:lnTo>
                    <a:lnTo>
                      <a:pt x="15" y="7"/>
                    </a:lnTo>
                    <a:lnTo>
                      <a:pt x="12" y="7"/>
                    </a:lnTo>
                    <a:lnTo>
                      <a:pt x="7" y="8"/>
                    </a:lnTo>
                    <a:lnTo>
                      <a:pt x="6" y="16"/>
                    </a:lnTo>
                    <a:lnTo>
                      <a:pt x="7" y="24"/>
                    </a:lnTo>
                    <a:lnTo>
                      <a:pt x="12" y="26"/>
                    </a:lnTo>
                    <a:lnTo>
                      <a:pt x="15" y="24"/>
                    </a:lnTo>
                    <a:lnTo>
                      <a:pt x="16" y="22"/>
                    </a:lnTo>
                    <a:lnTo>
                      <a:pt x="17" y="19"/>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71" name="Freeform 1788">
                <a:extLst>
                  <a:ext uri="{FF2B5EF4-FFF2-40B4-BE49-F238E27FC236}">
                    <a16:creationId xmlns:a16="http://schemas.microsoft.com/office/drawing/2014/main" id="{9D7063F6-8D08-424F-AB43-5CF1F300B69C}"/>
                  </a:ext>
                </a:extLst>
              </p:cNvPr>
              <p:cNvSpPr>
                <a:spLocks/>
              </p:cNvSpPr>
              <p:nvPr/>
            </p:nvSpPr>
            <p:spPr bwMode="auto">
              <a:xfrm>
                <a:off x="2955" y="825"/>
                <a:ext cx="10" cy="14"/>
              </a:xfrm>
              <a:custGeom>
                <a:avLst/>
                <a:gdLst>
                  <a:gd name="T0" fmla="*/ 0 w 19"/>
                  <a:gd name="T1" fmla="*/ 0 h 28"/>
                  <a:gd name="T2" fmla="*/ 0 w 19"/>
                  <a:gd name="T3" fmla="*/ 3 h 28"/>
                  <a:gd name="T4" fmla="*/ 7 w 19"/>
                  <a:gd name="T5" fmla="*/ 3 h 28"/>
                  <a:gd name="T6" fmla="*/ 7 w 19"/>
                  <a:gd name="T7" fmla="*/ 5 h 28"/>
                  <a:gd name="T8" fmla="*/ 7 w 19"/>
                  <a:gd name="T9" fmla="*/ 11 h 28"/>
                  <a:gd name="T10" fmla="*/ 6 w 19"/>
                  <a:gd name="T11" fmla="*/ 12 h 28"/>
                  <a:gd name="T12" fmla="*/ 2 w 19"/>
                  <a:gd name="T13" fmla="*/ 12 h 28"/>
                  <a:gd name="T14" fmla="*/ 2 w 19"/>
                  <a:gd name="T15" fmla="*/ 3 h 28"/>
                  <a:gd name="T16" fmla="*/ 0 w 19"/>
                  <a:gd name="T17" fmla="*/ 3 h 28"/>
                  <a:gd name="T18" fmla="*/ 0 w 19"/>
                  <a:gd name="T19" fmla="*/ 14 h 28"/>
                  <a:gd name="T20" fmla="*/ 8 w 19"/>
                  <a:gd name="T21" fmla="*/ 14 h 28"/>
                  <a:gd name="T22" fmla="*/ 8 w 19"/>
                  <a:gd name="T23" fmla="*/ 14 h 28"/>
                  <a:gd name="T24" fmla="*/ 9 w 19"/>
                  <a:gd name="T25" fmla="*/ 13 h 28"/>
                  <a:gd name="T26" fmla="*/ 9 w 19"/>
                  <a:gd name="T27" fmla="*/ 11 h 28"/>
                  <a:gd name="T28" fmla="*/ 10 w 19"/>
                  <a:gd name="T29" fmla="*/ 11 h 28"/>
                  <a:gd name="T30" fmla="*/ 10 w 19"/>
                  <a:gd name="T31" fmla="*/ 6 h 28"/>
                  <a:gd name="T32" fmla="*/ 9 w 19"/>
                  <a:gd name="T33" fmla="*/ 6 h 28"/>
                  <a:gd name="T34" fmla="*/ 9 w 19"/>
                  <a:gd name="T35" fmla="*/ 3 h 28"/>
                  <a:gd name="T36" fmla="*/ 9 w 19"/>
                  <a:gd name="T37" fmla="*/ 3 h 28"/>
                  <a:gd name="T38" fmla="*/ 9 w 19"/>
                  <a:gd name="T39" fmla="*/ 2 h 28"/>
                  <a:gd name="T40" fmla="*/ 7 w 19"/>
                  <a:gd name="T41" fmla="*/ 2 h 28"/>
                  <a:gd name="T42" fmla="*/ 7 w 19"/>
                  <a:gd name="T43" fmla="*/ 0 h 28"/>
                  <a:gd name="T44" fmla="*/ 0 w 19"/>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28">
                    <a:moveTo>
                      <a:pt x="0" y="0"/>
                    </a:moveTo>
                    <a:lnTo>
                      <a:pt x="0" y="6"/>
                    </a:lnTo>
                    <a:lnTo>
                      <a:pt x="13" y="6"/>
                    </a:lnTo>
                    <a:lnTo>
                      <a:pt x="14" y="9"/>
                    </a:lnTo>
                    <a:lnTo>
                      <a:pt x="14" y="22"/>
                    </a:lnTo>
                    <a:lnTo>
                      <a:pt x="12" y="24"/>
                    </a:lnTo>
                    <a:lnTo>
                      <a:pt x="4" y="24"/>
                    </a:lnTo>
                    <a:lnTo>
                      <a:pt x="4" y="6"/>
                    </a:lnTo>
                    <a:lnTo>
                      <a:pt x="0" y="6"/>
                    </a:lnTo>
                    <a:lnTo>
                      <a:pt x="0" y="28"/>
                    </a:lnTo>
                    <a:lnTo>
                      <a:pt x="15" y="28"/>
                    </a:lnTo>
                    <a:lnTo>
                      <a:pt x="15" y="27"/>
                    </a:lnTo>
                    <a:lnTo>
                      <a:pt x="18" y="25"/>
                    </a:lnTo>
                    <a:lnTo>
                      <a:pt x="18" y="22"/>
                    </a:lnTo>
                    <a:lnTo>
                      <a:pt x="19" y="22"/>
                    </a:lnTo>
                    <a:lnTo>
                      <a:pt x="19" y="12"/>
                    </a:lnTo>
                    <a:lnTo>
                      <a:pt x="18" y="12"/>
                    </a:lnTo>
                    <a:lnTo>
                      <a:pt x="18" y="6"/>
                    </a:lnTo>
                    <a:lnTo>
                      <a:pt x="17" y="6"/>
                    </a:lnTo>
                    <a:lnTo>
                      <a:pt x="17" y="3"/>
                    </a:lnTo>
                    <a:lnTo>
                      <a:pt x="14" y="3"/>
                    </a:lnTo>
                    <a:lnTo>
                      <a:pt x="13" y="0"/>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72" name="Rectangle 1789">
                <a:extLst>
                  <a:ext uri="{FF2B5EF4-FFF2-40B4-BE49-F238E27FC236}">
                    <a16:creationId xmlns:a16="http://schemas.microsoft.com/office/drawing/2014/main" id="{98A43114-E9DD-8843-8E92-97D2D7624667}"/>
                  </a:ext>
                </a:extLst>
              </p:cNvPr>
              <p:cNvSpPr>
                <a:spLocks noChangeArrowheads="1"/>
              </p:cNvSpPr>
              <p:nvPr/>
            </p:nvSpPr>
            <p:spPr bwMode="auto">
              <a:xfrm>
                <a:off x="2985" y="819"/>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73" name="Freeform 1790">
                <a:extLst>
                  <a:ext uri="{FF2B5EF4-FFF2-40B4-BE49-F238E27FC236}">
                    <a16:creationId xmlns:a16="http://schemas.microsoft.com/office/drawing/2014/main" id="{25791D1F-CE6B-6D4D-9C4A-1B23B2B17AA8}"/>
                  </a:ext>
                </a:extLst>
              </p:cNvPr>
              <p:cNvSpPr>
                <a:spLocks/>
              </p:cNvSpPr>
              <p:nvPr/>
            </p:nvSpPr>
            <p:spPr bwMode="auto">
              <a:xfrm>
                <a:off x="3008" y="847"/>
                <a:ext cx="12" cy="15"/>
              </a:xfrm>
              <a:custGeom>
                <a:avLst/>
                <a:gdLst>
                  <a:gd name="T0" fmla="*/ 3 w 24"/>
                  <a:gd name="T1" fmla="*/ 0 h 30"/>
                  <a:gd name="T2" fmla="*/ 3 w 24"/>
                  <a:gd name="T3" fmla="*/ 1 h 30"/>
                  <a:gd name="T4" fmla="*/ 1 w 24"/>
                  <a:gd name="T5" fmla="*/ 2 h 30"/>
                  <a:gd name="T6" fmla="*/ 1 w 24"/>
                  <a:gd name="T7" fmla="*/ 3 h 30"/>
                  <a:gd name="T8" fmla="*/ 1 w 24"/>
                  <a:gd name="T9" fmla="*/ 3 h 30"/>
                  <a:gd name="T10" fmla="*/ 1 w 24"/>
                  <a:gd name="T11" fmla="*/ 4 h 30"/>
                  <a:gd name="T12" fmla="*/ 8 w 24"/>
                  <a:gd name="T13" fmla="*/ 4 h 30"/>
                  <a:gd name="T14" fmla="*/ 8 w 24"/>
                  <a:gd name="T15" fmla="*/ 6 h 30"/>
                  <a:gd name="T16" fmla="*/ 8 w 24"/>
                  <a:gd name="T17" fmla="*/ 10 h 30"/>
                  <a:gd name="T18" fmla="*/ 8 w 24"/>
                  <a:gd name="T19" fmla="*/ 10 h 30"/>
                  <a:gd name="T20" fmla="*/ 8 w 24"/>
                  <a:gd name="T21" fmla="*/ 11 h 30"/>
                  <a:gd name="T22" fmla="*/ 4 w 24"/>
                  <a:gd name="T23" fmla="*/ 11 h 30"/>
                  <a:gd name="T24" fmla="*/ 3 w 24"/>
                  <a:gd name="T25" fmla="*/ 7 h 30"/>
                  <a:gd name="T26" fmla="*/ 4 w 24"/>
                  <a:gd name="T27" fmla="*/ 7 h 30"/>
                  <a:gd name="T28" fmla="*/ 4 w 24"/>
                  <a:gd name="T29" fmla="*/ 4 h 30"/>
                  <a:gd name="T30" fmla="*/ 1 w 24"/>
                  <a:gd name="T31" fmla="*/ 4 h 30"/>
                  <a:gd name="T32" fmla="*/ 1 w 24"/>
                  <a:gd name="T33" fmla="*/ 7 h 30"/>
                  <a:gd name="T34" fmla="*/ 0 w 24"/>
                  <a:gd name="T35" fmla="*/ 7 h 30"/>
                  <a:gd name="T36" fmla="*/ 0 w 24"/>
                  <a:gd name="T37" fmla="*/ 9 h 30"/>
                  <a:gd name="T38" fmla="*/ 1 w 24"/>
                  <a:gd name="T39" fmla="*/ 9 h 30"/>
                  <a:gd name="T40" fmla="*/ 1 w 24"/>
                  <a:gd name="T41" fmla="*/ 12 h 30"/>
                  <a:gd name="T42" fmla="*/ 1 w 24"/>
                  <a:gd name="T43" fmla="*/ 12 h 30"/>
                  <a:gd name="T44" fmla="*/ 1 w 24"/>
                  <a:gd name="T45" fmla="*/ 14 h 30"/>
                  <a:gd name="T46" fmla="*/ 3 w 24"/>
                  <a:gd name="T47" fmla="*/ 14 h 30"/>
                  <a:gd name="T48" fmla="*/ 3 w 24"/>
                  <a:gd name="T49" fmla="*/ 14 h 30"/>
                  <a:gd name="T50" fmla="*/ 5 w 24"/>
                  <a:gd name="T51" fmla="*/ 14 h 30"/>
                  <a:gd name="T52" fmla="*/ 5 w 24"/>
                  <a:gd name="T53" fmla="*/ 15 h 30"/>
                  <a:gd name="T54" fmla="*/ 7 w 24"/>
                  <a:gd name="T55" fmla="*/ 15 h 30"/>
                  <a:gd name="T56" fmla="*/ 7 w 24"/>
                  <a:gd name="T57" fmla="*/ 14 h 30"/>
                  <a:gd name="T58" fmla="*/ 8 w 24"/>
                  <a:gd name="T59" fmla="*/ 14 h 30"/>
                  <a:gd name="T60" fmla="*/ 12 w 24"/>
                  <a:gd name="T61" fmla="*/ 14 h 30"/>
                  <a:gd name="T62" fmla="*/ 12 w 24"/>
                  <a:gd name="T63" fmla="*/ 9 h 30"/>
                  <a:gd name="T64" fmla="*/ 12 w 24"/>
                  <a:gd name="T65" fmla="*/ 9 h 30"/>
                  <a:gd name="T66" fmla="*/ 12 w 24"/>
                  <a:gd name="T67" fmla="*/ 6 h 30"/>
                  <a:gd name="T68" fmla="*/ 11 w 24"/>
                  <a:gd name="T69" fmla="*/ 6 h 30"/>
                  <a:gd name="T70" fmla="*/ 10 w 24"/>
                  <a:gd name="T71" fmla="*/ 3 h 30"/>
                  <a:gd name="T72" fmla="*/ 10 w 24"/>
                  <a:gd name="T73" fmla="*/ 3 h 30"/>
                  <a:gd name="T74" fmla="*/ 8 w 24"/>
                  <a:gd name="T75" fmla="*/ 0 h 30"/>
                  <a:gd name="T76" fmla="*/ 3 w 24"/>
                  <a:gd name="T77" fmla="*/ 0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 h="30">
                    <a:moveTo>
                      <a:pt x="6" y="0"/>
                    </a:moveTo>
                    <a:lnTo>
                      <a:pt x="6" y="2"/>
                    </a:lnTo>
                    <a:lnTo>
                      <a:pt x="2" y="3"/>
                    </a:lnTo>
                    <a:lnTo>
                      <a:pt x="2" y="6"/>
                    </a:lnTo>
                    <a:lnTo>
                      <a:pt x="1" y="6"/>
                    </a:lnTo>
                    <a:lnTo>
                      <a:pt x="1" y="8"/>
                    </a:lnTo>
                    <a:lnTo>
                      <a:pt x="15" y="8"/>
                    </a:lnTo>
                    <a:lnTo>
                      <a:pt x="16" y="11"/>
                    </a:lnTo>
                    <a:lnTo>
                      <a:pt x="16" y="19"/>
                    </a:lnTo>
                    <a:lnTo>
                      <a:pt x="15" y="19"/>
                    </a:lnTo>
                    <a:lnTo>
                      <a:pt x="15" y="22"/>
                    </a:lnTo>
                    <a:lnTo>
                      <a:pt x="7" y="22"/>
                    </a:lnTo>
                    <a:lnTo>
                      <a:pt x="6" y="13"/>
                    </a:lnTo>
                    <a:lnTo>
                      <a:pt x="7" y="13"/>
                    </a:lnTo>
                    <a:lnTo>
                      <a:pt x="7" y="8"/>
                    </a:lnTo>
                    <a:lnTo>
                      <a:pt x="1" y="8"/>
                    </a:lnTo>
                    <a:lnTo>
                      <a:pt x="1" y="13"/>
                    </a:lnTo>
                    <a:lnTo>
                      <a:pt x="0" y="13"/>
                    </a:lnTo>
                    <a:lnTo>
                      <a:pt x="0" y="17"/>
                    </a:lnTo>
                    <a:lnTo>
                      <a:pt x="1" y="17"/>
                    </a:lnTo>
                    <a:lnTo>
                      <a:pt x="1" y="24"/>
                    </a:lnTo>
                    <a:lnTo>
                      <a:pt x="2" y="24"/>
                    </a:lnTo>
                    <a:lnTo>
                      <a:pt x="2" y="27"/>
                    </a:lnTo>
                    <a:lnTo>
                      <a:pt x="6" y="27"/>
                    </a:lnTo>
                    <a:lnTo>
                      <a:pt x="6" y="28"/>
                    </a:lnTo>
                    <a:lnTo>
                      <a:pt x="10" y="28"/>
                    </a:lnTo>
                    <a:lnTo>
                      <a:pt x="10" y="30"/>
                    </a:lnTo>
                    <a:lnTo>
                      <a:pt x="14" y="30"/>
                    </a:lnTo>
                    <a:lnTo>
                      <a:pt x="14" y="28"/>
                    </a:lnTo>
                    <a:lnTo>
                      <a:pt x="16" y="27"/>
                    </a:lnTo>
                    <a:lnTo>
                      <a:pt x="24" y="27"/>
                    </a:lnTo>
                    <a:lnTo>
                      <a:pt x="24" y="17"/>
                    </a:lnTo>
                    <a:lnTo>
                      <a:pt x="23" y="17"/>
                    </a:lnTo>
                    <a:lnTo>
                      <a:pt x="23" y="11"/>
                    </a:lnTo>
                    <a:lnTo>
                      <a:pt x="22" y="11"/>
                    </a:lnTo>
                    <a:lnTo>
                      <a:pt x="20" y="5"/>
                    </a:lnTo>
                    <a:lnTo>
                      <a:pt x="19" y="5"/>
                    </a:lnTo>
                    <a:lnTo>
                      <a:pt x="16" y="0"/>
                    </a:lnTo>
                    <a:lnTo>
                      <a:pt x="6"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74" name="Freeform 1791">
                <a:extLst>
                  <a:ext uri="{FF2B5EF4-FFF2-40B4-BE49-F238E27FC236}">
                    <a16:creationId xmlns:a16="http://schemas.microsoft.com/office/drawing/2014/main" id="{609116A5-A0B3-9540-95DA-C3AF363207E7}"/>
                  </a:ext>
                </a:extLst>
              </p:cNvPr>
              <p:cNvSpPr>
                <a:spLocks/>
              </p:cNvSpPr>
              <p:nvPr/>
            </p:nvSpPr>
            <p:spPr bwMode="auto">
              <a:xfrm>
                <a:off x="3008" y="860"/>
                <a:ext cx="12" cy="10"/>
              </a:xfrm>
              <a:custGeom>
                <a:avLst/>
                <a:gdLst>
                  <a:gd name="T0" fmla="*/ 8 w 24"/>
                  <a:gd name="T1" fmla="*/ 0 h 19"/>
                  <a:gd name="T2" fmla="*/ 8 w 24"/>
                  <a:gd name="T3" fmla="*/ 6 h 19"/>
                  <a:gd name="T4" fmla="*/ 5 w 24"/>
                  <a:gd name="T5" fmla="*/ 6 h 19"/>
                  <a:gd name="T6" fmla="*/ 4 w 24"/>
                  <a:gd name="T7" fmla="*/ 4 h 19"/>
                  <a:gd name="T8" fmla="*/ 0 w 24"/>
                  <a:gd name="T9" fmla="*/ 4 h 19"/>
                  <a:gd name="T10" fmla="*/ 2 w 24"/>
                  <a:gd name="T11" fmla="*/ 9 h 19"/>
                  <a:gd name="T12" fmla="*/ 3 w 24"/>
                  <a:gd name="T13" fmla="*/ 9 h 19"/>
                  <a:gd name="T14" fmla="*/ 3 w 24"/>
                  <a:gd name="T15" fmla="*/ 10 h 19"/>
                  <a:gd name="T16" fmla="*/ 8 w 24"/>
                  <a:gd name="T17" fmla="*/ 10 h 19"/>
                  <a:gd name="T18" fmla="*/ 8 w 24"/>
                  <a:gd name="T19" fmla="*/ 9 h 19"/>
                  <a:gd name="T20" fmla="*/ 10 w 24"/>
                  <a:gd name="T21" fmla="*/ 7 h 19"/>
                  <a:gd name="T22" fmla="*/ 10 w 24"/>
                  <a:gd name="T23" fmla="*/ 6 h 19"/>
                  <a:gd name="T24" fmla="*/ 11 w 24"/>
                  <a:gd name="T25" fmla="*/ 6 h 19"/>
                  <a:gd name="T26" fmla="*/ 11 w 24"/>
                  <a:gd name="T27" fmla="*/ 4 h 19"/>
                  <a:gd name="T28" fmla="*/ 12 w 24"/>
                  <a:gd name="T29" fmla="*/ 4 h 19"/>
                  <a:gd name="T30" fmla="*/ 12 w 24"/>
                  <a:gd name="T31" fmla="*/ 1 h 19"/>
                  <a:gd name="T32" fmla="*/ 12 w 24"/>
                  <a:gd name="T33" fmla="*/ 1 h 19"/>
                  <a:gd name="T34" fmla="*/ 12 w 24"/>
                  <a:gd name="T35" fmla="*/ 0 h 19"/>
                  <a:gd name="T36" fmla="*/ 8 w 24"/>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19">
                    <a:moveTo>
                      <a:pt x="16" y="0"/>
                    </a:moveTo>
                    <a:lnTo>
                      <a:pt x="15" y="11"/>
                    </a:lnTo>
                    <a:lnTo>
                      <a:pt x="9" y="11"/>
                    </a:lnTo>
                    <a:lnTo>
                      <a:pt x="7" y="8"/>
                    </a:lnTo>
                    <a:lnTo>
                      <a:pt x="0" y="8"/>
                    </a:lnTo>
                    <a:lnTo>
                      <a:pt x="4" y="17"/>
                    </a:lnTo>
                    <a:lnTo>
                      <a:pt x="6" y="17"/>
                    </a:lnTo>
                    <a:lnTo>
                      <a:pt x="6" y="19"/>
                    </a:lnTo>
                    <a:lnTo>
                      <a:pt x="16" y="19"/>
                    </a:lnTo>
                    <a:lnTo>
                      <a:pt x="16" y="17"/>
                    </a:lnTo>
                    <a:lnTo>
                      <a:pt x="20" y="14"/>
                    </a:lnTo>
                    <a:lnTo>
                      <a:pt x="20" y="11"/>
                    </a:lnTo>
                    <a:lnTo>
                      <a:pt x="22" y="11"/>
                    </a:lnTo>
                    <a:lnTo>
                      <a:pt x="22" y="8"/>
                    </a:lnTo>
                    <a:lnTo>
                      <a:pt x="23" y="8"/>
                    </a:lnTo>
                    <a:lnTo>
                      <a:pt x="23" y="1"/>
                    </a:lnTo>
                    <a:lnTo>
                      <a:pt x="24" y="1"/>
                    </a:lnTo>
                    <a:lnTo>
                      <a:pt x="24" y="0"/>
                    </a:lnTo>
                    <a:lnTo>
                      <a:pt x="16"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75" name="Freeform 1792">
                <a:extLst>
                  <a:ext uri="{FF2B5EF4-FFF2-40B4-BE49-F238E27FC236}">
                    <a16:creationId xmlns:a16="http://schemas.microsoft.com/office/drawing/2014/main" id="{3E9188FF-6839-014E-9350-187E44880D43}"/>
                  </a:ext>
                </a:extLst>
              </p:cNvPr>
              <p:cNvSpPr>
                <a:spLocks/>
              </p:cNvSpPr>
              <p:nvPr/>
            </p:nvSpPr>
            <p:spPr bwMode="auto">
              <a:xfrm>
                <a:off x="2990" y="825"/>
                <a:ext cx="9" cy="14"/>
              </a:xfrm>
              <a:custGeom>
                <a:avLst/>
                <a:gdLst>
                  <a:gd name="T0" fmla="*/ 0 w 18"/>
                  <a:gd name="T1" fmla="*/ 14 h 28"/>
                  <a:gd name="T2" fmla="*/ 0 w 18"/>
                  <a:gd name="T3" fmla="*/ 0 h 28"/>
                  <a:gd name="T4" fmla="*/ 9 w 18"/>
                  <a:gd name="T5" fmla="*/ 0 h 28"/>
                  <a:gd name="T6" fmla="*/ 9 w 18"/>
                  <a:gd name="T7" fmla="*/ 3 h 28"/>
                  <a:gd name="T8" fmla="*/ 3 w 18"/>
                  <a:gd name="T9" fmla="*/ 3 h 28"/>
                  <a:gd name="T10" fmla="*/ 3 w 18"/>
                  <a:gd name="T11" fmla="*/ 6 h 28"/>
                  <a:gd name="T12" fmla="*/ 8 w 18"/>
                  <a:gd name="T13" fmla="*/ 6 h 28"/>
                  <a:gd name="T14" fmla="*/ 8 w 18"/>
                  <a:gd name="T15" fmla="*/ 8 h 28"/>
                  <a:gd name="T16" fmla="*/ 3 w 18"/>
                  <a:gd name="T17" fmla="*/ 8 h 28"/>
                  <a:gd name="T18" fmla="*/ 3 w 18"/>
                  <a:gd name="T19" fmla="*/ 12 h 28"/>
                  <a:gd name="T20" fmla="*/ 9 w 18"/>
                  <a:gd name="T21" fmla="*/ 12 h 28"/>
                  <a:gd name="T22" fmla="*/ 9 w 18"/>
                  <a:gd name="T23" fmla="*/ 14 h 28"/>
                  <a:gd name="T24" fmla="*/ 0 w 18"/>
                  <a:gd name="T25" fmla="*/ 14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8">
                    <a:moveTo>
                      <a:pt x="0" y="28"/>
                    </a:moveTo>
                    <a:lnTo>
                      <a:pt x="0" y="0"/>
                    </a:lnTo>
                    <a:lnTo>
                      <a:pt x="18" y="0"/>
                    </a:lnTo>
                    <a:lnTo>
                      <a:pt x="18" y="5"/>
                    </a:lnTo>
                    <a:lnTo>
                      <a:pt x="5" y="5"/>
                    </a:lnTo>
                    <a:lnTo>
                      <a:pt x="5" y="11"/>
                    </a:lnTo>
                    <a:lnTo>
                      <a:pt x="16" y="11"/>
                    </a:lnTo>
                    <a:lnTo>
                      <a:pt x="16" y="16"/>
                    </a:lnTo>
                    <a:lnTo>
                      <a:pt x="5" y="16"/>
                    </a:lnTo>
                    <a:lnTo>
                      <a:pt x="5" y="24"/>
                    </a:lnTo>
                    <a:lnTo>
                      <a:pt x="18" y="24"/>
                    </a:lnTo>
                    <a:lnTo>
                      <a:pt x="18"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76" name="Freeform 1793">
                <a:extLst>
                  <a:ext uri="{FF2B5EF4-FFF2-40B4-BE49-F238E27FC236}">
                    <a16:creationId xmlns:a16="http://schemas.microsoft.com/office/drawing/2014/main" id="{7D0488FC-1C52-1942-9C09-A37E2170ED0A}"/>
                  </a:ext>
                </a:extLst>
              </p:cNvPr>
              <p:cNvSpPr>
                <a:spLocks/>
              </p:cNvSpPr>
              <p:nvPr/>
            </p:nvSpPr>
            <p:spPr bwMode="auto">
              <a:xfrm>
                <a:off x="3032" y="825"/>
                <a:ext cx="8" cy="14"/>
              </a:xfrm>
              <a:custGeom>
                <a:avLst/>
                <a:gdLst>
                  <a:gd name="T0" fmla="*/ 0 w 17"/>
                  <a:gd name="T1" fmla="*/ 14 h 28"/>
                  <a:gd name="T2" fmla="*/ 0 w 17"/>
                  <a:gd name="T3" fmla="*/ 0 h 28"/>
                  <a:gd name="T4" fmla="*/ 8 w 17"/>
                  <a:gd name="T5" fmla="*/ 0 h 28"/>
                  <a:gd name="T6" fmla="*/ 8 w 17"/>
                  <a:gd name="T7" fmla="*/ 3 h 28"/>
                  <a:gd name="T8" fmla="*/ 3 w 17"/>
                  <a:gd name="T9" fmla="*/ 3 h 28"/>
                  <a:gd name="T10" fmla="*/ 3 w 17"/>
                  <a:gd name="T11" fmla="*/ 6 h 28"/>
                  <a:gd name="T12" fmla="*/ 8 w 17"/>
                  <a:gd name="T13" fmla="*/ 6 h 28"/>
                  <a:gd name="T14" fmla="*/ 8 w 17"/>
                  <a:gd name="T15" fmla="*/ 8 h 28"/>
                  <a:gd name="T16" fmla="*/ 3 w 17"/>
                  <a:gd name="T17" fmla="*/ 8 h 28"/>
                  <a:gd name="T18" fmla="*/ 3 w 17"/>
                  <a:gd name="T19" fmla="*/ 14 h 28"/>
                  <a:gd name="T20" fmla="*/ 0 w 17"/>
                  <a:gd name="T21" fmla="*/ 14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28">
                    <a:moveTo>
                      <a:pt x="0" y="28"/>
                    </a:moveTo>
                    <a:lnTo>
                      <a:pt x="0" y="0"/>
                    </a:lnTo>
                    <a:lnTo>
                      <a:pt x="17" y="0"/>
                    </a:lnTo>
                    <a:lnTo>
                      <a:pt x="17" y="5"/>
                    </a:lnTo>
                    <a:lnTo>
                      <a:pt x="6" y="5"/>
                    </a:lnTo>
                    <a:lnTo>
                      <a:pt x="6" y="11"/>
                    </a:lnTo>
                    <a:lnTo>
                      <a:pt x="16" y="11"/>
                    </a:lnTo>
                    <a:lnTo>
                      <a:pt x="16" y="16"/>
                    </a:lnTo>
                    <a:lnTo>
                      <a:pt x="6" y="16"/>
                    </a:lnTo>
                    <a:lnTo>
                      <a:pt x="6"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77" name="Rectangle 1794">
                <a:extLst>
                  <a:ext uri="{FF2B5EF4-FFF2-40B4-BE49-F238E27FC236}">
                    <a16:creationId xmlns:a16="http://schemas.microsoft.com/office/drawing/2014/main" id="{77B7CE22-FFC4-7F4B-95B7-7D9AC7C26DB1}"/>
                  </a:ext>
                </a:extLst>
              </p:cNvPr>
              <p:cNvSpPr>
                <a:spLocks noChangeArrowheads="1"/>
              </p:cNvSpPr>
              <p:nvPr/>
            </p:nvSpPr>
            <p:spPr bwMode="auto">
              <a:xfrm>
                <a:off x="2834" y="918"/>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78" name="Freeform 1795">
                <a:extLst>
                  <a:ext uri="{FF2B5EF4-FFF2-40B4-BE49-F238E27FC236}">
                    <a16:creationId xmlns:a16="http://schemas.microsoft.com/office/drawing/2014/main" id="{CE6CD90E-4762-AA47-8F49-B54CBC0FDC43}"/>
                  </a:ext>
                </a:extLst>
              </p:cNvPr>
              <p:cNvSpPr>
                <a:spLocks/>
              </p:cNvSpPr>
              <p:nvPr/>
            </p:nvSpPr>
            <p:spPr bwMode="auto">
              <a:xfrm>
                <a:off x="2856" y="946"/>
                <a:ext cx="14" cy="23"/>
              </a:xfrm>
              <a:custGeom>
                <a:avLst/>
                <a:gdLst>
                  <a:gd name="T0" fmla="*/ 8 w 27"/>
                  <a:gd name="T1" fmla="*/ 0 h 46"/>
                  <a:gd name="T2" fmla="*/ 7 w 27"/>
                  <a:gd name="T3" fmla="*/ 3 h 46"/>
                  <a:gd name="T4" fmla="*/ 6 w 27"/>
                  <a:gd name="T5" fmla="*/ 4 h 46"/>
                  <a:gd name="T6" fmla="*/ 6 w 27"/>
                  <a:gd name="T7" fmla="*/ 5 h 46"/>
                  <a:gd name="T8" fmla="*/ 5 w 27"/>
                  <a:gd name="T9" fmla="*/ 5 h 46"/>
                  <a:gd name="T10" fmla="*/ 5 w 27"/>
                  <a:gd name="T11" fmla="*/ 7 h 46"/>
                  <a:gd name="T12" fmla="*/ 4 w 27"/>
                  <a:gd name="T13" fmla="*/ 7 h 46"/>
                  <a:gd name="T14" fmla="*/ 4 w 27"/>
                  <a:gd name="T15" fmla="*/ 9 h 46"/>
                  <a:gd name="T16" fmla="*/ 3 w 27"/>
                  <a:gd name="T17" fmla="*/ 10 h 46"/>
                  <a:gd name="T18" fmla="*/ 3 w 27"/>
                  <a:gd name="T19" fmla="*/ 11 h 46"/>
                  <a:gd name="T20" fmla="*/ 2 w 27"/>
                  <a:gd name="T21" fmla="*/ 11 h 46"/>
                  <a:gd name="T22" fmla="*/ 2 w 27"/>
                  <a:gd name="T23" fmla="*/ 13 h 46"/>
                  <a:gd name="T24" fmla="*/ 1 w 27"/>
                  <a:gd name="T25" fmla="*/ 14 h 46"/>
                  <a:gd name="T26" fmla="*/ 1 w 27"/>
                  <a:gd name="T27" fmla="*/ 15 h 46"/>
                  <a:gd name="T28" fmla="*/ 0 w 27"/>
                  <a:gd name="T29" fmla="*/ 15 h 46"/>
                  <a:gd name="T30" fmla="*/ 0 w 27"/>
                  <a:gd name="T31" fmla="*/ 20 h 46"/>
                  <a:gd name="T32" fmla="*/ 8 w 27"/>
                  <a:gd name="T33" fmla="*/ 20 h 46"/>
                  <a:gd name="T34" fmla="*/ 8 w 27"/>
                  <a:gd name="T35" fmla="*/ 23 h 46"/>
                  <a:gd name="T36" fmla="*/ 11 w 27"/>
                  <a:gd name="T37" fmla="*/ 23 h 46"/>
                  <a:gd name="T38" fmla="*/ 11 w 27"/>
                  <a:gd name="T39" fmla="*/ 20 h 46"/>
                  <a:gd name="T40" fmla="*/ 14 w 27"/>
                  <a:gd name="T41" fmla="*/ 20 h 46"/>
                  <a:gd name="T42" fmla="*/ 14 w 27"/>
                  <a:gd name="T43" fmla="*/ 15 h 46"/>
                  <a:gd name="T44" fmla="*/ 11 w 27"/>
                  <a:gd name="T45" fmla="*/ 15 h 46"/>
                  <a:gd name="T46" fmla="*/ 11 w 27"/>
                  <a:gd name="T47" fmla="*/ 8 h 46"/>
                  <a:gd name="T48" fmla="*/ 8 w 27"/>
                  <a:gd name="T49" fmla="*/ 8 h 46"/>
                  <a:gd name="T50" fmla="*/ 8 w 27"/>
                  <a:gd name="T51" fmla="*/ 15 h 46"/>
                  <a:gd name="T52" fmla="*/ 4 w 27"/>
                  <a:gd name="T53" fmla="*/ 15 h 46"/>
                  <a:gd name="T54" fmla="*/ 4 w 27"/>
                  <a:gd name="T55" fmla="*/ 14 h 46"/>
                  <a:gd name="T56" fmla="*/ 5 w 27"/>
                  <a:gd name="T57" fmla="*/ 13 h 46"/>
                  <a:gd name="T58" fmla="*/ 5 w 27"/>
                  <a:gd name="T59" fmla="*/ 11 h 46"/>
                  <a:gd name="T60" fmla="*/ 7 w 27"/>
                  <a:gd name="T61" fmla="*/ 10 h 46"/>
                  <a:gd name="T62" fmla="*/ 7 w 27"/>
                  <a:gd name="T63" fmla="*/ 8 h 46"/>
                  <a:gd name="T64" fmla="*/ 11 w 27"/>
                  <a:gd name="T65" fmla="*/ 8 h 46"/>
                  <a:gd name="T66" fmla="*/ 11 w 27"/>
                  <a:gd name="T67" fmla="*/ 0 h 46"/>
                  <a:gd name="T68" fmla="*/ 8 w 27"/>
                  <a:gd name="T69" fmla="*/ 0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 h="46">
                    <a:moveTo>
                      <a:pt x="15" y="0"/>
                    </a:moveTo>
                    <a:lnTo>
                      <a:pt x="14" y="5"/>
                    </a:lnTo>
                    <a:lnTo>
                      <a:pt x="11" y="7"/>
                    </a:lnTo>
                    <a:lnTo>
                      <a:pt x="11" y="10"/>
                    </a:lnTo>
                    <a:lnTo>
                      <a:pt x="10" y="10"/>
                    </a:lnTo>
                    <a:lnTo>
                      <a:pt x="10" y="13"/>
                    </a:lnTo>
                    <a:lnTo>
                      <a:pt x="7" y="14"/>
                    </a:lnTo>
                    <a:lnTo>
                      <a:pt x="7" y="18"/>
                    </a:lnTo>
                    <a:lnTo>
                      <a:pt x="5" y="19"/>
                    </a:lnTo>
                    <a:lnTo>
                      <a:pt x="5" y="22"/>
                    </a:lnTo>
                    <a:lnTo>
                      <a:pt x="4" y="22"/>
                    </a:lnTo>
                    <a:lnTo>
                      <a:pt x="4" y="26"/>
                    </a:lnTo>
                    <a:lnTo>
                      <a:pt x="1" y="27"/>
                    </a:lnTo>
                    <a:lnTo>
                      <a:pt x="1" y="30"/>
                    </a:lnTo>
                    <a:lnTo>
                      <a:pt x="0" y="30"/>
                    </a:lnTo>
                    <a:lnTo>
                      <a:pt x="0" y="40"/>
                    </a:lnTo>
                    <a:lnTo>
                      <a:pt x="15" y="40"/>
                    </a:lnTo>
                    <a:lnTo>
                      <a:pt x="15" y="46"/>
                    </a:lnTo>
                    <a:lnTo>
                      <a:pt x="22" y="46"/>
                    </a:lnTo>
                    <a:lnTo>
                      <a:pt x="22" y="40"/>
                    </a:lnTo>
                    <a:lnTo>
                      <a:pt x="27" y="40"/>
                    </a:lnTo>
                    <a:lnTo>
                      <a:pt x="27" y="30"/>
                    </a:lnTo>
                    <a:lnTo>
                      <a:pt x="22" y="30"/>
                    </a:lnTo>
                    <a:lnTo>
                      <a:pt x="22" y="16"/>
                    </a:lnTo>
                    <a:lnTo>
                      <a:pt x="15" y="16"/>
                    </a:lnTo>
                    <a:lnTo>
                      <a:pt x="15" y="30"/>
                    </a:lnTo>
                    <a:lnTo>
                      <a:pt x="7" y="30"/>
                    </a:lnTo>
                    <a:lnTo>
                      <a:pt x="7" y="27"/>
                    </a:lnTo>
                    <a:lnTo>
                      <a:pt x="10" y="26"/>
                    </a:lnTo>
                    <a:lnTo>
                      <a:pt x="10" y="22"/>
                    </a:lnTo>
                    <a:lnTo>
                      <a:pt x="14" y="19"/>
                    </a:lnTo>
                    <a:lnTo>
                      <a:pt x="14" y="16"/>
                    </a:lnTo>
                    <a:lnTo>
                      <a:pt x="22" y="16"/>
                    </a:lnTo>
                    <a:lnTo>
                      <a:pt x="22" y="0"/>
                    </a:lnTo>
                    <a:lnTo>
                      <a:pt x="15"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79" name="Freeform 1796">
                <a:extLst>
                  <a:ext uri="{FF2B5EF4-FFF2-40B4-BE49-F238E27FC236}">
                    <a16:creationId xmlns:a16="http://schemas.microsoft.com/office/drawing/2014/main" id="{C5F39A1A-780F-D34D-99C1-3D2ADD44431E}"/>
                  </a:ext>
                </a:extLst>
              </p:cNvPr>
              <p:cNvSpPr>
                <a:spLocks/>
              </p:cNvSpPr>
              <p:nvPr/>
            </p:nvSpPr>
            <p:spPr bwMode="auto">
              <a:xfrm>
                <a:off x="2838" y="924"/>
                <a:ext cx="11" cy="15"/>
              </a:xfrm>
              <a:custGeom>
                <a:avLst/>
                <a:gdLst>
                  <a:gd name="T0" fmla="*/ 6 w 21"/>
                  <a:gd name="T1" fmla="*/ 10 h 30"/>
                  <a:gd name="T2" fmla="*/ 6 w 21"/>
                  <a:gd name="T3" fmla="*/ 6 h 30"/>
                  <a:gd name="T4" fmla="*/ 11 w 21"/>
                  <a:gd name="T5" fmla="*/ 6 h 30"/>
                  <a:gd name="T6" fmla="*/ 11 w 21"/>
                  <a:gd name="T7" fmla="*/ 13 h 30"/>
                  <a:gd name="T8" fmla="*/ 10 w 21"/>
                  <a:gd name="T9" fmla="*/ 13 h 30"/>
                  <a:gd name="T10" fmla="*/ 9 w 21"/>
                  <a:gd name="T11" fmla="*/ 14 h 30"/>
                  <a:gd name="T12" fmla="*/ 8 w 21"/>
                  <a:gd name="T13" fmla="*/ 15 h 30"/>
                  <a:gd name="T14" fmla="*/ 6 w 21"/>
                  <a:gd name="T15" fmla="*/ 15 h 30"/>
                  <a:gd name="T16" fmla="*/ 5 w 21"/>
                  <a:gd name="T17" fmla="*/ 14 h 30"/>
                  <a:gd name="T18" fmla="*/ 3 w 21"/>
                  <a:gd name="T19" fmla="*/ 13 h 30"/>
                  <a:gd name="T20" fmla="*/ 1 w 21"/>
                  <a:gd name="T21" fmla="*/ 11 h 30"/>
                  <a:gd name="T22" fmla="*/ 0 w 21"/>
                  <a:gd name="T23" fmla="*/ 7 h 30"/>
                  <a:gd name="T24" fmla="*/ 1 w 21"/>
                  <a:gd name="T25" fmla="*/ 3 h 30"/>
                  <a:gd name="T26" fmla="*/ 2 w 21"/>
                  <a:gd name="T27" fmla="*/ 2 h 30"/>
                  <a:gd name="T28" fmla="*/ 3 w 21"/>
                  <a:gd name="T29" fmla="*/ 1 h 30"/>
                  <a:gd name="T30" fmla="*/ 6 w 21"/>
                  <a:gd name="T31" fmla="*/ 0 h 30"/>
                  <a:gd name="T32" fmla="*/ 9 w 21"/>
                  <a:gd name="T33" fmla="*/ 1 h 30"/>
                  <a:gd name="T34" fmla="*/ 10 w 21"/>
                  <a:gd name="T35" fmla="*/ 2 h 30"/>
                  <a:gd name="T36" fmla="*/ 11 w 21"/>
                  <a:gd name="T37" fmla="*/ 4 h 30"/>
                  <a:gd name="T38" fmla="*/ 8 w 21"/>
                  <a:gd name="T39" fmla="*/ 5 h 30"/>
                  <a:gd name="T40" fmla="*/ 8 w 21"/>
                  <a:gd name="T41" fmla="*/ 3 h 30"/>
                  <a:gd name="T42" fmla="*/ 6 w 21"/>
                  <a:gd name="T43" fmla="*/ 2 h 30"/>
                  <a:gd name="T44" fmla="*/ 3 w 21"/>
                  <a:gd name="T45" fmla="*/ 3 h 30"/>
                  <a:gd name="T46" fmla="*/ 3 w 21"/>
                  <a:gd name="T47" fmla="*/ 7 h 30"/>
                  <a:gd name="T48" fmla="*/ 3 w 21"/>
                  <a:gd name="T49" fmla="*/ 11 h 30"/>
                  <a:gd name="T50" fmla="*/ 6 w 21"/>
                  <a:gd name="T51" fmla="*/ 12 h 30"/>
                  <a:gd name="T52" fmla="*/ 7 w 21"/>
                  <a:gd name="T53" fmla="*/ 12 h 30"/>
                  <a:gd name="T54" fmla="*/ 8 w 21"/>
                  <a:gd name="T55" fmla="*/ 11 h 30"/>
                  <a:gd name="T56" fmla="*/ 8 w 21"/>
                  <a:gd name="T57" fmla="*/ 10 h 30"/>
                  <a:gd name="T58" fmla="*/ 6 w 21"/>
                  <a:gd name="T59" fmla="*/ 1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 h="30">
                    <a:moveTo>
                      <a:pt x="11" y="19"/>
                    </a:moveTo>
                    <a:lnTo>
                      <a:pt x="11" y="12"/>
                    </a:lnTo>
                    <a:lnTo>
                      <a:pt x="21" y="12"/>
                    </a:lnTo>
                    <a:lnTo>
                      <a:pt x="21" y="25"/>
                    </a:lnTo>
                    <a:lnTo>
                      <a:pt x="20" y="26"/>
                    </a:lnTo>
                    <a:lnTo>
                      <a:pt x="18" y="28"/>
                    </a:lnTo>
                    <a:lnTo>
                      <a:pt x="15" y="30"/>
                    </a:lnTo>
                    <a:lnTo>
                      <a:pt x="11" y="30"/>
                    </a:lnTo>
                    <a:lnTo>
                      <a:pt x="9" y="28"/>
                    </a:lnTo>
                    <a:lnTo>
                      <a:pt x="5" y="26"/>
                    </a:lnTo>
                    <a:lnTo>
                      <a:pt x="1" y="22"/>
                    </a:lnTo>
                    <a:lnTo>
                      <a:pt x="0" y="14"/>
                    </a:lnTo>
                    <a:lnTo>
                      <a:pt x="1" y="6"/>
                    </a:lnTo>
                    <a:lnTo>
                      <a:pt x="3" y="3"/>
                    </a:lnTo>
                    <a:lnTo>
                      <a:pt x="6" y="1"/>
                    </a:lnTo>
                    <a:lnTo>
                      <a:pt x="11" y="0"/>
                    </a:lnTo>
                    <a:lnTo>
                      <a:pt x="18" y="1"/>
                    </a:lnTo>
                    <a:lnTo>
                      <a:pt x="20" y="4"/>
                    </a:lnTo>
                    <a:lnTo>
                      <a:pt x="21" y="8"/>
                    </a:lnTo>
                    <a:lnTo>
                      <a:pt x="16" y="9"/>
                    </a:lnTo>
                    <a:lnTo>
                      <a:pt x="15" y="6"/>
                    </a:lnTo>
                    <a:lnTo>
                      <a:pt x="11" y="4"/>
                    </a:lnTo>
                    <a:lnTo>
                      <a:pt x="6" y="6"/>
                    </a:lnTo>
                    <a:lnTo>
                      <a:pt x="5" y="14"/>
                    </a:lnTo>
                    <a:lnTo>
                      <a:pt x="6" y="22"/>
                    </a:lnTo>
                    <a:lnTo>
                      <a:pt x="11" y="23"/>
                    </a:lnTo>
                    <a:lnTo>
                      <a:pt x="14" y="23"/>
                    </a:lnTo>
                    <a:lnTo>
                      <a:pt x="16" y="22"/>
                    </a:lnTo>
                    <a:lnTo>
                      <a:pt x="16" y="19"/>
                    </a:lnTo>
                    <a:lnTo>
                      <a:pt x="11" y="19"/>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80" name="Freeform 1797">
                <a:extLst>
                  <a:ext uri="{FF2B5EF4-FFF2-40B4-BE49-F238E27FC236}">
                    <a16:creationId xmlns:a16="http://schemas.microsoft.com/office/drawing/2014/main" id="{37DE55FF-FF42-D443-A9B8-C70DD6A34C98}"/>
                  </a:ext>
                </a:extLst>
              </p:cNvPr>
              <p:cNvSpPr>
                <a:spLocks/>
              </p:cNvSpPr>
              <p:nvPr/>
            </p:nvSpPr>
            <p:spPr bwMode="auto">
              <a:xfrm>
                <a:off x="2880" y="924"/>
                <a:ext cx="9" cy="15"/>
              </a:xfrm>
              <a:custGeom>
                <a:avLst/>
                <a:gdLst>
                  <a:gd name="T0" fmla="*/ 0 w 19"/>
                  <a:gd name="T1" fmla="*/ 15 h 28"/>
                  <a:gd name="T2" fmla="*/ 0 w 19"/>
                  <a:gd name="T3" fmla="*/ 0 h 28"/>
                  <a:gd name="T4" fmla="*/ 2 w 19"/>
                  <a:gd name="T5" fmla="*/ 0 h 28"/>
                  <a:gd name="T6" fmla="*/ 2 w 19"/>
                  <a:gd name="T7" fmla="*/ 6 h 28"/>
                  <a:gd name="T8" fmla="*/ 7 w 19"/>
                  <a:gd name="T9" fmla="*/ 6 h 28"/>
                  <a:gd name="T10" fmla="*/ 7 w 19"/>
                  <a:gd name="T11" fmla="*/ 0 h 28"/>
                  <a:gd name="T12" fmla="*/ 9 w 19"/>
                  <a:gd name="T13" fmla="*/ 0 h 28"/>
                  <a:gd name="T14" fmla="*/ 9 w 19"/>
                  <a:gd name="T15" fmla="*/ 15 h 28"/>
                  <a:gd name="T16" fmla="*/ 7 w 19"/>
                  <a:gd name="T17" fmla="*/ 15 h 28"/>
                  <a:gd name="T18" fmla="*/ 7 w 19"/>
                  <a:gd name="T19" fmla="*/ 8 h 28"/>
                  <a:gd name="T20" fmla="*/ 2 w 19"/>
                  <a:gd name="T21" fmla="*/ 8 h 28"/>
                  <a:gd name="T22" fmla="*/ 2 w 19"/>
                  <a:gd name="T23" fmla="*/ 15 h 28"/>
                  <a:gd name="T24" fmla="*/ 0 w 19"/>
                  <a:gd name="T25" fmla="*/ 15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28">
                    <a:moveTo>
                      <a:pt x="0" y="28"/>
                    </a:moveTo>
                    <a:lnTo>
                      <a:pt x="0" y="0"/>
                    </a:lnTo>
                    <a:lnTo>
                      <a:pt x="4" y="0"/>
                    </a:lnTo>
                    <a:lnTo>
                      <a:pt x="4" y="11"/>
                    </a:lnTo>
                    <a:lnTo>
                      <a:pt x="14" y="11"/>
                    </a:lnTo>
                    <a:lnTo>
                      <a:pt x="14" y="0"/>
                    </a:lnTo>
                    <a:lnTo>
                      <a:pt x="19" y="0"/>
                    </a:lnTo>
                    <a:lnTo>
                      <a:pt x="19" y="28"/>
                    </a:lnTo>
                    <a:lnTo>
                      <a:pt x="14" y="28"/>
                    </a:lnTo>
                    <a:lnTo>
                      <a:pt x="14" y="15"/>
                    </a:lnTo>
                    <a:lnTo>
                      <a:pt x="4" y="15"/>
                    </a:lnTo>
                    <a:lnTo>
                      <a:pt x="4"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81" name="Rectangle 1798">
                <a:extLst>
                  <a:ext uri="{FF2B5EF4-FFF2-40B4-BE49-F238E27FC236}">
                    <a16:creationId xmlns:a16="http://schemas.microsoft.com/office/drawing/2014/main" id="{DFE4492C-001B-5742-AE49-F09958B7D4EF}"/>
                  </a:ext>
                </a:extLst>
              </p:cNvPr>
              <p:cNvSpPr>
                <a:spLocks noChangeArrowheads="1"/>
              </p:cNvSpPr>
              <p:nvPr/>
            </p:nvSpPr>
            <p:spPr bwMode="auto">
              <a:xfrm>
                <a:off x="2909" y="918"/>
                <a:ext cx="59"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82" name="Freeform 1799">
                <a:extLst>
                  <a:ext uri="{FF2B5EF4-FFF2-40B4-BE49-F238E27FC236}">
                    <a16:creationId xmlns:a16="http://schemas.microsoft.com/office/drawing/2014/main" id="{3D01B42C-75C1-9349-8B82-687AF0B73CD9}"/>
                  </a:ext>
                </a:extLst>
              </p:cNvPr>
              <p:cNvSpPr>
                <a:spLocks/>
              </p:cNvSpPr>
              <p:nvPr/>
            </p:nvSpPr>
            <p:spPr bwMode="auto">
              <a:xfrm>
                <a:off x="2930" y="946"/>
                <a:ext cx="12" cy="23"/>
              </a:xfrm>
              <a:custGeom>
                <a:avLst/>
                <a:gdLst>
                  <a:gd name="T0" fmla="*/ 0 w 24"/>
                  <a:gd name="T1" fmla="*/ 17 h 46"/>
                  <a:gd name="T2" fmla="*/ 3 w 24"/>
                  <a:gd name="T3" fmla="*/ 16 h 46"/>
                  <a:gd name="T4" fmla="*/ 4 w 24"/>
                  <a:gd name="T5" fmla="*/ 18 h 46"/>
                  <a:gd name="T6" fmla="*/ 5 w 24"/>
                  <a:gd name="T7" fmla="*/ 18 h 46"/>
                  <a:gd name="T8" fmla="*/ 6 w 24"/>
                  <a:gd name="T9" fmla="*/ 19 h 46"/>
                  <a:gd name="T10" fmla="*/ 8 w 24"/>
                  <a:gd name="T11" fmla="*/ 18 h 46"/>
                  <a:gd name="T12" fmla="*/ 8 w 24"/>
                  <a:gd name="T13" fmla="*/ 15 h 46"/>
                  <a:gd name="T14" fmla="*/ 8 w 24"/>
                  <a:gd name="T15" fmla="*/ 12 h 46"/>
                  <a:gd name="T16" fmla="*/ 6 w 24"/>
                  <a:gd name="T17" fmla="*/ 11 h 46"/>
                  <a:gd name="T18" fmla="*/ 5 w 24"/>
                  <a:gd name="T19" fmla="*/ 11 h 46"/>
                  <a:gd name="T20" fmla="*/ 3 w 24"/>
                  <a:gd name="T21" fmla="*/ 13 h 46"/>
                  <a:gd name="T22" fmla="*/ 0 w 24"/>
                  <a:gd name="T23" fmla="*/ 12 h 46"/>
                  <a:gd name="T24" fmla="*/ 2 w 24"/>
                  <a:gd name="T25" fmla="*/ 0 h 46"/>
                  <a:gd name="T26" fmla="*/ 12 w 24"/>
                  <a:gd name="T27" fmla="*/ 0 h 46"/>
                  <a:gd name="T28" fmla="*/ 12 w 24"/>
                  <a:gd name="T29" fmla="*/ 4 h 46"/>
                  <a:gd name="T30" fmla="*/ 5 w 24"/>
                  <a:gd name="T31" fmla="*/ 4 h 46"/>
                  <a:gd name="T32" fmla="*/ 4 w 24"/>
                  <a:gd name="T33" fmla="*/ 8 h 46"/>
                  <a:gd name="T34" fmla="*/ 7 w 24"/>
                  <a:gd name="T35" fmla="*/ 7 h 46"/>
                  <a:gd name="T36" fmla="*/ 9 w 24"/>
                  <a:gd name="T37" fmla="*/ 8 h 46"/>
                  <a:gd name="T38" fmla="*/ 11 w 24"/>
                  <a:gd name="T39" fmla="*/ 10 h 46"/>
                  <a:gd name="T40" fmla="*/ 12 w 24"/>
                  <a:gd name="T41" fmla="*/ 15 h 46"/>
                  <a:gd name="T42" fmla="*/ 11 w 24"/>
                  <a:gd name="T43" fmla="*/ 20 h 46"/>
                  <a:gd name="T44" fmla="*/ 9 w 24"/>
                  <a:gd name="T45" fmla="*/ 22 h 46"/>
                  <a:gd name="T46" fmla="*/ 6 w 24"/>
                  <a:gd name="T47" fmla="*/ 23 h 46"/>
                  <a:gd name="T48" fmla="*/ 2 w 24"/>
                  <a:gd name="T49" fmla="*/ 21 h 46"/>
                  <a:gd name="T50" fmla="*/ 0 w 24"/>
                  <a:gd name="T51" fmla="*/ 17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46">
                    <a:moveTo>
                      <a:pt x="0" y="33"/>
                    </a:moveTo>
                    <a:lnTo>
                      <a:pt x="6" y="31"/>
                    </a:lnTo>
                    <a:lnTo>
                      <a:pt x="7" y="35"/>
                    </a:lnTo>
                    <a:lnTo>
                      <a:pt x="9" y="36"/>
                    </a:lnTo>
                    <a:lnTo>
                      <a:pt x="11" y="38"/>
                    </a:lnTo>
                    <a:lnTo>
                      <a:pt x="15" y="36"/>
                    </a:lnTo>
                    <a:lnTo>
                      <a:pt x="16" y="30"/>
                    </a:lnTo>
                    <a:lnTo>
                      <a:pt x="15" y="24"/>
                    </a:lnTo>
                    <a:lnTo>
                      <a:pt x="11" y="22"/>
                    </a:lnTo>
                    <a:lnTo>
                      <a:pt x="9" y="22"/>
                    </a:lnTo>
                    <a:lnTo>
                      <a:pt x="6" y="25"/>
                    </a:lnTo>
                    <a:lnTo>
                      <a:pt x="0" y="24"/>
                    </a:lnTo>
                    <a:lnTo>
                      <a:pt x="4" y="0"/>
                    </a:lnTo>
                    <a:lnTo>
                      <a:pt x="23" y="0"/>
                    </a:lnTo>
                    <a:lnTo>
                      <a:pt x="23" y="8"/>
                    </a:lnTo>
                    <a:lnTo>
                      <a:pt x="9" y="8"/>
                    </a:lnTo>
                    <a:lnTo>
                      <a:pt x="7" y="16"/>
                    </a:lnTo>
                    <a:lnTo>
                      <a:pt x="13" y="14"/>
                    </a:lnTo>
                    <a:lnTo>
                      <a:pt x="18" y="16"/>
                    </a:lnTo>
                    <a:lnTo>
                      <a:pt x="22" y="19"/>
                    </a:lnTo>
                    <a:lnTo>
                      <a:pt x="24" y="30"/>
                    </a:lnTo>
                    <a:lnTo>
                      <a:pt x="22" y="39"/>
                    </a:lnTo>
                    <a:lnTo>
                      <a:pt x="18" y="44"/>
                    </a:lnTo>
                    <a:lnTo>
                      <a:pt x="11" y="46"/>
                    </a:lnTo>
                    <a:lnTo>
                      <a:pt x="4" y="42"/>
                    </a:lnTo>
                    <a:lnTo>
                      <a:pt x="0" y="33"/>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83" name="Rectangle 1800">
                <a:extLst>
                  <a:ext uri="{FF2B5EF4-FFF2-40B4-BE49-F238E27FC236}">
                    <a16:creationId xmlns:a16="http://schemas.microsoft.com/office/drawing/2014/main" id="{6798EF24-9BCA-3C42-B7CF-1DBAA881D385}"/>
                  </a:ext>
                </a:extLst>
              </p:cNvPr>
              <p:cNvSpPr>
                <a:spLocks noChangeArrowheads="1"/>
              </p:cNvSpPr>
              <p:nvPr/>
            </p:nvSpPr>
            <p:spPr bwMode="auto">
              <a:xfrm>
                <a:off x="2914" y="924"/>
                <a:ext cx="2" cy="15"/>
              </a:xfrm>
              <a:prstGeom prst="rect">
                <a:avLst/>
              </a:prstGeom>
              <a:gradFill rotWithShape="0">
                <a:gsLst>
                  <a:gs pos="0">
                    <a:srgbClr val="FFFFFF"/>
                  </a:gs>
                  <a:gs pos="100000">
                    <a:srgbClr val="FFFFF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84" name="Freeform 1801">
                <a:extLst>
                  <a:ext uri="{FF2B5EF4-FFF2-40B4-BE49-F238E27FC236}">
                    <a16:creationId xmlns:a16="http://schemas.microsoft.com/office/drawing/2014/main" id="{EB2796A0-AC1C-3F49-80EC-B3F4824ECAA0}"/>
                  </a:ext>
                </a:extLst>
              </p:cNvPr>
              <p:cNvSpPr>
                <a:spLocks/>
              </p:cNvSpPr>
              <p:nvPr/>
            </p:nvSpPr>
            <p:spPr bwMode="auto">
              <a:xfrm>
                <a:off x="2956" y="924"/>
                <a:ext cx="8" cy="15"/>
              </a:xfrm>
              <a:custGeom>
                <a:avLst/>
                <a:gdLst>
                  <a:gd name="T0" fmla="*/ 6 w 15"/>
                  <a:gd name="T1" fmla="*/ 0 h 30"/>
                  <a:gd name="T2" fmla="*/ 8 w 15"/>
                  <a:gd name="T3" fmla="*/ 0 h 30"/>
                  <a:gd name="T4" fmla="*/ 8 w 15"/>
                  <a:gd name="T5" fmla="*/ 10 h 30"/>
                  <a:gd name="T6" fmla="*/ 8 w 15"/>
                  <a:gd name="T7" fmla="*/ 12 h 30"/>
                  <a:gd name="T8" fmla="*/ 7 w 15"/>
                  <a:gd name="T9" fmla="*/ 13 h 30"/>
                  <a:gd name="T10" fmla="*/ 6 w 15"/>
                  <a:gd name="T11" fmla="*/ 14 h 30"/>
                  <a:gd name="T12" fmla="*/ 5 w 15"/>
                  <a:gd name="T13" fmla="*/ 15 h 30"/>
                  <a:gd name="T14" fmla="*/ 4 w 15"/>
                  <a:gd name="T15" fmla="*/ 15 h 30"/>
                  <a:gd name="T16" fmla="*/ 1 w 15"/>
                  <a:gd name="T17" fmla="*/ 13 h 30"/>
                  <a:gd name="T18" fmla="*/ 1 w 15"/>
                  <a:gd name="T19" fmla="*/ 12 h 30"/>
                  <a:gd name="T20" fmla="*/ 0 w 15"/>
                  <a:gd name="T21" fmla="*/ 10 h 30"/>
                  <a:gd name="T22" fmla="*/ 3 w 15"/>
                  <a:gd name="T23" fmla="*/ 10 h 30"/>
                  <a:gd name="T24" fmla="*/ 3 w 15"/>
                  <a:gd name="T25" fmla="*/ 11 h 30"/>
                  <a:gd name="T26" fmla="*/ 4 w 15"/>
                  <a:gd name="T27" fmla="*/ 12 h 30"/>
                  <a:gd name="T28" fmla="*/ 5 w 15"/>
                  <a:gd name="T29" fmla="*/ 12 h 30"/>
                  <a:gd name="T30" fmla="*/ 6 w 15"/>
                  <a:gd name="T31" fmla="*/ 11 h 30"/>
                  <a:gd name="T32" fmla="*/ 6 w 15"/>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30">
                    <a:moveTo>
                      <a:pt x="11" y="0"/>
                    </a:moveTo>
                    <a:lnTo>
                      <a:pt x="15" y="0"/>
                    </a:lnTo>
                    <a:lnTo>
                      <a:pt x="15" y="19"/>
                    </a:lnTo>
                    <a:lnTo>
                      <a:pt x="15" y="23"/>
                    </a:lnTo>
                    <a:lnTo>
                      <a:pt x="14" y="26"/>
                    </a:lnTo>
                    <a:lnTo>
                      <a:pt x="12" y="28"/>
                    </a:lnTo>
                    <a:lnTo>
                      <a:pt x="10" y="30"/>
                    </a:lnTo>
                    <a:lnTo>
                      <a:pt x="7" y="30"/>
                    </a:lnTo>
                    <a:lnTo>
                      <a:pt x="2" y="26"/>
                    </a:lnTo>
                    <a:lnTo>
                      <a:pt x="1" y="23"/>
                    </a:lnTo>
                    <a:lnTo>
                      <a:pt x="0" y="19"/>
                    </a:lnTo>
                    <a:lnTo>
                      <a:pt x="5" y="19"/>
                    </a:lnTo>
                    <a:lnTo>
                      <a:pt x="5" y="22"/>
                    </a:lnTo>
                    <a:lnTo>
                      <a:pt x="7" y="23"/>
                    </a:lnTo>
                    <a:lnTo>
                      <a:pt x="10" y="23"/>
                    </a:lnTo>
                    <a:lnTo>
                      <a:pt x="11" y="22"/>
                    </a:lnTo>
                    <a:lnTo>
                      <a:pt x="11"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85" name="Rectangle 1802">
                <a:extLst>
                  <a:ext uri="{FF2B5EF4-FFF2-40B4-BE49-F238E27FC236}">
                    <a16:creationId xmlns:a16="http://schemas.microsoft.com/office/drawing/2014/main" id="{D2273941-C621-DD42-9387-233DE7CC4C47}"/>
                  </a:ext>
                </a:extLst>
              </p:cNvPr>
              <p:cNvSpPr>
                <a:spLocks noChangeArrowheads="1"/>
              </p:cNvSpPr>
              <p:nvPr/>
            </p:nvSpPr>
            <p:spPr bwMode="auto">
              <a:xfrm>
                <a:off x="2985" y="918"/>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86" name="Freeform 1803">
                <a:extLst>
                  <a:ext uri="{FF2B5EF4-FFF2-40B4-BE49-F238E27FC236}">
                    <a16:creationId xmlns:a16="http://schemas.microsoft.com/office/drawing/2014/main" id="{EC529E3A-C4D5-AA42-9D58-7A1C15C9E362}"/>
                  </a:ext>
                </a:extLst>
              </p:cNvPr>
              <p:cNvSpPr>
                <a:spLocks/>
              </p:cNvSpPr>
              <p:nvPr/>
            </p:nvSpPr>
            <p:spPr bwMode="auto">
              <a:xfrm>
                <a:off x="3010" y="946"/>
                <a:ext cx="10" cy="7"/>
              </a:xfrm>
              <a:custGeom>
                <a:avLst/>
                <a:gdLst>
                  <a:gd name="T0" fmla="*/ 3 w 20"/>
                  <a:gd name="T1" fmla="*/ 0 h 12"/>
                  <a:gd name="T2" fmla="*/ 3 w 20"/>
                  <a:gd name="T3" fmla="*/ 1 h 12"/>
                  <a:gd name="T4" fmla="*/ 0 w 20"/>
                  <a:gd name="T5" fmla="*/ 3 h 12"/>
                  <a:gd name="T6" fmla="*/ 0 w 20"/>
                  <a:gd name="T7" fmla="*/ 5 h 12"/>
                  <a:gd name="T8" fmla="*/ 6 w 20"/>
                  <a:gd name="T9" fmla="*/ 5 h 12"/>
                  <a:gd name="T10" fmla="*/ 7 w 20"/>
                  <a:gd name="T11" fmla="*/ 7 h 12"/>
                  <a:gd name="T12" fmla="*/ 10 w 20"/>
                  <a:gd name="T13" fmla="*/ 7 h 12"/>
                  <a:gd name="T14" fmla="*/ 10 w 20"/>
                  <a:gd name="T15" fmla="*/ 5 h 12"/>
                  <a:gd name="T16" fmla="*/ 10 w 20"/>
                  <a:gd name="T17" fmla="*/ 5 h 12"/>
                  <a:gd name="T18" fmla="*/ 10 w 20"/>
                  <a:gd name="T19" fmla="*/ 3 h 12"/>
                  <a:gd name="T20" fmla="*/ 9 w 20"/>
                  <a:gd name="T21" fmla="*/ 3 h 12"/>
                  <a:gd name="T22" fmla="*/ 8 w 20"/>
                  <a:gd name="T23" fmla="*/ 1 h 12"/>
                  <a:gd name="T24" fmla="*/ 6 w 20"/>
                  <a:gd name="T25" fmla="*/ 1 h 12"/>
                  <a:gd name="T26" fmla="*/ 6 w 20"/>
                  <a:gd name="T27" fmla="*/ 0 h 12"/>
                  <a:gd name="T28" fmla="*/ 3 w 20"/>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
                    <a:moveTo>
                      <a:pt x="5" y="0"/>
                    </a:moveTo>
                    <a:lnTo>
                      <a:pt x="5" y="1"/>
                    </a:lnTo>
                    <a:lnTo>
                      <a:pt x="0" y="5"/>
                    </a:lnTo>
                    <a:lnTo>
                      <a:pt x="0" y="8"/>
                    </a:lnTo>
                    <a:lnTo>
                      <a:pt x="11" y="8"/>
                    </a:lnTo>
                    <a:lnTo>
                      <a:pt x="14" y="12"/>
                    </a:lnTo>
                    <a:lnTo>
                      <a:pt x="20" y="12"/>
                    </a:lnTo>
                    <a:lnTo>
                      <a:pt x="20" y="9"/>
                    </a:lnTo>
                    <a:lnTo>
                      <a:pt x="19" y="9"/>
                    </a:lnTo>
                    <a:lnTo>
                      <a:pt x="19" y="5"/>
                    </a:lnTo>
                    <a:lnTo>
                      <a:pt x="18" y="5"/>
                    </a:lnTo>
                    <a:lnTo>
                      <a:pt x="16" y="1"/>
                    </a:lnTo>
                    <a:lnTo>
                      <a:pt x="12" y="1"/>
                    </a:lnTo>
                    <a:lnTo>
                      <a:pt x="12" y="0"/>
                    </a:lnTo>
                    <a:lnTo>
                      <a:pt x="5"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87" name="Freeform 1804">
                <a:extLst>
                  <a:ext uri="{FF2B5EF4-FFF2-40B4-BE49-F238E27FC236}">
                    <a16:creationId xmlns:a16="http://schemas.microsoft.com/office/drawing/2014/main" id="{84B14DF2-77A3-1642-B158-374D00371D09}"/>
                  </a:ext>
                </a:extLst>
              </p:cNvPr>
              <p:cNvSpPr>
                <a:spLocks/>
              </p:cNvSpPr>
              <p:nvPr/>
            </p:nvSpPr>
            <p:spPr bwMode="auto">
              <a:xfrm>
                <a:off x="3008" y="950"/>
                <a:ext cx="13" cy="19"/>
              </a:xfrm>
              <a:custGeom>
                <a:avLst/>
                <a:gdLst>
                  <a:gd name="T0" fmla="*/ 1 w 25"/>
                  <a:gd name="T1" fmla="*/ 0 h 38"/>
                  <a:gd name="T2" fmla="*/ 1 w 25"/>
                  <a:gd name="T3" fmla="*/ 2 h 38"/>
                  <a:gd name="T4" fmla="*/ 1 w 25"/>
                  <a:gd name="T5" fmla="*/ 2 h 38"/>
                  <a:gd name="T6" fmla="*/ 1 w 25"/>
                  <a:gd name="T7" fmla="*/ 5 h 38"/>
                  <a:gd name="T8" fmla="*/ 0 w 25"/>
                  <a:gd name="T9" fmla="*/ 5 h 38"/>
                  <a:gd name="T10" fmla="*/ 0 w 25"/>
                  <a:gd name="T11" fmla="*/ 8 h 38"/>
                  <a:gd name="T12" fmla="*/ 8 w 25"/>
                  <a:gd name="T13" fmla="*/ 8 h 38"/>
                  <a:gd name="T14" fmla="*/ 8 w 25"/>
                  <a:gd name="T15" fmla="*/ 10 h 38"/>
                  <a:gd name="T16" fmla="*/ 9 w 25"/>
                  <a:gd name="T17" fmla="*/ 10 h 38"/>
                  <a:gd name="T18" fmla="*/ 9 w 25"/>
                  <a:gd name="T19" fmla="*/ 14 h 38"/>
                  <a:gd name="T20" fmla="*/ 8 w 25"/>
                  <a:gd name="T21" fmla="*/ 14 h 38"/>
                  <a:gd name="T22" fmla="*/ 8 w 25"/>
                  <a:gd name="T23" fmla="*/ 15 h 38"/>
                  <a:gd name="T24" fmla="*/ 5 w 25"/>
                  <a:gd name="T25" fmla="*/ 15 h 38"/>
                  <a:gd name="T26" fmla="*/ 4 w 25"/>
                  <a:gd name="T27" fmla="*/ 12 h 38"/>
                  <a:gd name="T28" fmla="*/ 5 w 25"/>
                  <a:gd name="T29" fmla="*/ 8 h 38"/>
                  <a:gd name="T30" fmla="*/ 0 w 25"/>
                  <a:gd name="T31" fmla="*/ 8 h 38"/>
                  <a:gd name="T32" fmla="*/ 0 w 25"/>
                  <a:gd name="T33" fmla="*/ 10 h 38"/>
                  <a:gd name="T34" fmla="*/ 1 w 25"/>
                  <a:gd name="T35" fmla="*/ 10 h 38"/>
                  <a:gd name="T36" fmla="*/ 1 w 25"/>
                  <a:gd name="T37" fmla="*/ 14 h 38"/>
                  <a:gd name="T38" fmla="*/ 1 w 25"/>
                  <a:gd name="T39" fmla="*/ 14 h 38"/>
                  <a:gd name="T40" fmla="*/ 2 w 25"/>
                  <a:gd name="T41" fmla="*/ 17 h 38"/>
                  <a:gd name="T42" fmla="*/ 3 w 25"/>
                  <a:gd name="T43" fmla="*/ 17 h 38"/>
                  <a:gd name="T44" fmla="*/ 4 w 25"/>
                  <a:gd name="T45" fmla="*/ 19 h 38"/>
                  <a:gd name="T46" fmla="*/ 9 w 25"/>
                  <a:gd name="T47" fmla="*/ 19 h 38"/>
                  <a:gd name="T48" fmla="*/ 9 w 25"/>
                  <a:gd name="T49" fmla="*/ 18 h 38"/>
                  <a:gd name="T50" fmla="*/ 12 w 25"/>
                  <a:gd name="T51" fmla="*/ 17 h 38"/>
                  <a:gd name="T52" fmla="*/ 12 w 25"/>
                  <a:gd name="T53" fmla="*/ 13 h 38"/>
                  <a:gd name="T54" fmla="*/ 13 w 25"/>
                  <a:gd name="T55" fmla="*/ 13 h 38"/>
                  <a:gd name="T56" fmla="*/ 12 w 25"/>
                  <a:gd name="T57" fmla="*/ 8 h 38"/>
                  <a:gd name="T58" fmla="*/ 12 w 25"/>
                  <a:gd name="T59" fmla="*/ 8 h 38"/>
                  <a:gd name="T60" fmla="*/ 12 w 25"/>
                  <a:gd name="T61" fmla="*/ 6 h 38"/>
                  <a:gd name="T62" fmla="*/ 11 w 25"/>
                  <a:gd name="T63" fmla="*/ 6 h 38"/>
                  <a:gd name="T64" fmla="*/ 11 w 25"/>
                  <a:gd name="T65" fmla="*/ 6 h 38"/>
                  <a:gd name="T66" fmla="*/ 9 w 25"/>
                  <a:gd name="T67" fmla="*/ 6 h 38"/>
                  <a:gd name="T68" fmla="*/ 9 w 25"/>
                  <a:gd name="T69" fmla="*/ 5 h 38"/>
                  <a:gd name="T70" fmla="*/ 7 w 25"/>
                  <a:gd name="T71" fmla="*/ 5 h 38"/>
                  <a:gd name="T72" fmla="*/ 7 w 25"/>
                  <a:gd name="T73" fmla="*/ 4 h 38"/>
                  <a:gd name="T74" fmla="*/ 5 w 25"/>
                  <a:gd name="T75" fmla="*/ 4 h 38"/>
                  <a:gd name="T76" fmla="*/ 5 w 25"/>
                  <a:gd name="T77" fmla="*/ 5 h 38"/>
                  <a:gd name="T78" fmla="*/ 4 w 25"/>
                  <a:gd name="T79" fmla="*/ 6 h 38"/>
                  <a:gd name="T80" fmla="*/ 4 w 25"/>
                  <a:gd name="T81" fmla="*/ 4 h 38"/>
                  <a:gd name="T82" fmla="*/ 5 w 25"/>
                  <a:gd name="T83" fmla="*/ 4 h 38"/>
                  <a:gd name="T84" fmla="*/ 5 w 25"/>
                  <a:gd name="T85" fmla="*/ 0 h 38"/>
                  <a:gd name="T86" fmla="*/ 1 w 25"/>
                  <a:gd name="T87" fmla="*/ 0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 h="38">
                    <a:moveTo>
                      <a:pt x="2" y="0"/>
                    </a:moveTo>
                    <a:lnTo>
                      <a:pt x="2" y="3"/>
                    </a:lnTo>
                    <a:lnTo>
                      <a:pt x="1" y="3"/>
                    </a:lnTo>
                    <a:lnTo>
                      <a:pt x="1" y="9"/>
                    </a:lnTo>
                    <a:lnTo>
                      <a:pt x="0" y="9"/>
                    </a:lnTo>
                    <a:lnTo>
                      <a:pt x="0" y="16"/>
                    </a:lnTo>
                    <a:lnTo>
                      <a:pt x="16" y="16"/>
                    </a:lnTo>
                    <a:lnTo>
                      <a:pt x="16" y="19"/>
                    </a:lnTo>
                    <a:lnTo>
                      <a:pt x="18" y="19"/>
                    </a:lnTo>
                    <a:lnTo>
                      <a:pt x="18" y="27"/>
                    </a:lnTo>
                    <a:lnTo>
                      <a:pt x="16" y="27"/>
                    </a:lnTo>
                    <a:lnTo>
                      <a:pt x="16" y="30"/>
                    </a:lnTo>
                    <a:lnTo>
                      <a:pt x="10" y="30"/>
                    </a:lnTo>
                    <a:lnTo>
                      <a:pt x="7" y="23"/>
                    </a:lnTo>
                    <a:lnTo>
                      <a:pt x="9" y="16"/>
                    </a:lnTo>
                    <a:lnTo>
                      <a:pt x="0" y="16"/>
                    </a:lnTo>
                    <a:lnTo>
                      <a:pt x="0" y="20"/>
                    </a:lnTo>
                    <a:lnTo>
                      <a:pt x="1" y="20"/>
                    </a:lnTo>
                    <a:lnTo>
                      <a:pt x="1" y="28"/>
                    </a:lnTo>
                    <a:lnTo>
                      <a:pt x="2" y="28"/>
                    </a:lnTo>
                    <a:lnTo>
                      <a:pt x="4" y="34"/>
                    </a:lnTo>
                    <a:lnTo>
                      <a:pt x="6" y="34"/>
                    </a:lnTo>
                    <a:lnTo>
                      <a:pt x="7" y="38"/>
                    </a:lnTo>
                    <a:lnTo>
                      <a:pt x="18" y="38"/>
                    </a:lnTo>
                    <a:lnTo>
                      <a:pt x="18" y="36"/>
                    </a:lnTo>
                    <a:lnTo>
                      <a:pt x="23" y="33"/>
                    </a:lnTo>
                    <a:lnTo>
                      <a:pt x="24" y="25"/>
                    </a:lnTo>
                    <a:lnTo>
                      <a:pt x="25" y="25"/>
                    </a:lnTo>
                    <a:lnTo>
                      <a:pt x="24" y="16"/>
                    </a:lnTo>
                    <a:lnTo>
                      <a:pt x="23" y="16"/>
                    </a:lnTo>
                    <a:lnTo>
                      <a:pt x="23" y="12"/>
                    </a:lnTo>
                    <a:lnTo>
                      <a:pt x="22" y="12"/>
                    </a:lnTo>
                    <a:lnTo>
                      <a:pt x="22" y="11"/>
                    </a:lnTo>
                    <a:lnTo>
                      <a:pt x="18" y="11"/>
                    </a:lnTo>
                    <a:lnTo>
                      <a:pt x="18" y="9"/>
                    </a:lnTo>
                    <a:lnTo>
                      <a:pt x="14" y="9"/>
                    </a:lnTo>
                    <a:lnTo>
                      <a:pt x="14" y="8"/>
                    </a:lnTo>
                    <a:lnTo>
                      <a:pt x="10" y="8"/>
                    </a:lnTo>
                    <a:lnTo>
                      <a:pt x="10" y="9"/>
                    </a:lnTo>
                    <a:lnTo>
                      <a:pt x="7" y="11"/>
                    </a:lnTo>
                    <a:lnTo>
                      <a:pt x="7" y="8"/>
                    </a:lnTo>
                    <a:lnTo>
                      <a:pt x="9" y="8"/>
                    </a:lnTo>
                    <a:lnTo>
                      <a:pt x="9" y="0"/>
                    </a:lnTo>
                    <a:lnTo>
                      <a:pt x="2"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88" name="Freeform 1805">
                <a:extLst>
                  <a:ext uri="{FF2B5EF4-FFF2-40B4-BE49-F238E27FC236}">
                    <a16:creationId xmlns:a16="http://schemas.microsoft.com/office/drawing/2014/main" id="{C1F133B0-BF5C-BB46-9A2B-0861A3804577}"/>
                  </a:ext>
                </a:extLst>
              </p:cNvPr>
              <p:cNvSpPr>
                <a:spLocks/>
              </p:cNvSpPr>
              <p:nvPr/>
            </p:nvSpPr>
            <p:spPr bwMode="auto">
              <a:xfrm>
                <a:off x="2990" y="924"/>
                <a:ext cx="11" cy="15"/>
              </a:xfrm>
              <a:custGeom>
                <a:avLst/>
                <a:gdLst>
                  <a:gd name="T0" fmla="*/ 0 w 21"/>
                  <a:gd name="T1" fmla="*/ 15 h 28"/>
                  <a:gd name="T2" fmla="*/ 0 w 21"/>
                  <a:gd name="T3" fmla="*/ 0 h 28"/>
                  <a:gd name="T4" fmla="*/ 3 w 21"/>
                  <a:gd name="T5" fmla="*/ 0 h 28"/>
                  <a:gd name="T6" fmla="*/ 3 w 21"/>
                  <a:gd name="T7" fmla="*/ 6 h 28"/>
                  <a:gd name="T8" fmla="*/ 7 w 21"/>
                  <a:gd name="T9" fmla="*/ 0 h 28"/>
                  <a:gd name="T10" fmla="*/ 10 w 21"/>
                  <a:gd name="T11" fmla="*/ 0 h 28"/>
                  <a:gd name="T12" fmla="*/ 6 w 21"/>
                  <a:gd name="T13" fmla="*/ 6 h 28"/>
                  <a:gd name="T14" fmla="*/ 11 w 21"/>
                  <a:gd name="T15" fmla="*/ 15 h 28"/>
                  <a:gd name="T16" fmla="*/ 8 w 21"/>
                  <a:gd name="T17" fmla="*/ 15 h 28"/>
                  <a:gd name="T18" fmla="*/ 5 w 21"/>
                  <a:gd name="T19" fmla="*/ 8 h 28"/>
                  <a:gd name="T20" fmla="*/ 3 w 21"/>
                  <a:gd name="T21" fmla="*/ 11 h 28"/>
                  <a:gd name="T22" fmla="*/ 3 w 21"/>
                  <a:gd name="T23" fmla="*/ 15 h 28"/>
                  <a:gd name="T24" fmla="*/ 0 w 21"/>
                  <a:gd name="T25" fmla="*/ 15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8">
                    <a:moveTo>
                      <a:pt x="0" y="28"/>
                    </a:moveTo>
                    <a:lnTo>
                      <a:pt x="0" y="0"/>
                    </a:lnTo>
                    <a:lnTo>
                      <a:pt x="5" y="0"/>
                    </a:lnTo>
                    <a:lnTo>
                      <a:pt x="5" y="12"/>
                    </a:lnTo>
                    <a:lnTo>
                      <a:pt x="14" y="0"/>
                    </a:lnTo>
                    <a:lnTo>
                      <a:pt x="20" y="0"/>
                    </a:lnTo>
                    <a:lnTo>
                      <a:pt x="11" y="11"/>
                    </a:lnTo>
                    <a:lnTo>
                      <a:pt x="21" y="28"/>
                    </a:lnTo>
                    <a:lnTo>
                      <a:pt x="15" y="28"/>
                    </a:lnTo>
                    <a:lnTo>
                      <a:pt x="9" y="15"/>
                    </a:lnTo>
                    <a:lnTo>
                      <a:pt x="5" y="20"/>
                    </a:lnTo>
                    <a:lnTo>
                      <a:pt x="5"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89" name="Freeform 1806">
                <a:extLst>
                  <a:ext uri="{FF2B5EF4-FFF2-40B4-BE49-F238E27FC236}">
                    <a16:creationId xmlns:a16="http://schemas.microsoft.com/office/drawing/2014/main" id="{F9CA0494-07AC-8A40-BE30-E1EDE40283EF}"/>
                  </a:ext>
                </a:extLst>
              </p:cNvPr>
              <p:cNvSpPr>
                <a:spLocks/>
              </p:cNvSpPr>
              <p:nvPr/>
            </p:nvSpPr>
            <p:spPr bwMode="auto">
              <a:xfrm>
                <a:off x="3032" y="924"/>
                <a:ext cx="8" cy="15"/>
              </a:xfrm>
              <a:custGeom>
                <a:avLst/>
                <a:gdLst>
                  <a:gd name="T0" fmla="*/ 0 w 17"/>
                  <a:gd name="T1" fmla="*/ 15 h 28"/>
                  <a:gd name="T2" fmla="*/ 0 w 17"/>
                  <a:gd name="T3" fmla="*/ 0 h 28"/>
                  <a:gd name="T4" fmla="*/ 3 w 17"/>
                  <a:gd name="T5" fmla="*/ 0 h 28"/>
                  <a:gd name="T6" fmla="*/ 3 w 17"/>
                  <a:gd name="T7" fmla="*/ 12 h 28"/>
                  <a:gd name="T8" fmla="*/ 8 w 17"/>
                  <a:gd name="T9" fmla="*/ 12 h 28"/>
                  <a:gd name="T10" fmla="*/ 8 w 17"/>
                  <a:gd name="T11" fmla="*/ 15 h 28"/>
                  <a:gd name="T12" fmla="*/ 0 w 17"/>
                  <a:gd name="T13" fmla="*/ 15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8">
                    <a:moveTo>
                      <a:pt x="0" y="28"/>
                    </a:moveTo>
                    <a:lnTo>
                      <a:pt x="0" y="0"/>
                    </a:lnTo>
                    <a:lnTo>
                      <a:pt x="6" y="0"/>
                    </a:lnTo>
                    <a:lnTo>
                      <a:pt x="6" y="23"/>
                    </a:lnTo>
                    <a:lnTo>
                      <a:pt x="17" y="23"/>
                    </a:lnTo>
                    <a:lnTo>
                      <a:pt x="17" y="28"/>
                    </a:lnTo>
                    <a:lnTo>
                      <a:pt x="0" y="28"/>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90" name="Rectangle 1807">
                <a:extLst>
                  <a:ext uri="{FF2B5EF4-FFF2-40B4-BE49-F238E27FC236}">
                    <a16:creationId xmlns:a16="http://schemas.microsoft.com/office/drawing/2014/main" id="{7BB6D129-0CF3-0C4A-A971-50EC92D8E832}"/>
                  </a:ext>
                </a:extLst>
              </p:cNvPr>
              <p:cNvSpPr>
                <a:spLocks noChangeArrowheads="1"/>
              </p:cNvSpPr>
              <p:nvPr/>
            </p:nvSpPr>
            <p:spPr bwMode="auto">
              <a:xfrm>
                <a:off x="2834" y="1010"/>
                <a:ext cx="58" cy="72"/>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91" name="Freeform 1808">
                <a:extLst>
                  <a:ext uri="{FF2B5EF4-FFF2-40B4-BE49-F238E27FC236}">
                    <a16:creationId xmlns:a16="http://schemas.microsoft.com/office/drawing/2014/main" id="{A67A4ED1-AE69-274C-B9AD-761DB6A42ADA}"/>
                  </a:ext>
                </a:extLst>
              </p:cNvPr>
              <p:cNvSpPr>
                <a:spLocks/>
              </p:cNvSpPr>
              <p:nvPr/>
            </p:nvSpPr>
            <p:spPr bwMode="auto">
              <a:xfrm>
                <a:off x="2858" y="1038"/>
                <a:ext cx="8" cy="24"/>
              </a:xfrm>
              <a:custGeom>
                <a:avLst/>
                <a:gdLst>
                  <a:gd name="T0" fmla="*/ 8 w 15"/>
                  <a:gd name="T1" fmla="*/ 24 h 47"/>
                  <a:gd name="T2" fmla="*/ 5 w 15"/>
                  <a:gd name="T3" fmla="*/ 24 h 47"/>
                  <a:gd name="T4" fmla="*/ 5 w 15"/>
                  <a:gd name="T5" fmla="*/ 6 h 47"/>
                  <a:gd name="T6" fmla="*/ 0 w 15"/>
                  <a:gd name="T7" fmla="*/ 10 h 47"/>
                  <a:gd name="T8" fmla="*/ 0 w 15"/>
                  <a:gd name="T9" fmla="*/ 6 h 47"/>
                  <a:gd name="T10" fmla="*/ 1 w 15"/>
                  <a:gd name="T11" fmla="*/ 6 h 47"/>
                  <a:gd name="T12" fmla="*/ 3 w 15"/>
                  <a:gd name="T13" fmla="*/ 4 h 47"/>
                  <a:gd name="T14" fmla="*/ 5 w 15"/>
                  <a:gd name="T15" fmla="*/ 0 h 47"/>
                  <a:gd name="T16" fmla="*/ 8 w 15"/>
                  <a:gd name="T17" fmla="*/ 0 h 47"/>
                  <a:gd name="T18" fmla="*/ 8 w 15"/>
                  <a:gd name="T19" fmla="*/ 24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47">
                    <a:moveTo>
                      <a:pt x="15" y="47"/>
                    </a:moveTo>
                    <a:lnTo>
                      <a:pt x="9" y="47"/>
                    </a:lnTo>
                    <a:lnTo>
                      <a:pt x="9" y="12"/>
                    </a:lnTo>
                    <a:lnTo>
                      <a:pt x="0" y="20"/>
                    </a:lnTo>
                    <a:lnTo>
                      <a:pt x="0" y="12"/>
                    </a:lnTo>
                    <a:lnTo>
                      <a:pt x="2" y="11"/>
                    </a:lnTo>
                    <a:lnTo>
                      <a:pt x="5" y="8"/>
                    </a:lnTo>
                    <a:lnTo>
                      <a:pt x="10" y="0"/>
                    </a:lnTo>
                    <a:lnTo>
                      <a:pt x="15" y="0"/>
                    </a:lnTo>
                    <a:lnTo>
                      <a:pt x="15" y="47"/>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92" name="Freeform 1809">
                <a:extLst>
                  <a:ext uri="{FF2B5EF4-FFF2-40B4-BE49-F238E27FC236}">
                    <a16:creationId xmlns:a16="http://schemas.microsoft.com/office/drawing/2014/main" id="{9745EBC7-0C9B-AC4C-B397-905D4E884D22}"/>
                  </a:ext>
                </a:extLst>
              </p:cNvPr>
              <p:cNvSpPr>
                <a:spLocks/>
              </p:cNvSpPr>
              <p:nvPr/>
            </p:nvSpPr>
            <p:spPr bwMode="auto">
              <a:xfrm>
                <a:off x="2838" y="1017"/>
                <a:ext cx="12" cy="15"/>
              </a:xfrm>
              <a:custGeom>
                <a:avLst/>
                <a:gdLst>
                  <a:gd name="T0" fmla="*/ 0 w 23"/>
                  <a:gd name="T1" fmla="*/ 15 h 30"/>
                  <a:gd name="T2" fmla="*/ 0 w 23"/>
                  <a:gd name="T3" fmla="*/ 0 h 30"/>
                  <a:gd name="T4" fmla="*/ 4 w 23"/>
                  <a:gd name="T5" fmla="*/ 0 h 30"/>
                  <a:gd name="T6" fmla="*/ 6 w 23"/>
                  <a:gd name="T7" fmla="*/ 11 h 30"/>
                  <a:gd name="T8" fmla="*/ 8 w 23"/>
                  <a:gd name="T9" fmla="*/ 0 h 30"/>
                  <a:gd name="T10" fmla="*/ 12 w 23"/>
                  <a:gd name="T11" fmla="*/ 0 h 30"/>
                  <a:gd name="T12" fmla="*/ 12 w 23"/>
                  <a:gd name="T13" fmla="*/ 15 h 30"/>
                  <a:gd name="T14" fmla="*/ 10 w 23"/>
                  <a:gd name="T15" fmla="*/ 15 h 30"/>
                  <a:gd name="T16" fmla="*/ 10 w 23"/>
                  <a:gd name="T17" fmla="*/ 4 h 30"/>
                  <a:gd name="T18" fmla="*/ 7 w 23"/>
                  <a:gd name="T19" fmla="*/ 15 h 30"/>
                  <a:gd name="T20" fmla="*/ 5 w 23"/>
                  <a:gd name="T21" fmla="*/ 15 h 30"/>
                  <a:gd name="T22" fmla="*/ 3 w 23"/>
                  <a:gd name="T23" fmla="*/ 4 h 30"/>
                  <a:gd name="T24" fmla="*/ 3 w 23"/>
                  <a:gd name="T25" fmla="*/ 15 h 30"/>
                  <a:gd name="T26" fmla="*/ 0 w 23"/>
                  <a:gd name="T27" fmla="*/ 15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30">
                    <a:moveTo>
                      <a:pt x="0" y="30"/>
                    </a:moveTo>
                    <a:lnTo>
                      <a:pt x="0" y="0"/>
                    </a:lnTo>
                    <a:lnTo>
                      <a:pt x="7" y="0"/>
                    </a:lnTo>
                    <a:lnTo>
                      <a:pt x="12" y="21"/>
                    </a:lnTo>
                    <a:lnTo>
                      <a:pt x="16" y="0"/>
                    </a:lnTo>
                    <a:lnTo>
                      <a:pt x="23" y="0"/>
                    </a:lnTo>
                    <a:lnTo>
                      <a:pt x="23" y="30"/>
                    </a:lnTo>
                    <a:lnTo>
                      <a:pt x="19" y="30"/>
                    </a:lnTo>
                    <a:lnTo>
                      <a:pt x="19" y="7"/>
                    </a:lnTo>
                    <a:lnTo>
                      <a:pt x="14" y="30"/>
                    </a:lnTo>
                    <a:lnTo>
                      <a:pt x="10" y="30"/>
                    </a:lnTo>
                    <a:lnTo>
                      <a:pt x="5" y="7"/>
                    </a:lnTo>
                    <a:lnTo>
                      <a:pt x="5" y="30"/>
                    </a:lnTo>
                    <a:lnTo>
                      <a:pt x="0"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93" name="Freeform 1810">
                <a:extLst>
                  <a:ext uri="{FF2B5EF4-FFF2-40B4-BE49-F238E27FC236}">
                    <a16:creationId xmlns:a16="http://schemas.microsoft.com/office/drawing/2014/main" id="{9A111FE9-6B13-184F-B9E4-792921B62D12}"/>
                  </a:ext>
                </a:extLst>
              </p:cNvPr>
              <p:cNvSpPr>
                <a:spLocks/>
              </p:cNvSpPr>
              <p:nvPr/>
            </p:nvSpPr>
            <p:spPr bwMode="auto">
              <a:xfrm>
                <a:off x="2880" y="1017"/>
                <a:ext cx="9" cy="15"/>
              </a:xfrm>
              <a:custGeom>
                <a:avLst/>
                <a:gdLst>
                  <a:gd name="T0" fmla="*/ 0 w 18"/>
                  <a:gd name="T1" fmla="*/ 15 h 30"/>
                  <a:gd name="T2" fmla="*/ 0 w 18"/>
                  <a:gd name="T3" fmla="*/ 0 h 30"/>
                  <a:gd name="T4" fmla="*/ 2 w 18"/>
                  <a:gd name="T5" fmla="*/ 0 h 30"/>
                  <a:gd name="T6" fmla="*/ 7 w 18"/>
                  <a:gd name="T7" fmla="*/ 10 h 30"/>
                  <a:gd name="T8" fmla="*/ 7 w 18"/>
                  <a:gd name="T9" fmla="*/ 0 h 30"/>
                  <a:gd name="T10" fmla="*/ 9 w 18"/>
                  <a:gd name="T11" fmla="*/ 0 h 30"/>
                  <a:gd name="T12" fmla="*/ 9 w 18"/>
                  <a:gd name="T13" fmla="*/ 15 h 30"/>
                  <a:gd name="T14" fmla="*/ 7 w 18"/>
                  <a:gd name="T15" fmla="*/ 15 h 30"/>
                  <a:gd name="T16" fmla="*/ 2 w 18"/>
                  <a:gd name="T17" fmla="*/ 6 h 30"/>
                  <a:gd name="T18" fmla="*/ 2 w 18"/>
                  <a:gd name="T19" fmla="*/ 15 h 30"/>
                  <a:gd name="T20" fmla="*/ 0 w 18"/>
                  <a:gd name="T21" fmla="*/ 15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0">
                    <a:moveTo>
                      <a:pt x="0" y="30"/>
                    </a:moveTo>
                    <a:lnTo>
                      <a:pt x="0" y="0"/>
                    </a:lnTo>
                    <a:lnTo>
                      <a:pt x="4" y="0"/>
                    </a:lnTo>
                    <a:lnTo>
                      <a:pt x="14" y="19"/>
                    </a:lnTo>
                    <a:lnTo>
                      <a:pt x="14" y="0"/>
                    </a:lnTo>
                    <a:lnTo>
                      <a:pt x="18" y="0"/>
                    </a:lnTo>
                    <a:lnTo>
                      <a:pt x="18" y="30"/>
                    </a:lnTo>
                    <a:lnTo>
                      <a:pt x="14" y="30"/>
                    </a:lnTo>
                    <a:lnTo>
                      <a:pt x="4" y="11"/>
                    </a:lnTo>
                    <a:lnTo>
                      <a:pt x="4" y="30"/>
                    </a:lnTo>
                    <a:lnTo>
                      <a:pt x="0"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94" name="Rectangle 1811">
                <a:extLst>
                  <a:ext uri="{FF2B5EF4-FFF2-40B4-BE49-F238E27FC236}">
                    <a16:creationId xmlns:a16="http://schemas.microsoft.com/office/drawing/2014/main" id="{A69B1D3E-C3A5-6D45-B679-A9F12410BC3D}"/>
                  </a:ext>
                </a:extLst>
              </p:cNvPr>
              <p:cNvSpPr>
                <a:spLocks noChangeArrowheads="1"/>
              </p:cNvSpPr>
              <p:nvPr/>
            </p:nvSpPr>
            <p:spPr bwMode="auto">
              <a:xfrm>
                <a:off x="2909" y="1010"/>
                <a:ext cx="59" cy="72"/>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95" name="Freeform 1812">
                <a:extLst>
                  <a:ext uri="{FF2B5EF4-FFF2-40B4-BE49-F238E27FC236}">
                    <a16:creationId xmlns:a16="http://schemas.microsoft.com/office/drawing/2014/main" id="{16A5A087-8B6E-7444-9546-4C04FC078DB6}"/>
                  </a:ext>
                </a:extLst>
              </p:cNvPr>
              <p:cNvSpPr>
                <a:spLocks/>
              </p:cNvSpPr>
              <p:nvPr/>
            </p:nvSpPr>
            <p:spPr bwMode="auto">
              <a:xfrm>
                <a:off x="2929" y="1038"/>
                <a:ext cx="13" cy="24"/>
              </a:xfrm>
              <a:custGeom>
                <a:avLst/>
                <a:gdLst>
                  <a:gd name="T0" fmla="*/ 13 w 26"/>
                  <a:gd name="T1" fmla="*/ 19 h 47"/>
                  <a:gd name="T2" fmla="*/ 13 w 26"/>
                  <a:gd name="T3" fmla="*/ 24 h 47"/>
                  <a:gd name="T4" fmla="*/ 0 w 26"/>
                  <a:gd name="T5" fmla="*/ 24 h 47"/>
                  <a:gd name="T6" fmla="*/ 1 w 26"/>
                  <a:gd name="T7" fmla="*/ 21 h 47"/>
                  <a:gd name="T8" fmla="*/ 2 w 26"/>
                  <a:gd name="T9" fmla="*/ 19 h 47"/>
                  <a:gd name="T10" fmla="*/ 4 w 26"/>
                  <a:gd name="T11" fmla="*/ 17 h 47"/>
                  <a:gd name="T12" fmla="*/ 6 w 26"/>
                  <a:gd name="T13" fmla="*/ 14 h 47"/>
                  <a:gd name="T14" fmla="*/ 8 w 26"/>
                  <a:gd name="T15" fmla="*/ 11 h 47"/>
                  <a:gd name="T16" fmla="*/ 9 w 26"/>
                  <a:gd name="T17" fmla="*/ 10 h 47"/>
                  <a:gd name="T18" fmla="*/ 10 w 26"/>
                  <a:gd name="T19" fmla="*/ 7 h 47"/>
                  <a:gd name="T20" fmla="*/ 10 w 26"/>
                  <a:gd name="T21" fmla="*/ 6 h 47"/>
                  <a:gd name="T22" fmla="*/ 9 w 26"/>
                  <a:gd name="T23" fmla="*/ 5 h 47"/>
                  <a:gd name="T24" fmla="*/ 8 w 26"/>
                  <a:gd name="T25" fmla="*/ 4 h 47"/>
                  <a:gd name="T26" fmla="*/ 6 w 26"/>
                  <a:gd name="T27" fmla="*/ 5 h 47"/>
                  <a:gd name="T28" fmla="*/ 5 w 26"/>
                  <a:gd name="T29" fmla="*/ 7 h 47"/>
                  <a:gd name="T30" fmla="*/ 1 w 26"/>
                  <a:gd name="T31" fmla="*/ 7 h 47"/>
                  <a:gd name="T32" fmla="*/ 2 w 26"/>
                  <a:gd name="T33" fmla="*/ 4 h 47"/>
                  <a:gd name="T34" fmla="*/ 3 w 26"/>
                  <a:gd name="T35" fmla="*/ 2 h 47"/>
                  <a:gd name="T36" fmla="*/ 8 w 26"/>
                  <a:gd name="T37" fmla="*/ 0 h 47"/>
                  <a:gd name="T38" fmla="*/ 10 w 26"/>
                  <a:gd name="T39" fmla="*/ 1 h 47"/>
                  <a:gd name="T40" fmla="*/ 12 w 26"/>
                  <a:gd name="T41" fmla="*/ 3 h 47"/>
                  <a:gd name="T42" fmla="*/ 13 w 26"/>
                  <a:gd name="T43" fmla="*/ 6 h 47"/>
                  <a:gd name="T44" fmla="*/ 13 w 26"/>
                  <a:gd name="T45" fmla="*/ 10 h 47"/>
                  <a:gd name="T46" fmla="*/ 11 w 26"/>
                  <a:gd name="T47" fmla="*/ 13 h 47"/>
                  <a:gd name="T48" fmla="*/ 9 w 26"/>
                  <a:gd name="T49" fmla="*/ 16 h 47"/>
                  <a:gd name="T50" fmla="*/ 8 w 26"/>
                  <a:gd name="T51" fmla="*/ 18 h 47"/>
                  <a:gd name="T52" fmla="*/ 6 w 26"/>
                  <a:gd name="T53" fmla="*/ 19 h 47"/>
                  <a:gd name="T54" fmla="*/ 13 w 26"/>
                  <a:gd name="T55" fmla="*/ 19 h 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 h="47">
                    <a:moveTo>
                      <a:pt x="26" y="38"/>
                    </a:moveTo>
                    <a:lnTo>
                      <a:pt x="26" y="47"/>
                    </a:lnTo>
                    <a:lnTo>
                      <a:pt x="0" y="47"/>
                    </a:lnTo>
                    <a:lnTo>
                      <a:pt x="2" y="42"/>
                    </a:lnTo>
                    <a:lnTo>
                      <a:pt x="3" y="38"/>
                    </a:lnTo>
                    <a:lnTo>
                      <a:pt x="7" y="33"/>
                    </a:lnTo>
                    <a:lnTo>
                      <a:pt x="12" y="27"/>
                    </a:lnTo>
                    <a:lnTo>
                      <a:pt x="16" y="22"/>
                    </a:lnTo>
                    <a:lnTo>
                      <a:pt x="17" y="19"/>
                    </a:lnTo>
                    <a:lnTo>
                      <a:pt x="20" y="14"/>
                    </a:lnTo>
                    <a:lnTo>
                      <a:pt x="20" y="11"/>
                    </a:lnTo>
                    <a:lnTo>
                      <a:pt x="18" y="9"/>
                    </a:lnTo>
                    <a:lnTo>
                      <a:pt x="15" y="8"/>
                    </a:lnTo>
                    <a:lnTo>
                      <a:pt x="11" y="9"/>
                    </a:lnTo>
                    <a:lnTo>
                      <a:pt x="9" y="14"/>
                    </a:lnTo>
                    <a:lnTo>
                      <a:pt x="2" y="14"/>
                    </a:lnTo>
                    <a:lnTo>
                      <a:pt x="3" y="8"/>
                    </a:lnTo>
                    <a:lnTo>
                      <a:pt x="6" y="3"/>
                    </a:lnTo>
                    <a:lnTo>
                      <a:pt x="15" y="0"/>
                    </a:lnTo>
                    <a:lnTo>
                      <a:pt x="20" y="1"/>
                    </a:lnTo>
                    <a:lnTo>
                      <a:pt x="24" y="5"/>
                    </a:lnTo>
                    <a:lnTo>
                      <a:pt x="26" y="12"/>
                    </a:lnTo>
                    <a:lnTo>
                      <a:pt x="25" y="19"/>
                    </a:lnTo>
                    <a:lnTo>
                      <a:pt x="22" y="25"/>
                    </a:lnTo>
                    <a:lnTo>
                      <a:pt x="17" y="31"/>
                    </a:lnTo>
                    <a:lnTo>
                      <a:pt x="15" y="35"/>
                    </a:lnTo>
                    <a:lnTo>
                      <a:pt x="12" y="38"/>
                    </a:lnTo>
                    <a:lnTo>
                      <a:pt x="26" y="38"/>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896" name="Freeform 1813">
                <a:extLst>
                  <a:ext uri="{FF2B5EF4-FFF2-40B4-BE49-F238E27FC236}">
                    <a16:creationId xmlns:a16="http://schemas.microsoft.com/office/drawing/2014/main" id="{07FC948F-C733-8143-B8F2-E7E563664F2E}"/>
                  </a:ext>
                </a:extLst>
              </p:cNvPr>
              <p:cNvSpPr>
                <a:spLocks/>
              </p:cNvSpPr>
              <p:nvPr/>
            </p:nvSpPr>
            <p:spPr bwMode="auto">
              <a:xfrm>
                <a:off x="2914" y="1017"/>
                <a:ext cx="11" cy="15"/>
              </a:xfrm>
              <a:custGeom>
                <a:avLst/>
                <a:gdLst>
                  <a:gd name="T0" fmla="*/ 3 w 24"/>
                  <a:gd name="T1" fmla="*/ 0 h 28"/>
                  <a:gd name="T2" fmla="*/ 3 w 24"/>
                  <a:gd name="T3" fmla="*/ 1 h 28"/>
                  <a:gd name="T4" fmla="*/ 2 w 24"/>
                  <a:gd name="T5" fmla="*/ 1 h 28"/>
                  <a:gd name="T6" fmla="*/ 1 w 24"/>
                  <a:gd name="T7" fmla="*/ 3 h 28"/>
                  <a:gd name="T8" fmla="*/ 1 w 24"/>
                  <a:gd name="T9" fmla="*/ 3 h 28"/>
                  <a:gd name="T10" fmla="*/ 1 w 24"/>
                  <a:gd name="T11" fmla="*/ 6 h 28"/>
                  <a:gd name="T12" fmla="*/ 0 w 24"/>
                  <a:gd name="T13" fmla="*/ 6 h 28"/>
                  <a:gd name="T14" fmla="*/ 0 w 24"/>
                  <a:gd name="T15" fmla="*/ 9 h 28"/>
                  <a:gd name="T16" fmla="*/ 1 w 24"/>
                  <a:gd name="T17" fmla="*/ 9 h 28"/>
                  <a:gd name="T18" fmla="*/ 1 w 24"/>
                  <a:gd name="T19" fmla="*/ 12 h 28"/>
                  <a:gd name="T20" fmla="*/ 1 w 24"/>
                  <a:gd name="T21" fmla="*/ 12 h 28"/>
                  <a:gd name="T22" fmla="*/ 1 w 24"/>
                  <a:gd name="T23" fmla="*/ 13 h 28"/>
                  <a:gd name="T24" fmla="*/ 3 w 24"/>
                  <a:gd name="T25" fmla="*/ 13 h 28"/>
                  <a:gd name="T26" fmla="*/ 3 w 24"/>
                  <a:gd name="T27" fmla="*/ 15 h 28"/>
                  <a:gd name="T28" fmla="*/ 8 w 24"/>
                  <a:gd name="T29" fmla="*/ 15 h 28"/>
                  <a:gd name="T30" fmla="*/ 8 w 24"/>
                  <a:gd name="T31" fmla="*/ 14 h 28"/>
                  <a:gd name="T32" fmla="*/ 10 w 24"/>
                  <a:gd name="T33" fmla="*/ 13 h 28"/>
                  <a:gd name="T34" fmla="*/ 10 w 24"/>
                  <a:gd name="T35" fmla="*/ 9 h 28"/>
                  <a:gd name="T36" fmla="*/ 11 w 24"/>
                  <a:gd name="T37" fmla="*/ 9 h 28"/>
                  <a:gd name="T38" fmla="*/ 10 w 24"/>
                  <a:gd name="T39" fmla="*/ 3 h 28"/>
                  <a:gd name="T40" fmla="*/ 10 w 24"/>
                  <a:gd name="T41" fmla="*/ 3 h 28"/>
                  <a:gd name="T42" fmla="*/ 10 w 24"/>
                  <a:gd name="T43" fmla="*/ 3 h 28"/>
                  <a:gd name="T44" fmla="*/ 7 w 24"/>
                  <a:gd name="T45" fmla="*/ 3 h 28"/>
                  <a:gd name="T46" fmla="*/ 7 w 24"/>
                  <a:gd name="T47" fmla="*/ 3 h 28"/>
                  <a:gd name="T48" fmla="*/ 8 w 24"/>
                  <a:gd name="T49" fmla="*/ 3 h 28"/>
                  <a:gd name="T50" fmla="*/ 8 w 24"/>
                  <a:gd name="T51" fmla="*/ 5 h 28"/>
                  <a:gd name="T52" fmla="*/ 8 w 24"/>
                  <a:gd name="T53" fmla="*/ 5 h 28"/>
                  <a:gd name="T54" fmla="*/ 8 w 24"/>
                  <a:gd name="T55" fmla="*/ 9 h 28"/>
                  <a:gd name="T56" fmla="*/ 8 w 24"/>
                  <a:gd name="T57" fmla="*/ 9 h 28"/>
                  <a:gd name="T58" fmla="*/ 8 w 24"/>
                  <a:gd name="T59" fmla="*/ 12 h 28"/>
                  <a:gd name="T60" fmla="*/ 7 w 24"/>
                  <a:gd name="T61" fmla="*/ 12 h 28"/>
                  <a:gd name="T62" fmla="*/ 7 w 24"/>
                  <a:gd name="T63" fmla="*/ 13 h 28"/>
                  <a:gd name="T64" fmla="*/ 4 w 24"/>
                  <a:gd name="T65" fmla="*/ 13 h 28"/>
                  <a:gd name="T66" fmla="*/ 4 w 24"/>
                  <a:gd name="T67" fmla="*/ 12 h 28"/>
                  <a:gd name="T68" fmla="*/ 3 w 24"/>
                  <a:gd name="T69" fmla="*/ 12 h 28"/>
                  <a:gd name="T70" fmla="*/ 3 w 24"/>
                  <a:gd name="T71" fmla="*/ 9 h 28"/>
                  <a:gd name="T72" fmla="*/ 3 w 24"/>
                  <a:gd name="T73" fmla="*/ 9 h 28"/>
                  <a:gd name="T74" fmla="*/ 3 w 24"/>
                  <a:gd name="T75" fmla="*/ 5 h 28"/>
                  <a:gd name="T76" fmla="*/ 3 w 24"/>
                  <a:gd name="T77" fmla="*/ 5 h 28"/>
                  <a:gd name="T78" fmla="*/ 3 w 24"/>
                  <a:gd name="T79" fmla="*/ 3 h 28"/>
                  <a:gd name="T80" fmla="*/ 4 w 24"/>
                  <a:gd name="T81" fmla="*/ 3 h 28"/>
                  <a:gd name="T82" fmla="*/ 4 w 24"/>
                  <a:gd name="T83" fmla="*/ 3 h 28"/>
                  <a:gd name="T84" fmla="*/ 10 w 24"/>
                  <a:gd name="T85" fmla="*/ 3 h 28"/>
                  <a:gd name="T86" fmla="*/ 9 w 24"/>
                  <a:gd name="T87" fmla="*/ 1 h 28"/>
                  <a:gd name="T88" fmla="*/ 8 w 24"/>
                  <a:gd name="T89" fmla="*/ 1 h 28"/>
                  <a:gd name="T90" fmla="*/ 8 w 24"/>
                  <a:gd name="T91" fmla="*/ 0 h 28"/>
                  <a:gd name="T92" fmla="*/ 3 w 24"/>
                  <a:gd name="T93" fmla="*/ 0 h 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28">
                    <a:moveTo>
                      <a:pt x="7" y="0"/>
                    </a:moveTo>
                    <a:lnTo>
                      <a:pt x="7" y="1"/>
                    </a:lnTo>
                    <a:lnTo>
                      <a:pt x="4" y="1"/>
                    </a:lnTo>
                    <a:lnTo>
                      <a:pt x="3" y="6"/>
                    </a:lnTo>
                    <a:lnTo>
                      <a:pt x="2" y="6"/>
                    </a:lnTo>
                    <a:lnTo>
                      <a:pt x="2" y="11"/>
                    </a:lnTo>
                    <a:lnTo>
                      <a:pt x="0" y="11"/>
                    </a:lnTo>
                    <a:lnTo>
                      <a:pt x="0" y="16"/>
                    </a:lnTo>
                    <a:lnTo>
                      <a:pt x="2" y="16"/>
                    </a:lnTo>
                    <a:lnTo>
                      <a:pt x="2" y="22"/>
                    </a:lnTo>
                    <a:lnTo>
                      <a:pt x="3" y="22"/>
                    </a:lnTo>
                    <a:lnTo>
                      <a:pt x="3" y="25"/>
                    </a:lnTo>
                    <a:lnTo>
                      <a:pt x="6" y="25"/>
                    </a:lnTo>
                    <a:lnTo>
                      <a:pt x="7" y="28"/>
                    </a:lnTo>
                    <a:lnTo>
                      <a:pt x="17" y="28"/>
                    </a:lnTo>
                    <a:lnTo>
                      <a:pt x="17" y="27"/>
                    </a:lnTo>
                    <a:lnTo>
                      <a:pt x="21" y="24"/>
                    </a:lnTo>
                    <a:lnTo>
                      <a:pt x="22" y="16"/>
                    </a:lnTo>
                    <a:lnTo>
                      <a:pt x="24" y="16"/>
                    </a:lnTo>
                    <a:lnTo>
                      <a:pt x="22" y="6"/>
                    </a:lnTo>
                    <a:lnTo>
                      <a:pt x="21" y="6"/>
                    </a:lnTo>
                    <a:lnTo>
                      <a:pt x="21" y="5"/>
                    </a:lnTo>
                    <a:lnTo>
                      <a:pt x="15" y="5"/>
                    </a:lnTo>
                    <a:lnTo>
                      <a:pt x="15" y="6"/>
                    </a:lnTo>
                    <a:lnTo>
                      <a:pt x="17" y="6"/>
                    </a:lnTo>
                    <a:lnTo>
                      <a:pt x="17" y="9"/>
                    </a:lnTo>
                    <a:lnTo>
                      <a:pt x="18" y="9"/>
                    </a:lnTo>
                    <a:lnTo>
                      <a:pt x="18" y="17"/>
                    </a:lnTo>
                    <a:lnTo>
                      <a:pt x="17" y="17"/>
                    </a:lnTo>
                    <a:lnTo>
                      <a:pt x="17" y="22"/>
                    </a:lnTo>
                    <a:lnTo>
                      <a:pt x="15" y="22"/>
                    </a:lnTo>
                    <a:lnTo>
                      <a:pt x="15" y="24"/>
                    </a:lnTo>
                    <a:lnTo>
                      <a:pt x="9" y="24"/>
                    </a:lnTo>
                    <a:lnTo>
                      <a:pt x="9" y="22"/>
                    </a:lnTo>
                    <a:lnTo>
                      <a:pt x="7" y="22"/>
                    </a:lnTo>
                    <a:lnTo>
                      <a:pt x="7" y="17"/>
                    </a:lnTo>
                    <a:lnTo>
                      <a:pt x="6" y="17"/>
                    </a:lnTo>
                    <a:lnTo>
                      <a:pt x="6" y="9"/>
                    </a:lnTo>
                    <a:lnTo>
                      <a:pt x="7" y="9"/>
                    </a:lnTo>
                    <a:lnTo>
                      <a:pt x="7" y="6"/>
                    </a:lnTo>
                    <a:lnTo>
                      <a:pt x="9" y="6"/>
                    </a:lnTo>
                    <a:lnTo>
                      <a:pt x="9" y="5"/>
                    </a:lnTo>
                    <a:lnTo>
                      <a:pt x="21" y="5"/>
                    </a:lnTo>
                    <a:lnTo>
                      <a:pt x="20" y="1"/>
                    </a:lnTo>
                    <a:lnTo>
                      <a:pt x="17" y="1"/>
                    </a:lnTo>
                    <a:lnTo>
                      <a:pt x="17" y="0"/>
                    </a:lnTo>
                    <a:lnTo>
                      <a:pt x="7"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97" name="Freeform 1814">
                <a:extLst>
                  <a:ext uri="{FF2B5EF4-FFF2-40B4-BE49-F238E27FC236}">
                    <a16:creationId xmlns:a16="http://schemas.microsoft.com/office/drawing/2014/main" id="{10C3DCC0-8506-F544-B307-978B944341F0}"/>
                  </a:ext>
                </a:extLst>
              </p:cNvPr>
              <p:cNvSpPr>
                <a:spLocks/>
              </p:cNvSpPr>
              <p:nvPr/>
            </p:nvSpPr>
            <p:spPr bwMode="auto">
              <a:xfrm>
                <a:off x="2956" y="1017"/>
                <a:ext cx="9" cy="15"/>
              </a:xfrm>
              <a:custGeom>
                <a:avLst/>
                <a:gdLst>
                  <a:gd name="T0" fmla="*/ 0 w 18"/>
                  <a:gd name="T1" fmla="*/ 0 h 30"/>
                  <a:gd name="T2" fmla="*/ 0 w 18"/>
                  <a:gd name="T3" fmla="*/ 4 h 30"/>
                  <a:gd name="T4" fmla="*/ 6 w 18"/>
                  <a:gd name="T5" fmla="*/ 4 h 30"/>
                  <a:gd name="T6" fmla="*/ 7 w 18"/>
                  <a:gd name="T7" fmla="*/ 7 h 30"/>
                  <a:gd name="T8" fmla="*/ 3 w 18"/>
                  <a:gd name="T9" fmla="*/ 7 h 30"/>
                  <a:gd name="T10" fmla="*/ 3 w 18"/>
                  <a:gd name="T11" fmla="*/ 4 h 30"/>
                  <a:gd name="T12" fmla="*/ 0 w 18"/>
                  <a:gd name="T13" fmla="*/ 4 h 30"/>
                  <a:gd name="T14" fmla="*/ 0 w 18"/>
                  <a:gd name="T15" fmla="*/ 15 h 30"/>
                  <a:gd name="T16" fmla="*/ 3 w 18"/>
                  <a:gd name="T17" fmla="*/ 15 h 30"/>
                  <a:gd name="T18" fmla="*/ 3 w 18"/>
                  <a:gd name="T19" fmla="*/ 11 h 30"/>
                  <a:gd name="T20" fmla="*/ 4 w 18"/>
                  <a:gd name="T21" fmla="*/ 11 h 30"/>
                  <a:gd name="T22" fmla="*/ 4 w 18"/>
                  <a:gd name="T23" fmla="*/ 10 h 30"/>
                  <a:gd name="T24" fmla="*/ 7 w 18"/>
                  <a:gd name="T25" fmla="*/ 10 h 30"/>
                  <a:gd name="T26" fmla="*/ 7 w 18"/>
                  <a:gd name="T27" fmla="*/ 9 h 30"/>
                  <a:gd name="T28" fmla="*/ 8 w 18"/>
                  <a:gd name="T29" fmla="*/ 9 h 30"/>
                  <a:gd name="T30" fmla="*/ 9 w 18"/>
                  <a:gd name="T31" fmla="*/ 7 h 30"/>
                  <a:gd name="T32" fmla="*/ 9 w 18"/>
                  <a:gd name="T33" fmla="*/ 7 h 30"/>
                  <a:gd name="T34" fmla="*/ 9 w 18"/>
                  <a:gd name="T35" fmla="*/ 2 h 30"/>
                  <a:gd name="T36" fmla="*/ 7 w 18"/>
                  <a:gd name="T37" fmla="*/ 1 h 30"/>
                  <a:gd name="T38" fmla="*/ 7 w 18"/>
                  <a:gd name="T39" fmla="*/ 0 h 30"/>
                  <a:gd name="T40" fmla="*/ 0 w 18"/>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 h="30">
                    <a:moveTo>
                      <a:pt x="0" y="0"/>
                    </a:moveTo>
                    <a:lnTo>
                      <a:pt x="0" y="7"/>
                    </a:lnTo>
                    <a:lnTo>
                      <a:pt x="12" y="7"/>
                    </a:lnTo>
                    <a:lnTo>
                      <a:pt x="13" y="13"/>
                    </a:lnTo>
                    <a:lnTo>
                      <a:pt x="5" y="13"/>
                    </a:lnTo>
                    <a:lnTo>
                      <a:pt x="5" y="7"/>
                    </a:lnTo>
                    <a:lnTo>
                      <a:pt x="0" y="7"/>
                    </a:lnTo>
                    <a:lnTo>
                      <a:pt x="0" y="30"/>
                    </a:lnTo>
                    <a:lnTo>
                      <a:pt x="5" y="30"/>
                    </a:lnTo>
                    <a:lnTo>
                      <a:pt x="5" y="21"/>
                    </a:lnTo>
                    <a:lnTo>
                      <a:pt x="8" y="21"/>
                    </a:lnTo>
                    <a:lnTo>
                      <a:pt x="8" y="19"/>
                    </a:lnTo>
                    <a:lnTo>
                      <a:pt x="13" y="19"/>
                    </a:lnTo>
                    <a:lnTo>
                      <a:pt x="13" y="18"/>
                    </a:lnTo>
                    <a:lnTo>
                      <a:pt x="16" y="18"/>
                    </a:lnTo>
                    <a:lnTo>
                      <a:pt x="17" y="13"/>
                    </a:lnTo>
                    <a:lnTo>
                      <a:pt x="18" y="13"/>
                    </a:lnTo>
                    <a:lnTo>
                      <a:pt x="17" y="3"/>
                    </a:lnTo>
                    <a:lnTo>
                      <a:pt x="13" y="2"/>
                    </a:lnTo>
                    <a:lnTo>
                      <a:pt x="13" y="0"/>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898" name="Rectangle 1815">
                <a:extLst>
                  <a:ext uri="{FF2B5EF4-FFF2-40B4-BE49-F238E27FC236}">
                    <a16:creationId xmlns:a16="http://schemas.microsoft.com/office/drawing/2014/main" id="{71E6498B-F213-9240-9A00-0DD943EAAD34}"/>
                  </a:ext>
                </a:extLst>
              </p:cNvPr>
              <p:cNvSpPr>
                <a:spLocks noChangeArrowheads="1"/>
              </p:cNvSpPr>
              <p:nvPr/>
            </p:nvSpPr>
            <p:spPr bwMode="auto">
              <a:xfrm>
                <a:off x="2985" y="1010"/>
                <a:ext cx="58" cy="72"/>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899" name="Freeform 1816">
                <a:extLst>
                  <a:ext uri="{FF2B5EF4-FFF2-40B4-BE49-F238E27FC236}">
                    <a16:creationId xmlns:a16="http://schemas.microsoft.com/office/drawing/2014/main" id="{CEB68114-F929-6C49-968E-CE3810D1AFBC}"/>
                  </a:ext>
                </a:extLst>
              </p:cNvPr>
              <p:cNvSpPr>
                <a:spLocks/>
              </p:cNvSpPr>
              <p:nvPr/>
            </p:nvSpPr>
            <p:spPr bwMode="auto">
              <a:xfrm>
                <a:off x="3008" y="1038"/>
                <a:ext cx="13" cy="24"/>
              </a:xfrm>
              <a:custGeom>
                <a:avLst/>
                <a:gdLst>
                  <a:gd name="T0" fmla="*/ 0 w 24"/>
                  <a:gd name="T1" fmla="*/ 18 h 47"/>
                  <a:gd name="T2" fmla="*/ 3 w 24"/>
                  <a:gd name="T3" fmla="*/ 17 h 47"/>
                  <a:gd name="T4" fmla="*/ 4 w 24"/>
                  <a:gd name="T5" fmla="*/ 19 h 47"/>
                  <a:gd name="T6" fmla="*/ 7 w 24"/>
                  <a:gd name="T7" fmla="*/ 21 h 47"/>
                  <a:gd name="T8" fmla="*/ 8 w 24"/>
                  <a:gd name="T9" fmla="*/ 19 h 47"/>
                  <a:gd name="T10" fmla="*/ 9 w 24"/>
                  <a:gd name="T11" fmla="*/ 18 h 47"/>
                  <a:gd name="T12" fmla="*/ 9 w 24"/>
                  <a:gd name="T13" fmla="*/ 17 h 47"/>
                  <a:gd name="T14" fmla="*/ 9 w 24"/>
                  <a:gd name="T15" fmla="*/ 15 h 47"/>
                  <a:gd name="T16" fmla="*/ 8 w 24"/>
                  <a:gd name="T17" fmla="*/ 14 h 47"/>
                  <a:gd name="T18" fmla="*/ 7 w 24"/>
                  <a:gd name="T19" fmla="*/ 13 h 47"/>
                  <a:gd name="T20" fmla="*/ 5 w 24"/>
                  <a:gd name="T21" fmla="*/ 13 h 47"/>
                  <a:gd name="T22" fmla="*/ 5 w 24"/>
                  <a:gd name="T23" fmla="*/ 10 h 47"/>
                  <a:gd name="T24" fmla="*/ 8 w 24"/>
                  <a:gd name="T25" fmla="*/ 9 h 47"/>
                  <a:gd name="T26" fmla="*/ 8 w 24"/>
                  <a:gd name="T27" fmla="*/ 8 h 47"/>
                  <a:gd name="T28" fmla="*/ 8 w 24"/>
                  <a:gd name="T29" fmla="*/ 6 h 47"/>
                  <a:gd name="T30" fmla="*/ 8 w 24"/>
                  <a:gd name="T31" fmla="*/ 5 h 47"/>
                  <a:gd name="T32" fmla="*/ 7 w 24"/>
                  <a:gd name="T33" fmla="*/ 4 h 47"/>
                  <a:gd name="T34" fmla="*/ 5 w 24"/>
                  <a:gd name="T35" fmla="*/ 5 h 47"/>
                  <a:gd name="T36" fmla="*/ 3 w 24"/>
                  <a:gd name="T37" fmla="*/ 7 h 47"/>
                  <a:gd name="T38" fmla="*/ 0 w 24"/>
                  <a:gd name="T39" fmla="*/ 6 h 47"/>
                  <a:gd name="T40" fmla="*/ 1 w 24"/>
                  <a:gd name="T41" fmla="*/ 5 h 47"/>
                  <a:gd name="T42" fmla="*/ 2 w 24"/>
                  <a:gd name="T43" fmla="*/ 3 h 47"/>
                  <a:gd name="T44" fmla="*/ 3 w 24"/>
                  <a:gd name="T45" fmla="*/ 1 h 47"/>
                  <a:gd name="T46" fmla="*/ 5 w 24"/>
                  <a:gd name="T47" fmla="*/ 1 h 47"/>
                  <a:gd name="T48" fmla="*/ 7 w 24"/>
                  <a:gd name="T49" fmla="*/ 0 h 47"/>
                  <a:gd name="T50" fmla="*/ 9 w 24"/>
                  <a:gd name="T51" fmla="*/ 1 h 47"/>
                  <a:gd name="T52" fmla="*/ 10 w 24"/>
                  <a:gd name="T53" fmla="*/ 3 h 47"/>
                  <a:gd name="T54" fmla="*/ 12 w 24"/>
                  <a:gd name="T55" fmla="*/ 4 h 47"/>
                  <a:gd name="T56" fmla="*/ 12 w 24"/>
                  <a:gd name="T57" fmla="*/ 6 h 47"/>
                  <a:gd name="T58" fmla="*/ 11 w 24"/>
                  <a:gd name="T59" fmla="*/ 9 h 47"/>
                  <a:gd name="T60" fmla="*/ 9 w 24"/>
                  <a:gd name="T61" fmla="*/ 11 h 47"/>
                  <a:gd name="T62" fmla="*/ 12 w 24"/>
                  <a:gd name="T63" fmla="*/ 13 h 47"/>
                  <a:gd name="T64" fmla="*/ 12 w 24"/>
                  <a:gd name="T65" fmla="*/ 15 h 47"/>
                  <a:gd name="T66" fmla="*/ 13 w 24"/>
                  <a:gd name="T67" fmla="*/ 17 h 47"/>
                  <a:gd name="T68" fmla="*/ 12 w 24"/>
                  <a:gd name="T69" fmla="*/ 19 h 47"/>
                  <a:gd name="T70" fmla="*/ 11 w 24"/>
                  <a:gd name="T71" fmla="*/ 21 h 47"/>
                  <a:gd name="T72" fmla="*/ 9 w 24"/>
                  <a:gd name="T73" fmla="*/ 23 h 47"/>
                  <a:gd name="T74" fmla="*/ 7 w 24"/>
                  <a:gd name="T75" fmla="*/ 24 h 47"/>
                  <a:gd name="T76" fmla="*/ 3 w 24"/>
                  <a:gd name="T77" fmla="*/ 23 h 47"/>
                  <a:gd name="T78" fmla="*/ 2 w 24"/>
                  <a:gd name="T79" fmla="*/ 22 h 47"/>
                  <a:gd name="T80" fmla="*/ 0 w 24"/>
                  <a:gd name="T81" fmla="*/ 18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 h="47">
                    <a:moveTo>
                      <a:pt x="0" y="35"/>
                    </a:moveTo>
                    <a:lnTo>
                      <a:pt x="6" y="33"/>
                    </a:lnTo>
                    <a:lnTo>
                      <a:pt x="8" y="38"/>
                    </a:lnTo>
                    <a:lnTo>
                      <a:pt x="12" y="41"/>
                    </a:lnTo>
                    <a:lnTo>
                      <a:pt x="15" y="38"/>
                    </a:lnTo>
                    <a:lnTo>
                      <a:pt x="17" y="36"/>
                    </a:lnTo>
                    <a:lnTo>
                      <a:pt x="17" y="33"/>
                    </a:lnTo>
                    <a:lnTo>
                      <a:pt x="17" y="30"/>
                    </a:lnTo>
                    <a:lnTo>
                      <a:pt x="15" y="27"/>
                    </a:lnTo>
                    <a:lnTo>
                      <a:pt x="12" y="25"/>
                    </a:lnTo>
                    <a:lnTo>
                      <a:pt x="9" y="25"/>
                    </a:lnTo>
                    <a:lnTo>
                      <a:pt x="9" y="19"/>
                    </a:lnTo>
                    <a:lnTo>
                      <a:pt x="14" y="17"/>
                    </a:lnTo>
                    <a:lnTo>
                      <a:pt x="15" y="16"/>
                    </a:lnTo>
                    <a:lnTo>
                      <a:pt x="15" y="12"/>
                    </a:lnTo>
                    <a:lnTo>
                      <a:pt x="14" y="9"/>
                    </a:lnTo>
                    <a:lnTo>
                      <a:pt x="12" y="8"/>
                    </a:lnTo>
                    <a:lnTo>
                      <a:pt x="9" y="9"/>
                    </a:lnTo>
                    <a:lnTo>
                      <a:pt x="6" y="14"/>
                    </a:lnTo>
                    <a:lnTo>
                      <a:pt x="0" y="12"/>
                    </a:lnTo>
                    <a:lnTo>
                      <a:pt x="1" y="9"/>
                    </a:lnTo>
                    <a:lnTo>
                      <a:pt x="3" y="6"/>
                    </a:lnTo>
                    <a:lnTo>
                      <a:pt x="6" y="1"/>
                    </a:lnTo>
                    <a:lnTo>
                      <a:pt x="9" y="1"/>
                    </a:lnTo>
                    <a:lnTo>
                      <a:pt x="12" y="0"/>
                    </a:lnTo>
                    <a:lnTo>
                      <a:pt x="17" y="1"/>
                    </a:lnTo>
                    <a:lnTo>
                      <a:pt x="19" y="5"/>
                    </a:lnTo>
                    <a:lnTo>
                      <a:pt x="22" y="8"/>
                    </a:lnTo>
                    <a:lnTo>
                      <a:pt x="22" y="12"/>
                    </a:lnTo>
                    <a:lnTo>
                      <a:pt x="21" y="17"/>
                    </a:lnTo>
                    <a:lnTo>
                      <a:pt x="17" y="22"/>
                    </a:lnTo>
                    <a:lnTo>
                      <a:pt x="22" y="25"/>
                    </a:lnTo>
                    <a:lnTo>
                      <a:pt x="23" y="30"/>
                    </a:lnTo>
                    <a:lnTo>
                      <a:pt x="24" y="33"/>
                    </a:lnTo>
                    <a:lnTo>
                      <a:pt x="23" y="38"/>
                    </a:lnTo>
                    <a:lnTo>
                      <a:pt x="21" y="42"/>
                    </a:lnTo>
                    <a:lnTo>
                      <a:pt x="17" y="46"/>
                    </a:lnTo>
                    <a:lnTo>
                      <a:pt x="12" y="47"/>
                    </a:lnTo>
                    <a:lnTo>
                      <a:pt x="6" y="46"/>
                    </a:lnTo>
                    <a:lnTo>
                      <a:pt x="4" y="44"/>
                    </a:lnTo>
                    <a:lnTo>
                      <a:pt x="0" y="35"/>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900" name="Freeform 1817">
                <a:extLst>
                  <a:ext uri="{FF2B5EF4-FFF2-40B4-BE49-F238E27FC236}">
                    <a16:creationId xmlns:a16="http://schemas.microsoft.com/office/drawing/2014/main" id="{786A110A-43C0-9E4D-823A-066E855CC632}"/>
                  </a:ext>
                </a:extLst>
              </p:cNvPr>
              <p:cNvSpPr>
                <a:spLocks/>
              </p:cNvSpPr>
              <p:nvPr/>
            </p:nvSpPr>
            <p:spPr bwMode="auto">
              <a:xfrm>
                <a:off x="2989" y="1017"/>
                <a:ext cx="12" cy="15"/>
              </a:xfrm>
              <a:custGeom>
                <a:avLst/>
                <a:gdLst>
                  <a:gd name="T0" fmla="*/ 3 w 25"/>
                  <a:gd name="T1" fmla="*/ 0 h 30"/>
                  <a:gd name="T2" fmla="*/ 3 w 25"/>
                  <a:gd name="T3" fmla="*/ 1 h 30"/>
                  <a:gd name="T4" fmla="*/ 2 w 25"/>
                  <a:gd name="T5" fmla="*/ 1 h 30"/>
                  <a:gd name="T6" fmla="*/ 1 w 25"/>
                  <a:gd name="T7" fmla="*/ 3 h 30"/>
                  <a:gd name="T8" fmla="*/ 1 w 25"/>
                  <a:gd name="T9" fmla="*/ 3 h 30"/>
                  <a:gd name="T10" fmla="*/ 1 w 25"/>
                  <a:gd name="T11" fmla="*/ 6 h 30"/>
                  <a:gd name="T12" fmla="*/ 0 w 25"/>
                  <a:gd name="T13" fmla="*/ 6 h 30"/>
                  <a:gd name="T14" fmla="*/ 1 w 25"/>
                  <a:gd name="T15" fmla="*/ 10 h 30"/>
                  <a:gd name="T16" fmla="*/ 1 w 25"/>
                  <a:gd name="T17" fmla="*/ 10 h 30"/>
                  <a:gd name="T18" fmla="*/ 1 w 25"/>
                  <a:gd name="T19" fmla="*/ 12 h 30"/>
                  <a:gd name="T20" fmla="*/ 3 w 25"/>
                  <a:gd name="T21" fmla="*/ 13 h 30"/>
                  <a:gd name="T22" fmla="*/ 4 w 25"/>
                  <a:gd name="T23" fmla="*/ 14 h 30"/>
                  <a:gd name="T24" fmla="*/ 10 w 25"/>
                  <a:gd name="T25" fmla="*/ 14 h 30"/>
                  <a:gd name="T26" fmla="*/ 10 w 25"/>
                  <a:gd name="T27" fmla="*/ 15 h 30"/>
                  <a:gd name="T28" fmla="*/ 11 w 25"/>
                  <a:gd name="T29" fmla="*/ 15 h 30"/>
                  <a:gd name="T30" fmla="*/ 11 w 25"/>
                  <a:gd name="T31" fmla="*/ 14 h 30"/>
                  <a:gd name="T32" fmla="*/ 12 w 25"/>
                  <a:gd name="T33" fmla="*/ 14 h 30"/>
                  <a:gd name="T34" fmla="*/ 11 w 25"/>
                  <a:gd name="T35" fmla="*/ 13 h 30"/>
                  <a:gd name="T36" fmla="*/ 10 w 25"/>
                  <a:gd name="T37" fmla="*/ 13 h 30"/>
                  <a:gd name="T38" fmla="*/ 11 w 25"/>
                  <a:gd name="T39" fmla="*/ 9 h 30"/>
                  <a:gd name="T40" fmla="*/ 11 w 25"/>
                  <a:gd name="T41" fmla="*/ 9 h 30"/>
                  <a:gd name="T42" fmla="*/ 11 w 25"/>
                  <a:gd name="T43" fmla="*/ 3 h 30"/>
                  <a:gd name="T44" fmla="*/ 7 w 25"/>
                  <a:gd name="T45" fmla="*/ 3 h 30"/>
                  <a:gd name="T46" fmla="*/ 7 w 25"/>
                  <a:gd name="T47" fmla="*/ 3 h 30"/>
                  <a:gd name="T48" fmla="*/ 8 w 25"/>
                  <a:gd name="T49" fmla="*/ 3 h 30"/>
                  <a:gd name="T50" fmla="*/ 8 w 25"/>
                  <a:gd name="T51" fmla="*/ 5 h 30"/>
                  <a:gd name="T52" fmla="*/ 9 w 25"/>
                  <a:gd name="T53" fmla="*/ 5 h 30"/>
                  <a:gd name="T54" fmla="*/ 9 w 25"/>
                  <a:gd name="T55" fmla="*/ 10 h 30"/>
                  <a:gd name="T56" fmla="*/ 7 w 25"/>
                  <a:gd name="T57" fmla="*/ 10 h 30"/>
                  <a:gd name="T58" fmla="*/ 7 w 25"/>
                  <a:gd name="T59" fmla="*/ 10 h 30"/>
                  <a:gd name="T60" fmla="*/ 6 w 25"/>
                  <a:gd name="T61" fmla="*/ 10 h 30"/>
                  <a:gd name="T62" fmla="*/ 6 w 25"/>
                  <a:gd name="T63" fmla="*/ 10 h 30"/>
                  <a:gd name="T64" fmla="*/ 5 w 25"/>
                  <a:gd name="T65" fmla="*/ 10 h 30"/>
                  <a:gd name="T66" fmla="*/ 5 w 25"/>
                  <a:gd name="T67" fmla="*/ 11 h 30"/>
                  <a:gd name="T68" fmla="*/ 7 w 25"/>
                  <a:gd name="T69" fmla="*/ 11 h 30"/>
                  <a:gd name="T70" fmla="*/ 7 w 25"/>
                  <a:gd name="T71" fmla="*/ 12 h 30"/>
                  <a:gd name="T72" fmla="*/ 4 w 25"/>
                  <a:gd name="T73" fmla="*/ 12 h 30"/>
                  <a:gd name="T74" fmla="*/ 2 w 25"/>
                  <a:gd name="T75" fmla="*/ 7 h 30"/>
                  <a:gd name="T76" fmla="*/ 2 w 25"/>
                  <a:gd name="T77" fmla="*/ 6 h 30"/>
                  <a:gd name="T78" fmla="*/ 3 w 25"/>
                  <a:gd name="T79" fmla="*/ 6 h 30"/>
                  <a:gd name="T80" fmla="*/ 3 w 25"/>
                  <a:gd name="T81" fmla="*/ 4 h 30"/>
                  <a:gd name="T82" fmla="*/ 4 w 25"/>
                  <a:gd name="T83" fmla="*/ 3 h 30"/>
                  <a:gd name="T84" fmla="*/ 10 w 25"/>
                  <a:gd name="T85" fmla="*/ 3 h 30"/>
                  <a:gd name="T86" fmla="*/ 10 w 25"/>
                  <a:gd name="T87" fmla="*/ 1 h 30"/>
                  <a:gd name="T88" fmla="*/ 8 w 25"/>
                  <a:gd name="T89" fmla="*/ 1 h 30"/>
                  <a:gd name="T90" fmla="*/ 8 w 25"/>
                  <a:gd name="T91" fmla="*/ 0 h 30"/>
                  <a:gd name="T92" fmla="*/ 3 w 25"/>
                  <a:gd name="T93" fmla="*/ 0 h 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 h="30">
                    <a:moveTo>
                      <a:pt x="7" y="0"/>
                    </a:moveTo>
                    <a:lnTo>
                      <a:pt x="7" y="1"/>
                    </a:lnTo>
                    <a:lnTo>
                      <a:pt x="4" y="1"/>
                    </a:lnTo>
                    <a:lnTo>
                      <a:pt x="3" y="6"/>
                    </a:lnTo>
                    <a:lnTo>
                      <a:pt x="2" y="6"/>
                    </a:lnTo>
                    <a:lnTo>
                      <a:pt x="2" y="11"/>
                    </a:lnTo>
                    <a:lnTo>
                      <a:pt x="0" y="11"/>
                    </a:lnTo>
                    <a:lnTo>
                      <a:pt x="2" y="20"/>
                    </a:lnTo>
                    <a:lnTo>
                      <a:pt x="3" y="20"/>
                    </a:lnTo>
                    <a:lnTo>
                      <a:pt x="3" y="24"/>
                    </a:lnTo>
                    <a:lnTo>
                      <a:pt x="7" y="25"/>
                    </a:lnTo>
                    <a:lnTo>
                      <a:pt x="8" y="28"/>
                    </a:lnTo>
                    <a:lnTo>
                      <a:pt x="20" y="28"/>
                    </a:lnTo>
                    <a:lnTo>
                      <a:pt x="20" y="30"/>
                    </a:lnTo>
                    <a:lnTo>
                      <a:pt x="23" y="30"/>
                    </a:lnTo>
                    <a:lnTo>
                      <a:pt x="23" y="28"/>
                    </a:lnTo>
                    <a:lnTo>
                      <a:pt x="25" y="28"/>
                    </a:lnTo>
                    <a:lnTo>
                      <a:pt x="23" y="25"/>
                    </a:lnTo>
                    <a:lnTo>
                      <a:pt x="21" y="25"/>
                    </a:lnTo>
                    <a:lnTo>
                      <a:pt x="22" y="17"/>
                    </a:lnTo>
                    <a:lnTo>
                      <a:pt x="23" y="17"/>
                    </a:lnTo>
                    <a:lnTo>
                      <a:pt x="22" y="5"/>
                    </a:lnTo>
                    <a:lnTo>
                      <a:pt x="14" y="5"/>
                    </a:lnTo>
                    <a:lnTo>
                      <a:pt x="14" y="6"/>
                    </a:lnTo>
                    <a:lnTo>
                      <a:pt x="17" y="6"/>
                    </a:lnTo>
                    <a:lnTo>
                      <a:pt x="17" y="9"/>
                    </a:lnTo>
                    <a:lnTo>
                      <a:pt x="18" y="9"/>
                    </a:lnTo>
                    <a:lnTo>
                      <a:pt x="18" y="20"/>
                    </a:lnTo>
                    <a:lnTo>
                      <a:pt x="14" y="20"/>
                    </a:lnTo>
                    <a:lnTo>
                      <a:pt x="14" y="19"/>
                    </a:lnTo>
                    <a:lnTo>
                      <a:pt x="12" y="19"/>
                    </a:lnTo>
                    <a:lnTo>
                      <a:pt x="12" y="20"/>
                    </a:lnTo>
                    <a:lnTo>
                      <a:pt x="11" y="20"/>
                    </a:lnTo>
                    <a:lnTo>
                      <a:pt x="11" y="22"/>
                    </a:lnTo>
                    <a:lnTo>
                      <a:pt x="14" y="22"/>
                    </a:lnTo>
                    <a:lnTo>
                      <a:pt x="14" y="24"/>
                    </a:lnTo>
                    <a:lnTo>
                      <a:pt x="9" y="24"/>
                    </a:lnTo>
                    <a:lnTo>
                      <a:pt x="5" y="14"/>
                    </a:lnTo>
                    <a:lnTo>
                      <a:pt x="5" y="11"/>
                    </a:lnTo>
                    <a:lnTo>
                      <a:pt x="7" y="11"/>
                    </a:lnTo>
                    <a:lnTo>
                      <a:pt x="7" y="8"/>
                    </a:lnTo>
                    <a:lnTo>
                      <a:pt x="9" y="5"/>
                    </a:lnTo>
                    <a:lnTo>
                      <a:pt x="21" y="5"/>
                    </a:lnTo>
                    <a:lnTo>
                      <a:pt x="21" y="1"/>
                    </a:lnTo>
                    <a:lnTo>
                      <a:pt x="16" y="1"/>
                    </a:lnTo>
                    <a:lnTo>
                      <a:pt x="16" y="0"/>
                    </a:lnTo>
                    <a:lnTo>
                      <a:pt x="7"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01" name="Freeform 1818">
                <a:extLst>
                  <a:ext uri="{FF2B5EF4-FFF2-40B4-BE49-F238E27FC236}">
                    <a16:creationId xmlns:a16="http://schemas.microsoft.com/office/drawing/2014/main" id="{FF7FA023-9A86-D040-B62E-EFD591861A43}"/>
                  </a:ext>
                </a:extLst>
              </p:cNvPr>
              <p:cNvSpPr>
                <a:spLocks/>
              </p:cNvSpPr>
              <p:nvPr/>
            </p:nvSpPr>
            <p:spPr bwMode="auto">
              <a:xfrm>
                <a:off x="3030" y="1017"/>
                <a:ext cx="10" cy="15"/>
              </a:xfrm>
              <a:custGeom>
                <a:avLst/>
                <a:gdLst>
                  <a:gd name="T0" fmla="*/ 0 w 19"/>
                  <a:gd name="T1" fmla="*/ 0 h 30"/>
                  <a:gd name="T2" fmla="*/ 0 w 19"/>
                  <a:gd name="T3" fmla="*/ 4 h 30"/>
                  <a:gd name="T4" fmla="*/ 7 w 19"/>
                  <a:gd name="T5" fmla="*/ 4 h 30"/>
                  <a:gd name="T6" fmla="*/ 7 w 19"/>
                  <a:gd name="T7" fmla="*/ 7 h 30"/>
                  <a:gd name="T8" fmla="*/ 2 w 19"/>
                  <a:gd name="T9" fmla="*/ 7 h 30"/>
                  <a:gd name="T10" fmla="*/ 2 w 19"/>
                  <a:gd name="T11" fmla="*/ 4 h 30"/>
                  <a:gd name="T12" fmla="*/ 0 w 19"/>
                  <a:gd name="T13" fmla="*/ 4 h 30"/>
                  <a:gd name="T14" fmla="*/ 0 w 19"/>
                  <a:gd name="T15" fmla="*/ 10 h 30"/>
                  <a:gd name="T16" fmla="*/ 5 w 19"/>
                  <a:gd name="T17" fmla="*/ 10 h 30"/>
                  <a:gd name="T18" fmla="*/ 7 w 19"/>
                  <a:gd name="T19" fmla="*/ 15 h 30"/>
                  <a:gd name="T20" fmla="*/ 7 w 19"/>
                  <a:gd name="T21" fmla="*/ 15 h 30"/>
                  <a:gd name="T22" fmla="*/ 10 w 19"/>
                  <a:gd name="T23" fmla="*/ 15 h 30"/>
                  <a:gd name="T24" fmla="*/ 9 w 19"/>
                  <a:gd name="T25" fmla="*/ 12 h 30"/>
                  <a:gd name="T26" fmla="*/ 9 w 19"/>
                  <a:gd name="T27" fmla="*/ 12 h 30"/>
                  <a:gd name="T28" fmla="*/ 7 w 19"/>
                  <a:gd name="T29" fmla="*/ 8 h 30"/>
                  <a:gd name="T30" fmla="*/ 9 w 19"/>
                  <a:gd name="T31" fmla="*/ 8 h 30"/>
                  <a:gd name="T32" fmla="*/ 9 w 19"/>
                  <a:gd name="T33" fmla="*/ 7 h 30"/>
                  <a:gd name="T34" fmla="*/ 10 w 19"/>
                  <a:gd name="T35" fmla="*/ 7 h 30"/>
                  <a:gd name="T36" fmla="*/ 10 w 19"/>
                  <a:gd name="T37" fmla="*/ 4 h 30"/>
                  <a:gd name="T38" fmla="*/ 9 w 19"/>
                  <a:gd name="T39" fmla="*/ 4 h 30"/>
                  <a:gd name="T40" fmla="*/ 9 w 19"/>
                  <a:gd name="T41" fmla="*/ 2 h 30"/>
                  <a:gd name="T42" fmla="*/ 8 w 19"/>
                  <a:gd name="T43" fmla="*/ 2 h 30"/>
                  <a:gd name="T44" fmla="*/ 8 w 19"/>
                  <a:gd name="T45" fmla="*/ 1 h 30"/>
                  <a:gd name="T46" fmla="*/ 5 w 19"/>
                  <a:gd name="T47" fmla="*/ 1 h 30"/>
                  <a:gd name="T48" fmla="*/ 5 w 19"/>
                  <a:gd name="T49" fmla="*/ 0 h 30"/>
                  <a:gd name="T50" fmla="*/ 0 w 19"/>
                  <a:gd name="T51" fmla="*/ 0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0">
                    <a:moveTo>
                      <a:pt x="0" y="0"/>
                    </a:moveTo>
                    <a:lnTo>
                      <a:pt x="0" y="7"/>
                    </a:lnTo>
                    <a:lnTo>
                      <a:pt x="13" y="7"/>
                    </a:lnTo>
                    <a:lnTo>
                      <a:pt x="14" y="13"/>
                    </a:lnTo>
                    <a:lnTo>
                      <a:pt x="4" y="13"/>
                    </a:lnTo>
                    <a:lnTo>
                      <a:pt x="4" y="7"/>
                    </a:lnTo>
                    <a:lnTo>
                      <a:pt x="0" y="7"/>
                    </a:lnTo>
                    <a:lnTo>
                      <a:pt x="0" y="19"/>
                    </a:lnTo>
                    <a:lnTo>
                      <a:pt x="9" y="19"/>
                    </a:lnTo>
                    <a:lnTo>
                      <a:pt x="14" y="29"/>
                    </a:lnTo>
                    <a:lnTo>
                      <a:pt x="14" y="30"/>
                    </a:lnTo>
                    <a:lnTo>
                      <a:pt x="19" y="30"/>
                    </a:lnTo>
                    <a:lnTo>
                      <a:pt x="18" y="24"/>
                    </a:lnTo>
                    <a:lnTo>
                      <a:pt x="17" y="24"/>
                    </a:lnTo>
                    <a:lnTo>
                      <a:pt x="13" y="16"/>
                    </a:lnTo>
                    <a:lnTo>
                      <a:pt x="18" y="16"/>
                    </a:lnTo>
                    <a:lnTo>
                      <a:pt x="18" y="13"/>
                    </a:lnTo>
                    <a:lnTo>
                      <a:pt x="19" y="13"/>
                    </a:lnTo>
                    <a:lnTo>
                      <a:pt x="19" y="7"/>
                    </a:lnTo>
                    <a:lnTo>
                      <a:pt x="18" y="7"/>
                    </a:lnTo>
                    <a:lnTo>
                      <a:pt x="18" y="3"/>
                    </a:lnTo>
                    <a:lnTo>
                      <a:pt x="15" y="3"/>
                    </a:lnTo>
                    <a:lnTo>
                      <a:pt x="15" y="2"/>
                    </a:lnTo>
                    <a:lnTo>
                      <a:pt x="10" y="2"/>
                    </a:lnTo>
                    <a:lnTo>
                      <a:pt x="10" y="0"/>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02" name="Rectangle 1819">
                <a:extLst>
                  <a:ext uri="{FF2B5EF4-FFF2-40B4-BE49-F238E27FC236}">
                    <a16:creationId xmlns:a16="http://schemas.microsoft.com/office/drawing/2014/main" id="{0E6328C0-94BF-1D49-BC3B-4CEE77E70997}"/>
                  </a:ext>
                </a:extLst>
              </p:cNvPr>
              <p:cNvSpPr>
                <a:spLocks noChangeArrowheads="1"/>
              </p:cNvSpPr>
              <p:nvPr/>
            </p:nvSpPr>
            <p:spPr bwMode="auto">
              <a:xfrm>
                <a:off x="3030" y="1026"/>
                <a:ext cx="2" cy="6"/>
              </a:xfrm>
              <a:prstGeom prst="rect">
                <a:avLst/>
              </a:prstGeom>
              <a:gradFill rotWithShape="0">
                <a:gsLst>
                  <a:gs pos="0">
                    <a:srgbClr val="FFFFFF"/>
                  </a:gs>
                  <a:gs pos="100000">
                    <a:srgbClr val="FFFFF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03" name="Rectangle 1820">
                <a:extLst>
                  <a:ext uri="{FF2B5EF4-FFF2-40B4-BE49-F238E27FC236}">
                    <a16:creationId xmlns:a16="http://schemas.microsoft.com/office/drawing/2014/main" id="{1C2F2CC4-0190-7541-A020-7AFCDF1FC21F}"/>
                  </a:ext>
                </a:extLst>
              </p:cNvPr>
              <p:cNvSpPr>
                <a:spLocks noChangeArrowheads="1"/>
              </p:cNvSpPr>
              <p:nvPr/>
            </p:nvSpPr>
            <p:spPr bwMode="auto">
              <a:xfrm>
                <a:off x="2834" y="1103"/>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04" name="Rectangle 1821">
                <a:extLst>
                  <a:ext uri="{FF2B5EF4-FFF2-40B4-BE49-F238E27FC236}">
                    <a16:creationId xmlns:a16="http://schemas.microsoft.com/office/drawing/2014/main" id="{7506918B-E733-5845-AEC1-CF2091867B71}"/>
                  </a:ext>
                </a:extLst>
              </p:cNvPr>
              <p:cNvSpPr>
                <a:spLocks noChangeArrowheads="1"/>
              </p:cNvSpPr>
              <p:nvPr/>
            </p:nvSpPr>
            <p:spPr bwMode="auto">
              <a:xfrm>
                <a:off x="2834" y="1103"/>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05" name="Freeform 1822">
                <a:extLst>
                  <a:ext uri="{FF2B5EF4-FFF2-40B4-BE49-F238E27FC236}">
                    <a16:creationId xmlns:a16="http://schemas.microsoft.com/office/drawing/2014/main" id="{DE0146AB-7384-E944-96F8-F95B49AAB630}"/>
                  </a:ext>
                </a:extLst>
              </p:cNvPr>
              <p:cNvSpPr>
                <a:spLocks/>
              </p:cNvSpPr>
              <p:nvPr/>
            </p:nvSpPr>
            <p:spPr bwMode="auto">
              <a:xfrm>
                <a:off x="2880" y="1109"/>
                <a:ext cx="10" cy="15"/>
              </a:xfrm>
              <a:custGeom>
                <a:avLst/>
                <a:gdLst>
                  <a:gd name="T0" fmla="*/ 4 w 20"/>
                  <a:gd name="T1" fmla="*/ 15 h 30"/>
                  <a:gd name="T2" fmla="*/ 4 w 20"/>
                  <a:gd name="T3" fmla="*/ 3 h 30"/>
                  <a:gd name="T4" fmla="*/ 0 w 20"/>
                  <a:gd name="T5" fmla="*/ 3 h 30"/>
                  <a:gd name="T6" fmla="*/ 0 w 20"/>
                  <a:gd name="T7" fmla="*/ 0 h 30"/>
                  <a:gd name="T8" fmla="*/ 10 w 20"/>
                  <a:gd name="T9" fmla="*/ 0 h 30"/>
                  <a:gd name="T10" fmla="*/ 10 w 20"/>
                  <a:gd name="T11" fmla="*/ 3 h 30"/>
                  <a:gd name="T12" fmla="*/ 6 w 20"/>
                  <a:gd name="T13" fmla="*/ 3 h 30"/>
                  <a:gd name="T14" fmla="*/ 6 w 20"/>
                  <a:gd name="T15" fmla="*/ 15 h 30"/>
                  <a:gd name="T16" fmla="*/ 4 w 20"/>
                  <a:gd name="T17" fmla="*/ 1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30">
                    <a:moveTo>
                      <a:pt x="7" y="30"/>
                    </a:moveTo>
                    <a:lnTo>
                      <a:pt x="7" y="5"/>
                    </a:lnTo>
                    <a:lnTo>
                      <a:pt x="0" y="5"/>
                    </a:lnTo>
                    <a:lnTo>
                      <a:pt x="0" y="0"/>
                    </a:lnTo>
                    <a:lnTo>
                      <a:pt x="20" y="0"/>
                    </a:lnTo>
                    <a:lnTo>
                      <a:pt x="20" y="5"/>
                    </a:lnTo>
                    <a:lnTo>
                      <a:pt x="12" y="5"/>
                    </a:lnTo>
                    <a:lnTo>
                      <a:pt x="12" y="30"/>
                    </a:lnTo>
                    <a:lnTo>
                      <a:pt x="7"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06" name="Freeform 1823">
                <a:extLst>
                  <a:ext uri="{FF2B5EF4-FFF2-40B4-BE49-F238E27FC236}">
                    <a16:creationId xmlns:a16="http://schemas.microsoft.com/office/drawing/2014/main" id="{F86CF1D8-83EC-B94F-8745-450F058C025F}"/>
                  </a:ext>
                </a:extLst>
              </p:cNvPr>
              <p:cNvSpPr>
                <a:spLocks/>
              </p:cNvSpPr>
              <p:nvPr/>
            </p:nvSpPr>
            <p:spPr bwMode="auto">
              <a:xfrm>
                <a:off x="2838" y="1109"/>
                <a:ext cx="10" cy="15"/>
              </a:xfrm>
              <a:custGeom>
                <a:avLst/>
                <a:gdLst>
                  <a:gd name="T0" fmla="*/ 0 w 19"/>
                  <a:gd name="T1" fmla="*/ 10 h 30"/>
                  <a:gd name="T2" fmla="*/ 2 w 19"/>
                  <a:gd name="T3" fmla="*/ 10 h 30"/>
                  <a:gd name="T4" fmla="*/ 3 w 19"/>
                  <a:gd name="T5" fmla="*/ 11 h 30"/>
                  <a:gd name="T6" fmla="*/ 3 w 19"/>
                  <a:gd name="T7" fmla="*/ 12 h 30"/>
                  <a:gd name="T8" fmla="*/ 5 w 19"/>
                  <a:gd name="T9" fmla="*/ 13 h 30"/>
                  <a:gd name="T10" fmla="*/ 6 w 19"/>
                  <a:gd name="T11" fmla="*/ 12 h 30"/>
                  <a:gd name="T12" fmla="*/ 7 w 19"/>
                  <a:gd name="T13" fmla="*/ 10 h 30"/>
                  <a:gd name="T14" fmla="*/ 7 w 19"/>
                  <a:gd name="T15" fmla="*/ 10 h 30"/>
                  <a:gd name="T16" fmla="*/ 6 w 19"/>
                  <a:gd name="T17" fmla="*/ 10 h 30"/>
                  <a:gd name="T18" fmla="*/ 5 w 19"/>
                  <a:gd name="T19" fmla="*/ 9 h 30"/>
                  <a:gd name="T20" fmla="*/ 4 w 19"/>
                  <a:gd name="T21" fmla="*/ 9 h 30"/>
                  <a:gd name="T22" fmla="*/ 3 w 19"/>
                  <a:gd name="T23" fmla="*/ 8 h 30"/>
                  <a:gd name="T24" fmla="*/ 1 w 19"/>
                  <a:gd name="T25" fmla="*/ 7 h 30"/>
                  <a:gd name="T26" fmla="*/ 0 w 19"/>
                  <a:gd name="T27" fmla="*/ 4 h 30"/>
                  <a:gd name="T28" fmla="*/ 1 w 19"/>
                  <a:gd name="T29" fmla="*/ 3 h 30"/>
                  <a:gd name="T30" fmla="*/ 2 w 19"/>
                  <a:gd name="T31" fmla="*/ 1 h 30"/>
                  <a:gd name="T32" fmla="*/ 5 w 19"/>
                  <a:gd name="T33" fmla="*/ 0 h 30"/>
                  <a:gd name="T34" fmla="*/ 8 w 19"/>
                  <a:gd name="T35" fmla="*/ 2 h 30"/>
                  <a:gd name="T36" fmla="*/ 9 w 19"/>
                  <a:gd name="T37" fmla="*/ 3 h 30"/>
                  <a:gd name="T38" fmla="*/ 9 w 19"/>
                  <a:gd name="T39" fmla="*/ 5 h 30"/>
                  <a:gd name="T40" fmla="*/ 6 w 19"/>
                  <a:gd name="T41" fmla="*/ 5 h 30"/>
                  <a:gd name="T42" fmla="*/ 6 w 19"/>
                  <a:gd name="T43" fmla="*/ 3 h 30"/>
                  <a:gd name="T44" fmla="*/ 5 w 19"/>
                  <a:gd name="T45" fmla="*/ 3 h 30"/>
                  <a:gd name="T46" fmla="*/ 3 w 19"/>
                  <a:gd name="T47" fmla="*/ 3 h 30"/>
                  <a:gd name="T48" fmla="*/ 3 w 19"/>
                  <a:gd name="T49" fmla="*/ 4 h 30"/>
                  <a:gd name="T50" fmla="*/ 3 w 19"/>
                  <a:gd name="T51" fmla="*/ 5 h 30"/>
                  <a:gd name="T52" fmla="*/ 4 w 19"/>
                  <a:gd name="T53" fmla="*/ 6 h 30"/>
                  <a:gd name="T54" fmla="*/ 5 w 19"/>
                  <a:gd name="T55" fmla="*/ 6 h 30"/>
                  <a:gd name="T56" fmla="*/ 6 w 19"/>
                  <a:gd name="T57" fmla="*/ 7 h 30"/>
                  <a:gd name="T58" fmla="*/ 8 w 19"/>
                  <a:gd name="T59" fmla="*/ 7 h 30"/>
                  <a:gd name="T60" fmla="*/ 9 w 19"/>
                  <a:gd name="T61" fmla="*/ 9 h 30"/>
                  <a:gd name="T62" fmla="*/ 10 w 19"/>
                  <a:gd name="T63" fmla="*/ 10 h 30"/>
                  <a:gd name="T64" fmla="*/ 10 w 19"/>
                  <a:gd name="T65" fmla="*/ 12 h 30"/>
                  <a:gd name="T66" fmla="*/ 9 w 19"/>
                  <a:gd name="T67" fmla="*/ 13 h 30"/>
                  <a:gd name="T68" fmla="*/ 7 w 19"/>
                  <a:gd name="T69" fmla="*/ 14 h 30"/>
                  <a:gd name="T70" fmla="*/ 5 w 19"/>
                  <a:gd name="T71" fmla="*/ 15 h 30"/>
                  <a:gd name="T72" fmla="*/ 1 w 19"/>
                  <a:gd name="T73" fmla="*/ 14 h 30"/>
                  <a:gd name="T74" fmla="*/ 1 w 19"/>
                  <a:gd name="T75" fmla="*/ 13 h 30"/>
                  <a:gd name="T76" fmla="*/ 0 w 19"/>
                  <a:gd name="T77" fmla="*/ 10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 h="30">
                    <a:moveTo>
                      <a:pt x="0" y="20"/>
                    </a:moveTo>
                    <a:lnTo>
                      <a:pt x="3" y="19"/>
                    </a:lnTo>
                    <a:lnTo>
                      <a:pt x="5" y="22"/>
                    </a:lnTo>
                    <a:lnTo>
                      <a:pt x="6" y="24"/>
                    </a:lnTo>
                    <a:lnTo>
                      <a:pt x="9" y="25"/>
                    </a:lnTo>
                    <a:lnTo>
                      <a:pt x="12" y="24"/>
                    </a:lnTo>
                    <a:lnTo>
                      <a:pt x="14" y="20"/>
                    </a:lnTo>
                    <a:lnTo>
                      <a:pt x="14" y="19"/>
                    </a:lnTo>
                    <a:lnTo>
                      <a:pt x="11" y="19"/>
                    </a:lnTo>
                    <a:lnTo>
                      <a:pt x="10" y="17"/>
                    </a:lnTo>
                    <a:lnTo>
                      <a:pt x="7" y="17"/>
                    </a:lnTo>
                    <a:lnTo>
                      <a:pt x="5" y="16"/>
                    </a:lnTo>
                    <a:lnTo>
                      <a:pt x="2" y="14"/>
                    </a:lnTo>
                    <a:lnTo>
                      <a:pt x="0" y="8"/>
                    </a:lnTo>
                    <a:lnTo>
                      <a:pt x="1" y="5"/>
                    </a:lnTo>
                    <a:lnTo>
                      <a:pt x="3" y="1"/>
                    </a:lnTo>
                    <a:lnTo>
                      <a:pt x="9" y="0"/>
                    </a:lnTo>
                    <a:lnTo>
                      <a:pt x="15" y="3"/>
                    </a:lnTo>
                    <a:lnTo>
                      <a:pt x="18" y="6"/>
                    </a:lnTo>
                    <a:lnTo>
                      <a:pt x="18" y="9"/>
                    </a:lnTo>
                    <a:lnTo>
                      <a:pt x="12" y="9"/>
                    </a:lnTo>
                    <a:lnTo>
                      <a:pt x="11" y="6"/>
                    </a:lnTo>
                    <a:lnTo>
                      <a:pt x="9" y="5"/>
                    </a:lnTo>
                    <a:lnTo>
                      <a:pt x="6" y="6"/>
                    </a:lnTo>
                    <a:lnTo>
                      <a:pt x="5" y="8"/>
                    </a:lnTo>
                    <a:lnTo>
                      <a:pt x="6" y="9"/>
                    </a:lnTo>
                    <a:lnTo>
                      <a:pt x="7" y="11"/>
                    </a:lnTo>
                    <a:lnTo>
                      <a:pt x="10" y="11"/>
                    </a:lnTo>
                    <a:lnTo>
                      <a:pt x="12" y="13"/>
                    </a:lnTo>
                    <a:lnTo>
                      <a:pt x="15" y="14"/>
                    </a:lnTo>
                    <a:lnTo>
                      <a:pt x="18" y="17"/>
                    </a:lnTo>
                    <a:lnTo>
                      <a:pt x="19" y="20"/>
                    </a:lnTo>
                    <a:lnTo>
                      <a:pt x="19" y="24"/>
                    </a:lnTo>
                    <a:lnTo>
                      <a:pt x="18" y="25"/>
                    </a:lnTo>
                    <a:lnTo>
                      <a:pt x="14" y="28"/>
                    </a:lnTo>
                    <a:lnTo>
                      <a:pt x="9" y="30"/>
                    </a:lnTo>
                    <a:lnTo>
                      <a:pt x="2" y="28"/>
                    </a:lnTo>
                    <a:lnTo>
                      <a:pt x="1" y="25"/>
                    </a:lnTo>
                    <a:lnTo>
                      <a:pt x="0" y="2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07" name="Oval 1824">
                <a:extLst>
                  <a:ext uri="{FF2B5EF4-FFF2-40B4-BE49-F238E27FC236}">
                    <a16:creationId xmlns:a16="http://schemas.microsoft.com/office/drawing/2014/main" id="{1D5459E4-7CA1-A94B-B9C1-4D709E75455F}"/>
                  </a:ext>
                </a:extLst>
              </p:cNvPr>
              <p:cNvSpPr>
                <a:spLocks noChangeArrowheads="1"/>
              </p:cNvSpPr>
              <p:nvPr/>
            </p:nvSpPr>
            <p:spPr bwMode="auto">
              <a:xfrm>
                <a:off x="2860" y="1136"/>
                <a:ext cx="12" cy="16"/>
              </a:xfrm>
              <a:prstGeom prst="ellipse">
                <a:avLst/>
              </a:prstGeom>
              <a:gradFill rotWithShape="0">
                <a:gsLst>
                  <a:gs pos="0">
                    <a:srgbClr val="B2B2B2"/>
                  </a:gs>
                  <a:gs pos="100000">
                    <a:srgbClr val="000000"/>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08" name="Rectangle 1825">
                <a:extLst>
                  <a:ext uri="{FF2B5EF4-FFF2-40B4-BE49-F238E27FC236}">
                    <a16:creationId xmlns:a16="http://schemas.microsoft.com/office/drawing/2014/main" id="{B01CD22D-9C6F-F249-80C6-7271F5FC28A9}"/>
                  </a:ext>
                </a:extLst>
              </p:cNvPr>
              <p:cNvSpPr>
                <a:spLocks noChangeArrowheads="1"/>
              </p:cNvSpPr>
              <p:nvPr/>
            </p:nvSpPr>
            <p:spPr bwMode="auto">
              <a:xfrm>
                <a:off x="2909" y="1103"/>
                <a:ext cx="59"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09" name="Rectangle 1826">
                <a:extLst>
                  <a:ext uri="{FF2B5EF4-FFF2-40B4-BE49-F238E27FC236}">
                    <a16:creationId xmlns:a16="http://schemas.microsoft.com/office/drawing/2014/main" id="{98E2D757-5A02-944C-8D7A-93AB3B1F8C4A}"/>
                  </a:ext>
                </a:extLst>
              </p:cNvPr>
              <p:cNvSpPr>
                <a:spLocks noChangeArrowheads="1"/>
              </p:cNvSpPr>
              <p:nvPr/>
            </p:nvSpPr>
            <p:spPr bwMode="auto">
              <a:xfrm>
                <a:off x="2909" y="1103"/>
                <a:ext cx="59"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10" name="Freeform 1827">
                <a:extLst>
                  <a:ext uri="{FF2B5EF4-FFF2-40B4-BE49-F238E27FC236}">
                    <a16:creationId xmlns:a16="http://schemas.microsoft.com/office/drawing/2014/main" id="{C5C04B36-0493-414B-B108-BC7DD8FB0CA0}"/>
                  </a:ext>
                </a:extLst>
              </p:cNvPr>
              <p:cNvSpPr>
                <a:spLocks/>
              </p:cNvSpPr>
              <p:nvPr/>
            </p:nvSpPr>
            <p:spPr bwMode="auto">
              <a:xfrm>
                <a:off x="2930" y="1132"/>
                <a:ext cx="12" cy="22"/>
              </a:xfrm>
              <a:custGeom>
                <a:avLst/>
                <a:gdLst>
                  <a:gd name="T0" fmla="*/ 3 w 24"/>
                  <a:gd name="T1" fmla="*/ 0 h 44"/>
                  <a:gd name="T2" fmla="*/ 3 w 24"/>
                  <a:gd name="T3" fmla="*/ 1 h 44"/>
                  <a:gd name="T4" fmla="*/ 1 w 24"/>
                  <a:gd name="T5" fmla="*/ 2 h 44"/>
                  <a:gd name="T6" fmla="*/ 1 w 24"/>
                  <a:gd name="T7" fmla="*/ 4 h 44"/>
                  <a:gd name="T8" fmla="*/ 1 w 24"/>
                  <a:gd name="T9" fmla="*/ 4 h 44"/>
                  <a:gd name="T10" fmla="*/ 1 w 24"/>
                  <a:gd name="T11" fmla="*/ 9 h 44"/>
                  <a:gd name="T12" fmla="*/ 0 w 24"/>
                  <a:gd name="T13" fmla="*/ 9 h 44"/>
                  <a:gd name="T14" fmla="*/ 0 w 24"/>
                  <a:gd name="T15" fmla="*/ 17 h 44"/>
                  <a:gd name="T16" fmla="*/ 1 w 24"/>
                  <a:gd name="T17" fmla="*/ 17 h 44"/>
                  <a:gd name="T18" fmla="*/ 1 w 24"/>
                  <a:gd name="T19" fmla="*/ 21 h 44"/>
                  <a:gd name="T20" fmla="*/ 3 w 24"/>
                  <a:gd name="T21" fmla="*/ 21 h 44"/>
                  <a:gd name="T22" fmla="*/ 3 w 24"/>
                  <a:gd name="T23" fmla="*/ 22 h 44"/>
                  <a:gd name="T24" fmla="*/ 8 w 24"/>
                  <a:gd name="T25" fmla="*/ 22 h 44"/>
                  <a:gd name="T26" fmla="*/ 8 w 24"/>
                  <a:gd name="T27" fmla="*/ 21 h 44"/>
                  <a:gd name="T28" fmla="*/ 10 w 24"/>
                  <a:gd name="T29" fmla="*/ 21 h 44"/>
                  <a:gd name="T30" fmla="*/ 10 w 24"/>
                  <a:gd name="T31" fmla="*/ 19 h 44"/>
                  <a:gd name="T32" fmla="*/ 11 w 24"/>
                  <a:gd name="T33" fmla="*/ 19 h 44"/>
                  <a:gd name="T34" fmla="*/ 11 w 24"/>
                  <a:gd name="T35" fmla="*/ 17 h 44"/>
                  <a:gd name="T36" fmla="*/ 12 w 24"/>
                  <a:gd name="T37" fmla="*/ 17 h 44"/>
                  <a:gd name="T38" fmla="*/ 12 w 24"/>
                  <a:gd name="T39" fmla="*/ 14 h 44"/>
                  <a:gd name="T40" fmla="*/ 12 w 24"/>
                  <a:gd name="T41" fmla="*/ 14 h 44"/>
                  <a:gd name="T42" fmla="*/ 12 w 24"/>
                  <a:gd name="T43" fmla="*/ 9 h 44"/>
                  <a:gd name="T44" fmla="*/ 12 w 24"/>
                  <a:gd name="T45" fmla="*/ 9 h 44"/>
                  <a:gd name="T46" fmla="*/ 12 w 24"/>
                  <a:gd name="T47" fmla="*/ 5 h 44"/>
                  <a:gd name="T48" fmla="*/ 11 w 24"/>
                  <a:gd name="T49" fmla="*/ 5 h 44"/>
                  <a:gd name="T50" fmla="*/ 11 w 24"/>
                  <a:gd name="T51" fmla="*/ 3 h 44"/>
                  <a:gd name="T52" fmla="*/ 7 w 24"/>
                  <a:gd name="T53" fmla="*/ 3 h 44"/>
                  <a:gd name="T54" fmla="*/ 8 w 24"/>
                  <a:gd name="T55" fmla="*/ 5 h 44"/>
                  <a:gd name="T56" fmla="*/ 8 w 24"/>
                  <a:gd name="T57" fmla="*/ 6 h 44"/>
                  <a:gd name="T58" fmla="*/ 8 w 24"/>
                  <a:gd name="T59" fmla="*/ 6 h 44"/>
                  <a:gd name="T60" fmla="*/ 8 w 24"/>
                  <a:gd name="T61" fmla="*/ 16 h 44"/>
                  <a:gd name="T62" fmla="*/ 8 w 24"/>
                  <a:gd name="T63" fmla="*/ 16 h 44"/>
                  <a:gd name="T64" fmla="*/ 8 w 24"/>
                  <a:gd name="T65" fmla="*/ 18 h 44"/>
                  <a:gd name="T66" fmla="*/ 7 w 24"/>
                  <a:gd name="T67" fmla="*/ 19 h 44"/>
                  <a:gd name="T68" fmla="*/ 5 w 24"/>
                  <a:gd name="T69" fmla="*/ 19 h 44"/>
                  <a:gd name="T70" fmla="*/ 4 w 24"/>
                  <a:gd name="T71" fmla="*/ 17 h 44"/>
                  <a:gd name="T72" fmla="*/ 3 w 24"/>
                  <a:gd name="T73" fmla="*/ 10 h 44"/>
                  <a:gd name="T74" fmla="*/ 4 w 24"/>
                  <a:gd name="T75" fmla="*/ 10 h 44"/>
                  <a:gd name="T76" fmla="*/ 4 w 24"/>
                  <a:gd name="T77" fmla="*/ 4 h 44"/>
                  <a:gd name="T78" fmla="*/ 5 w 24"/>
                  <a:gd name="T79" fmla="*/ 4 h 44"/>
                  <a:gd name="T80" fmla="*/ 5 w 24"/>
                  <a:gd name="T81" fmla="*/ 3 h 44"/>
                  <a:gd name="T82" fmla="*/ 10 w 24"/>
                  <a:gd name="T83" fmla="*/ 3 h 44"/>
                  <a:gd name="T84" fmla="*/ 10 w 24"/>
                  <a:gd name="T85" fmla="*/ 2 h 44"/>
                  <a:gd name="T86" fmla="*/ 9 w 24"/>
                  <a:gd name="T87" fmla="*/ 2 h 44"/>
                  <a:gd name="T88" fmla="*/ 8 w 24"/>
                  <a:gd name="T89" fmla="*/ 0 h 44"/>
                  <a:gd name="T90" fmla="*/ 3 w 24"/>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 h="44">
                    <a:moveTo>
                      <a:pt x="6" y="0"/>
                    </a:moveTo>
                    <a:lnTo>
                      <a:pt x="6" y="1"/>
                    </a:lnTo>
                    <a:lnTo>
                      <a:pt x="2" y="3"/>
                    </a:lnTo>
                    <a:lnTo>
                      <a:pt x="2" y="8"/>
                    </a:lnTo>
                    <a:lnTo>
                      <a:pt x="1" y="8"/>
                    </a:lnTo>
                    <a:lnTo>
                      <a:pt x="1" y="17"/>
                    </a:lnTo>
                    <a:lnTo>
                      <a:pt x="0" y="17"/>
                    </a:lnTo>
                    <a:lnTo>
                      <a:pt x="0" y="34"/>
                    </a:lnTo>
                    <a:lnTo>
                      <a:pt x="1" y="34"/>
                    </a:lnTo>
                    <a:lnTo>
                      <a:pt x="2" y="41"/>
                    </a:lnTo>
                    <a:lnTo>
                      <a:pt x="5" y="41"/>
                    </a:lnTo>
                    <a:lnTo>
                      <a:pt x="6" y="44"/>
                    </a:lnTo>
                    <a:lnTo>
                      <a:pt x="16" y="44"/>
                    </a:lnTo>
                    <a:lnTo>
                      <a:pt x="16" y="42"/>
                    </a:lnTo>
                    <a:lnTo>
                      <a:pt x="20" y="41"/>
                    </a:lnTo>
                    <a:lnTo>
                      <a:pt x="20" y="38"/>
                    </a:lnTo>
                    <a:lnTo>
                      <a:pt x="22" y="38"/>
                    </a:lnTo>
                    <a:lnTo>
                      <a:pt x="22" y="34"/>
                    </a:lnTo>
                    <a:lnTo>
                      <a:pt x="23" y="34"/>
                    </a:lnTo>
                    <a:lnTo>
                      <a:pt x="23" y="28"/>
                    </a:lnTo>
                    <a:lnTo>
                      <a:pt x="24" y="28"/>
                    </a:lnTo>
                    <a:lnTo>
                      <a:pt x="24" y="17"/>
                    </a:lnTo>
                    <a:lnTo>
                      <a:pt x="23" y="17"/>
                    </a:lnTo>
                    <a:lnTo>
                      <a:pt x="23" y="9"/>
                    </a:lnTo>
                    <a:lnTo>
                      <a:pt x="22" y="9"/>
                    </a:lnTo>
                    <a:lnTo>
                      <a:pt x="22" y="6"/>
                    </a:lnTo>
                    <a:lnTo>
                      <a:pt x="13" y="6"/>
                    </a:lnTo>
                    <a:lnTo>
                      <a:pt x="15" y="9"/>
                    </a:lnTo>
                    <a:lnTo>
                      <a:pt x="15" y="12"/>
                    </a:lnTo>
                    <a:lnTo>
                      <a:pt x="16" y="12"/>
                    </a:lnTo>
                    <a:lnTo>
                      <a:pt x="16" y="31"/>
                    </a:lnTo>
                    <a:lnTo>
                      <a:pt x="15" y="31"/>
                    </a:lnTo>
                    <a:lnTo>
                      <a:pt x="15" y="36"/>
                    </a:lnTo>
                    <a:lnTo>
                      <a:pt x="13" y="38"/>
                    </a:lnTo>
                    <a:lnTo>
                      <a:pt x="9" y="38"/>
                    </a:lnTo>
                    <a:lnTo>
                      <a:pt x="7" y="34"/>
                    </a:lnTo>
                    <a:lnTo>
                      <a:pt x="6" y="19"/>
                    </a:lnTo>
                    <a:lnTo>
                      <a:pt x="7" y="19"/>
                    </a:lnTo>
                    <a:lnTo>
                      <a:pt x="7" y="8"/>
                    </a:lnTo>
                    <a:lnTo>
                      <a:pt x="10" y="8"/>
                    </a:lnTo>
                    <a:lnTo>
                      <a:pt x="10" y="6"/>
                    </a:lnTo>
                    <a:lnTo>
                      <a:pt x="20" y="6"/>
                    </a:lnTo>
                    <a:lnTo>
                      <a:pt x="20" y="3"/>
                    </a:lnTo>
                    <a:lnTo>
                      <a:pt x="18" y="3"/>
                    </a:lnTo>
                    <a:lnTo>
                      <a:pt x="16" y="0"/>
                    </a:lnTo>
                    <a:lnTo>
                      <a:pt x="6"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911" name="Freeform 1828">
                <a:extLst>
                  <a:ext uri="{FF2B5EF4-FFF2-40B4-BE49-F238E27FC236}">
                    <a16:creationId xmlns:a16="http://schemas.microsoft.com/office/drawing/2014/main" id="{D673EE9B-4FF2-2B4C-A979-F9D7080FB9AE}"/>
                  </a:ext>
                </a:extLst>
              </p:cNvPr>
              <p:cNvSpPr>
                <a:spLocks/>
              </p:cNvSpPr>
              <p:nvPr/>
            </p:nvSpPr>
            <p:spPr bwMode="auto">
              <a:xfrm>
                <a:off x="2914" y="1109"/>
                <a:ext cx="10" cy="15"/>
              </a:xfrm>
              <a:custGeom>
                <a:avLst/>
                <a:gdLst>
                  <a:gd name="T0" fmla="*/ 0 w 19"/>
                  <a:gd name="T1" fmla="*/ 0 h 30"/>
                  <a:gd name="T2" fmla="*/ 3 w 19"/>
                  <a:gd name="T3" fmla="*/ 0 h 30"/>
                  <a:gd name="T4" fmla="*/ 3 w 19"/>
                  <a:gd name="T5" fmla="*/ 8 h 30"/>
                  <a:gd name="T6" fmla="*/ 3 w 19"/>
                  <a:gd name="T7" fmla="*/ 11 h 30"/>
                  <a:gd name="T8" fmla="*/ 3 w 19"/>
                  <a:gd name="T9" fmla="*/ 12 h 30"/>
                  <a:gd name="T10" fmla="*/ 5 w 19"/>
                  <a:gd name="T11" fmla="*/ 13 h 30"/>
                  <a:gd name="T12" fmla="*/ 7 w 19"/>
                  <a:gd name="T13" fmla="*/ 12 h 30"/>
                  <a:gd name="T14" fmla="*/ 7 w 19"/>
                  <a:gd name="T15" fmla="*/ 11 h 30"/>
                  <a:gd name="T16" fmla="*/ 7 w 19"/>
                  <a:gd name="T17" fmla="*/ 0 h 30"/>
                  <a:gd name="T18" fmla="*/ 10 w 19"/>
                  <a:gd name="T19" fmla="*/ 0 h 30"/>
                  <a:gd name="T20" fmla="*/ 10 w 19"/>
                  <a:gd name="T21" fmla="*/ 8 h 30"/>
                  <a:gd name="T22" fmla="*/ 10 w 19"/>
                  <a:gd name="T23" fmla="*/ 10 h 30"/>
                  <a:gd name="T24" fmla="*/ 9 w 19"/>
                  <a:gd name="T25" fmla="*/ 12 h 30"/>
                  <a:gd name="T26" fmla="*/ 8 w 19"/>
                  <a:gd name="T27" fmla="*/ 14 h 30"/>
                  <a:gd name="T28" fmla="*/ 8 w 19"/>
                  <a:gd name="T29" fmla="*/ 14 h 30"/>
                  <a:gd name="T30" fmla="*/ 7 w 19"/>
                  <a:gd name="T31" fmla="*/ 15 h 30"/>
                  <a:gd name="T32" fmla="*/ 5 w 19"/>
                  <a:gd name="T33" fmla="*/ 15 h 30"/>
                  <a:gd name="T34" fmla="*/ 2 w 19"/>
                  <a:gd name="T35" fmla="*/ 15 h 30"/>
                  <a:gd name="T36" fmla="*/ 1 w 19"/>
                  <a:gd name="T37" fmla="*/ 14 h 30"/>
                  <a:gd name="T38" fmla="*/ 1 w 19"/>
                  <a:gd name="T39" fmla="*/ 13 h 30"/>
                  <a:gd name="T40" fmla="*/ 0 w 19"/>
                  <a:gd name="T41" fmla="*/ 12 h 30"/>
                  <a:gd name="T42" fmla="*/ 0 w 19"/>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30">
                    <a:moveTo>
                      <a:pt x="0" y="0"/>
                    </a:moveTo>
                    <a:lnTo>
                      <a:pt x="5" y="0"/>
                    </a:lnTo>
                    <a:lnTo>
                      <a:pt x="5" y="16"/>
                    </a:lnTo>
                    <a:lnTo>
                      <a:pt x="5" y="22"/>
                    </a:lnTo>
                    <a:lnTo>
                      <a:pt x="6" y="24"/>
                    </a:lnTo>
                    <a:lnTo>
                      <a:pt x="9" y="25"/>
                    </a:lnTo>
                    <a:lnTo>
                      <a:pt x="13" y="24"/>
                    </a:lnTo>
                    <a:lnTo>
                      <a:pt x="14" y="22"/>
                    </a:lnTo>
                    <a:lnTo>
                      <a:pt x="14" y="0"/>
                    </a:lnTo>
                    <a:lnTo>
                      <a:pt x="19" y="0"/>
                    </a:lnTo>
                    <a:lnTo>
                      <a:pt x="19" y="16"/>
                    </a:lnTo>
                    <a:lnTo>
                      <a:pt x="19" y="20"/>
                    </a:lnTo>
                    <a:lnTo>
                      <a:pt x="18" y="24"/>
                    </a:lnTo>
                    <a:lnTo>
                      <a:pt x="16" y="27"/>
                    </a:lnTo>
                    <a:lnTo>
                      <a:pt x="15" y="28"/>
                    </a:lnTo>
                    <a:lnTo>
                      <a:pt x="14" y="30"/>
                    </a:lnTo>
                    <a:lnTo>
                      <a:pt x="9" y="30"/>
                    </a:lnTo>
                    <a:lnTo>
                      <a:pt x="4" y="30"/>
                    </a:lnTo>
                    <a:lnTo>
                      <a:pt x="1" y="27"/>
                    </a:lnTo>
                    <a:lnTo>
                      <a:pt x="1" y="25"/>
                    </a:lnTo>
                    <a:lnTo>
                      <a:pt x="0" y="24"/>
                    </a:lnTo>
                    <a:lnTo>
                      <a:pt x="0" y="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12" name="Freeform 1829">
                <a:extLst>
                  <a:ext uri="{FF2B5EF4-FFF2-40B4-BE49-F238E27FC236}">
                    <a16:creationId xmlns:a16="http://schemas.microsoft.com/office/drawing/2014/main" id="{FBA1C6B4-0E45-8C4F-BB38-4D9CEEEE75F9}"/>
                  </a:ext>
                </a:extLst>
              </p:cNvPr>
              <p:cNvSpPr>
                <a:spLocks/>
              </p:cNvSpPr>
              <p:nvPr/>
            </p:nvSpPr>
            <p:spPr bwMode="auto">
              <a:xfrm>
                <a:off x="2954" y="1109"/>
                <a:ext cx="11" cy="15"/>
              </a:xfrm>
              <a:custGeom>
                <a:avLst/>
                <a:gdLst>
                  <a:gd name="T0" fmla="*/ 4 w 22"/>
                  <a:gd name="T1" fmla="*/ 15 h 30"/>
                  <a:gd name="T2" fmla="*/ 0 w 22"/>
                  <a:gd name="T3" fmla="*/ 0 h 30"/>
                  <a:gd name="T4" fmla="*/ 3 w 22"/>
                  <a:gd name="T5" fmla="*/ 0 h 30"/>
                  <a:gd name="T6" fmla="*/ 5 w 22"/>
                  <a:gd name="T7" fmla="*/ 11 h 30"/>
                  <a:gd name="T8" fmla="*/ 8 w 22"/>
                  <a:gd name="T9" fmla="*/ 0 h 30"/>
                  <a:gd name="T10" fmla="*/ 11 w 22"/>
                  <a:gd name="T11" fmla="*/ 0 h 30"/>
                  <a:gd name="T12" fmla="*/ 7 w 22"/>
                  <a:gd name="T13" fmla="*/ 15 h 30"/>
                  <a:gd name="T14" fmla="*/ 4 w 22"/>
                  <a:gd name="T15" fmla="*/ 15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30">
                    <a:moveTo>
                      <a:pt x="7" y="30"/>
                    </a:moveTo>
                    <a:lnTo>
                      <a:pt x="0" y="0"/>
                    </a:lnTo>
                    <a:lnTo>
                      <a:pt x="5" y="0"/>
                    </a:lnTo>
                    <a:lnTo>
                      <a:pt x="10" y="22"/>
                    </a:lnTo>
                    <a:lnTo>
                      <a:pt x="16" y="0"/>
                    </a:lnTo>
                    <a:lnTo>
                      <a:pt x="22" y="0"/>
                    </a:lnTo>
                    <a:lnTo>
                      <a:pt x="13" y="30"/>
                    </a:lnTo>
                    <a:lnTo>
                      <a:pt x="7"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13" name="Rectangle 1830">
                <a:extLst>
                  <a:ext uri="{FF2B5EF4-FFF2-40B4-BE49-F238E27FC236}">
                    <a16:creationId xmlns:a16="http://schemas.microsoft.com/office/drawing/2014/main" id="{9F12112E-BB65-1D47-868D-7AE9209F9C3E}"/>
                  </a:ext>
                </a:extLst>
              </p:cNvPr>
              <p:cNvSpPr>
                <a:spLocks noChangeArrowheads="1"/>
              </p:cNvSpPr>
              <p:nvPr/>
            </p:nvSpPr>
            <p:spPr bwMode="auto">
              <a:xfrm>
                <a:off x="2985" y="1103"/>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14" name="Rectangle 1831">
                <a:extLst>
                  <a:ext uri="{FF2B5EF4-FFF2-40B4-BE49-F238E27FC236}">
                    <a16:creationId xmlns:a16="http://schemas.microsoft.com/office/drawing/2014/main" id="{B825B7F9-340E-4A4A-B382-D8B7F8B96242}"/>
                  </a:ext>
                </a:extLst>
              </p:cNvPr>
              <p:cNvSpPr>
                <a:spLocks noChangeArrowheads="1"/>
              </p:cNvSpPr>
              <p:nvPr/>
            </p:nvSpPr>
            <p:spPr bwMode="auto">
              <a:xfrm>
                <a:off x="2985" y="1103"/>
                <a:ext cx="58" cy="71"/>
              </a:xfrm>
              <a:prstGeom prst="rect">
                <a:avLst/>
              </a:prstGeom>
              <a:gradFill rotWithShape="0">
                <a:gsLst>
                  <a:gs pos="0">
                    <a:srgbClr val="ECECEC"/>
                  </a:gs>
                  <a:gs pos="100000">
                    <a:srgbClr val="BFBFBF"/>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15" name="Freeform 1832">
                <a:extLst>
                  <a:ext uri="{FF2B5EF4-FFF2-40B4-BE49-F238E27FC236}">
                    <a16:creationId xmlns:a16="http://schemas.microsoft.com/office/drawing/2014/main" id="{2FF4EBCE-B562-814B-BF09-CA0635E36DC5}"/>
                  </a:ext>
                </a:extLst>
              </p:cNvPr>
              <p:cNvSpPr>
                <a:spLocks/>
              </p:cNvSpPr>
              <p:nvPr/>
            </p:nvSpPr>
            <p:spPr bwMode="auto">
              <a:xfrm>
                <a:off x="3003" y="1135"/>
                <a:ext cx="13" cy="16"/>
              </a:xfrm>
              <a:custGeom>
                <a:avLst/>
                <a:gdLst>
                  <a:gd name="T0" fmla="*/ 5 w 25"/>
                  <a:gd name="T1" fmla="*/ 16 h 32"/>
                  <a:gd name="T2" fmla="*/ 5 w 25"/>
                  <a:gd name="T3" fmla="*/ 10 h 32"/>
                  <a:gd name="T4" fmla="*/ 0 w 25"/>
                  <a:gd name="T5" fmla="*/ 10 h 32"/>
                  <a:gd name="T6" fmla="*/ 0 w 25"/>
                  <a:gd name="T7" fmla="*/ 6 h 32"/>
                  <a:gd name="T8" fmla="*/ 5 w 25"/>
                  <a:gd name="T9" fmla="*/ 6 h 32"/>
                  <a:gd name="T10" fmla="*/ 5 w 25"/>
                  <a:gd name="T11" fmla="*/ 0 h 32"/>
                  <a:gd name="T12" fmla="*/ 8 w 25"/>
                  <a:gd name="T13" fmla="*/ 0 h 32"/>
                  <a:gd name="T14" fmla="*/ 8 w 25"/>
                  <a:gd name="T15" fmla="*/ 6 h 32"/>
                  <a:gd name="T16" fmla="*/ 13 w 25"/>
                  <a:gd name="T17" fmla="*/ 6 h 32"/>
                  <a:gd name="T18" fmla="*/ 13 w 25"/>
                  <a:gd name="T19" fmla="*/ 10 h 32"/>
                  <a:gd name="T20" fmla="*/ 8 w 25"/>
                  <a:gd name="T21" fmla="*/ 10 h 32"/>
                  <a:gd name="T22" fmla="*/ 8 w 25"/>
                  <a:gd name="T23" fmla="*/ 16 h 32"/>
                  <a:gd name="T24" fmla="*/ 5 w 25"/>
                  <a:gd name="T25" fmla="*/ 1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32">
                    <a:moveTo>
                      <a:pt x="9" y="32"/>
                    </a:moveTo>
                    <a:lnTo>
                      <a:pt x="9" y="19"/>
                    </a:lnTo>
                    <a:lnTo>
                      <a:pt x="0" y="19"/>
                    </a:lnTo>
                    <a:lnTo>
                      <a:pt x="0" y="11"/>
                    </a:lnTo>
                    <a:lnTo>
                      <a:pt x="9" y="11"/>
                    </a:lnTo>
                    <a:lnTo>
                      <a:pt x="9" y="0"/>
                    </a:lnTo>
                    <a:lnTo>
                      <a:pt x="15" y="0"/>
                    </a:lnTo>
                    <a:lnTo>
                      <a:pt x="15" y="11"/>
                    </a:lnTo>
                    <a:lnTo>
                      <a:pt x="25" y="11"/>
                    </a:lnTo>
                    <a:lnTo>
                      <a:pt x="25" y="19"/>
                    </a:lnTo>
                    <a:lnTo>
                      <a:pt x="15" y="19"/>
                    </a:lnTo>
                    <a:lnTo>
                      <a:pt x="15" y="32"/>
                    </a:lnTo>
                    <a:lnTo>
                      <a:pt x="9" y="32"/>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916" name="Freeform 1833">
                <a:extLst>
                  <a:ext uri="{FF2B5EF4-FFF2-40B4-BE49-F238E27FC236}">
                    <a16:creationId xmlns:a16="http://schemas.microsoft.com/office/drawing/2014/main" id="{4ACDA976-ECEC-1243-8874-DD4012DAC2DF}"/>
                  </a:ext>
                </a:extLst>
              </p:cNvPr>
              <p:cNvSpPr>
                <a:spLocks/>
              </p:cNvSpPr>
              <p:nvPr/>
            </p:nvSpPr>
            <p:spPr bwMode="auto">
              <a:xfrm>
                <a:off x="3017" y="1130"/>
                <a:ext cx="8" cy="24"/>
              </a:xfrm>
              <a:custGeom>
                <a:avLst/>
                <a:gdLst>
                  <a:gd name="T0" fmla="*/ 0 w 14"/>
                  <a:gd name="T1" fmla="*/ 24 h 48"/>
                  <a:gd name="T2" fmla="*/ 5 w 14"/>
                  <a:gd name="T3" fmla="*/ 0 h 48"/>
                  <a:gd name="T4" fmla="*/ 8 w 14"/>
                  <a:gd name="T5" fmla="*/ 0 h 48"/>
                  <a:gd name="T6" fmla="*/ 3 w 14"/>
                  <a:gd name="T7" fmla="*/ 24 h 48"/>
                  <a:gd name="T8" fmla="*/ 0 w 14"/>
                  <a:gd name="T9" fmla="*/ 24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48">
                    <a:moveTo>
                      <a:pt x="0" y="48"/>
                    </a:moveTo>
                    <a:lnTo>
                      <a:pt x="9" y="0"/>
                    </a:lnTo>
                    <a:lnTo>
                      <a:pt x="14" y="0"/>
                    </a:lnTo>
                    <a:lnTo>
                      <a:pt x="5" y="48"/>
                    </a:lnTo>
                    <a:lnTo>
                      <a:pt x="0" y="48"/>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917" name="Rectangle 1834">
                <a:extLst>
                  <a:ext uri="{FF2B5EF4-FFF2-40B4-BE49-F238E27FC236}">
                    <a16:creationId xmlns:a16="http://schemas.microsoft.com/office/drawing/2014/main" id="{F3F1E033-9CBE-0049-8B26-288AC3520F00}"/>
                  </a:ext>
                </a:extLst>
              </p:cNvPr>
              <p:cNvSpPr>
                <a:spLocks noChangeArrowheads="1"/>
              </p:cNvSpPr>
              <p:nvPr/>
            </p:nvSpPr>
            <p:spPr bwMode="auto">
              <a:xfrm>
                <a:off x="3026" y="1144"/>
                <a:ext cx="7" cy="4"/>
              </a:xfrm>
              <a:prstGeom prst="rect">
                <a:avLst/>
              </a:prstGeom>
              <a:gradFill rotWithShape="0">
                <a:gsLst>
                  <a:gs pos="0">
                    <a:srgbClr val="B2B2B2"/>
                  </a:gs>
                  <a:gs pos="100000">
                    <a:srgbClr val="000000"/>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918" name="Freeform 1835">
                <a:extLst>
                  <a:ext uri="{FF2B5EF4-FFF2-40B4-BE49-F238E27FC236}">
                    <a16:creationId xmlns:a16="http://schemas.microsoft.com/office/drawing/2014/main" id="{61462C32-3E9C-7947-8843-85BE27D61538}"/>
                  </a:ext>
                </a:extLst>
              </p:cNvPr>
              <p:cNvSpPr>
                <a:spLocks/>
              </p:cNvSpPr>
              <p:nvPr/>
            </p:nvSpPr>
            <p:spPr bwMode="auto">
              <a:xfrm>
                <a:off x="2988" y="1109"/>
                <a:ext cx="16" cy="15"/>
              </a:xfrm>
              <a:custGeom>
                <a:avLst/>
                <a:gdLst>
                  <a:gd name="T0" fmla="*/ 3 w 31"/>
                  <a:gd name="T1" fmla="*/ 15 h 30"/>
                  <a:gd name="T2" fmla="*/ 0 w 31"/>
                  <a:gd name="T3" fmla="*/ 0 h 30"/>
                  <a:gd name="T4" fmla="*/ 3 w 31"/>
                  <a:gd name="T5" fmla="*/ 0 h 30"/>
                  <a:gd name="T6" fmla="*/ 5 w 31"/>
                  <a:gd name="T7" fmla="*/ 10 h 30"/>
                  <a:gd name="T8" fmla="*/ 7 w 31"/>
                  <a:gd name="T9" fmla="*/ 0 h 30"/>
                  <a:gd name="T10" fmla="*/ 10 w 31"/>
                  <a:gd name="T11" fmla="*/ 0 h 30"/>
                  <a:gd name="T12" fmla="*/ 12 w 31"/>
                  <a:gd name="T13" fmla="*/ 10 h 30"/>
                  <a:gd name="T14" fmla="*/ 14 w 31"/>
                  <a:gd name="T15" fmla="*/ 0 h 30"/>
                  <a:gd name="T16" fmla="*/ 16 w 31"/>
                  <a:gd name="T17" fmla="*/ 0 h 30"/>
                  <a:gd name="T18" fmla="*/ 13 w 31"/>
                  <a:gd name="T19" fmla="*/ 15 h 30"/>
                  <a:gd name="T20" fmla="*/ 11 w 31"/>
                  <a:gd name="T21" fmla="*/ 15 h 30"/>
                  <a:gd name="T22" fmla="*/ 8 w 31"/>
                  <a:gd name="T23" fmla="*/ 4 h 30"/>
                  <a:gd name="T24" fmla="*/ 6 w 31"/>
                  <a:gd name="T25" fmla="*/ 15 h 30"/>
                  <a:gd name="T26" fmla="*/ 3 w 31"/>
                  <a:gd name="T27" fmla="*/ 15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30">
                    <a:moveTo>
                      <a:pt x="5" y="30"/>
                    </a:moveTo>
                    <a:lnTo>
                      <a:pt x="0" y="0"/>
                    </a:lnTo>
                    <a:lnTo>
                      <a:pt x="5" y="0"/>
                    </a:lnTo>
                    <a:lnTo>
                      <a:pt x="9" y="20"/>
                    </a:lnTo>
                    <a:lnTo>
                      <a:pt x="13" y="0"/>
                    </a:lnTo>
                    <a:lnTo>
                      <a:pt x="19" y="0"/>
                    </a:lnTo>
                    <a:lnTo>
                      <a:pt x="23" y="20"/>
                    </a:lnTo>
                    <a:lnTo>
                      <a:pt x="27" y="0"/>
                    </a:lnTo>
                    <a:lnTo>
                      <a:pt x="31" y="0"/>
                    </a:lnTo>
                    <a:lnTo>
                      <a:pt x="26" y="30"/>
                    </a:lnTo>
                    <a:lnTo>
                      <a:pt x="21" y="30"/>
                    </a:lnTo>
                    <a:lnTo>
                      <a:pt x="15" y="8"/>
                    </a:lnTo>
                    <a:lnTo>
                      <a:pt x="12" y="30"/>
                    </a:lnTo>
                    <a:lnTo>
                      <a:pt x="5"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sp>
            <p:nvSpPr>
              <p:cNvPr id="6919" name="Freeform 1836">
                <a:extLst>
                  <a:ext uri="{FF2B5EF4-FFF2-40B4-BE49-F238E27FC236}">
                    <a16:creationId xmlns:a16="http://schemas.microsoft.com/office/drawing/2014/main" id="{C810443E-45D2-A644-9733-FF2DAB89D404}"/>
                  </a:ext>
                </a:extLst>
              </p:cNvPr>
              <p:cNvSpPr>
                <a:spLocks/>
              </p:cNvSpPr>
              <p:nvPr/>
            </p:nvSpPr>
            <p:spPr bwMode="auto">
              <a:xfrm>
                <a:off x="3030" y="1109"/>
                <a:ext cx="11" cy="15"/>
              </a:xfrm>
              <a:custGeom>
                <a:avLst/>
                <a:gdLst>
                  <a:gd name="T0" fmla="*/ 0 w 22"/>
                  <a:gd name="T1" fmla="*/ 15 h 30"/>
                  <a:gd name="T2" fmla="*/ 5 w 22"/>
                  <a:gd name="T3" fmla="*/ 7 h 30"/>
                  <a:gd name="T4" fmla="*/ 1 w 22"/>
                  <a:gd name="T5" fmla="*/ 0 h 30"/>
                  <a:gd name="T6" fmla="*/ 4 w 22"/>
                  <a:gd name="T7" fmla="*/ 0 h 30"/>
                  <a:gd name="T8" fmla="*/ 6 w 22"/>
                  <a:gd name="T9" fmla="*/ 5 h 30"/>
                  <a:gd name="T10" fmla="*/ 8 w 22"/>
                  <a:gd name="T11" fmla="*/ 0 h 30"/>
                  <a:gd name="T12" fmla="*/ 11 w 22"/>
                  <a:gd name="T13" fmla="*/ 0 h 30"/>
                  <a:gd name="T14" fmla="*/ 8 w 22"/>
                  <a:gd name="T15" fmla="*/ 7 h 30"/>
                  <a:gd name="T16" fmla="*/ 11 w 22"/>
                  <a:gd name="T17" fmla="*/ 15 h 30"/>
                  <a:gd name="T18" fmla="*/ 9 w 22"/>
                  <a:gd name="T19" fmla="*/ 15 h 30"/>
                  <a:gd name="T20" fmla="*/ 6 w 22"/>
                  <a:gd name="T21" fmla="*/ 10 h 30"/>
                  <a:gd name="T22" fmla="*/ 4 w 22"/>
                  <a:gd name="T23" fmla="*/ 15 h 30"/>
                  <a:gd name="T24" fmla="*/ 0 w 22"/>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30">
                    <a:moveTo>
                      <a:pt x="0" y="30"/>
                    </a:moveTo>
                    <a:lnTo>
                      <a:pt x="10" y="14"/>
                    </a:lnTo>
                    <a:lnTo>
                      <a:pt x="2" y="0"/>
                    </a:lnTo>
                    <a:lnTo>
                      <a:pt x="7" y="0"/>
                    </a:lnTo>
                    <a:lnTo>
                      <a:pt x="12" y="9"/>
                    </a:lnTo>
                    <a:lnTo>
                      <a:pt x="16" y="0"/>
                    </a:lnTo>
                    <a:lnTo>
                      <a:pt x="22" y="0"/>
                    </a:lnTo>
                    <a:lnTo>
                      <a:pt x="15" y="14"/>
                    </a:lnTo>
                    <a:lnTo>
                      <a:pt x="22" y="30"/>
                    </a:lnTo>
                    <a:lnTo>
                      <a:pt x="17" y="30"/>
                    </a:lnTo>
                    <a:lnTo>
                      <a:pt x="12" y="19"/>
                    </a:lnTo>
                    <a:lnTo>
                      <a:pt x="7" y="30"/>
                    </a:lnTo>
                    <a:lnTo>
                      <a:pt x="0" y="30"/>
                    </a:lnTo>
                    <a:close/>
                  </a:path>
                </a:pathLst>
              </a:custGeom>
              <a:gradFill rotWithShape="0">
                <a:gsLst>
                  <a:gs pos="0">
                    <a:srgbClr val="FFFFFF"/>
                  </a:gs>
                  <a:gs pos="100000">
                    <a:srgbClr val="FFFFFF"/>
                  </a:gs>
                </a:gsLst>
                <a:path path="rect">
                  <a:fillToRect l="50000" t="50000" r="50000" b="50000"/>
                </a:path>
              </a:gradFill>
              <a:ln w="3175" cmpd="sng">
                <a:solidFill>
                  <a:srgbClr val="000000"/>
                </a:solidFill>
                <a:round/>
                <a:headEnd/>
                <a:tailEnd/>
              </a:ln>
            </p:spPr>
            <p:txBody>
              <a:bodyPr/>
              <a:lstStyle/>
              <a:p>
                <a:endParaRPr lang="en-US"/>
              </a:p>
            </p:txBody>
          </p:sp>
        </p:grpSp>
        <p:sp>
          <p:nvSpPr>
            <p:cNvPr id="6721" name="Rectangle 1837">
              <a:extLst>
                <a:ext uri="{FF2B5EF4-FFF2-40B4-BE49-F238E27FC236}">
                  <a16:creationId xmlns:a16="http://schemas.microsoft.com/office/drawing/2014/main" id="{751C03DF-BC62-E24B-BD6B-C3AB3E7BE133}"/>
                </a:ext>
              </a:extLst>
            </p:cNvPr>
            <p:cNvSpPr>
              <a:spLocks noChangeArrowheads="1"/>
            </p:cNvSpPr>
            <p:nvPr/>
          </p:nvSpPr>
          <p:spPr bwMode="auto">
            <a:xfrm>
              <a:off x="2049" y="916"/>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22" name="Freeform 1838">
              <a:extLst>
                <a:ext uri="{FF2B5EF4-FFF2-40B4-BE49-F238E27FC236}">
                  <a16:creationId xmlns:a16="http://schemas.microsoft.com/office/drawing/2014/main" id="{85C550A1-B100-6C4E-B416-D4E195E4F03C}"/>
                </a:ext>
              </a:extLst>
            </p:cNvPr>
            <p:cNvSpPr>
              <a:spLocks/>
            </p:cNvSpPr>
            <p:nvPr/>
          </p:nvSpPr>
          <p:spPr bwMode="auto">
            <a:xfrm>
              <a:off x="2065" y="945"/>
              <a:ext cx="12" cy="20"/>
            </a:xfrm>
            <a:custGeom>
              <a:avLst/>
              <a:gdLst>
                <a:gd name="T0" fmla="*/ 0 w 23"/>
                <a:gd name="T1" fmla="*/ 20 h 41"/>
                <a:gd name="T2" fmla="*/ 0 w 23"/>
                <a:gd name="T3" fmla="*/ 0 h 41"/>
                <a:gd name="T4" fmla="*/ 12 w 23"/>
                <a:gd name="T5" fmla="*/ 0 h 41"/>
                <a:gd name="T6" fmla="*/ 12 w 23"/>
                <a:gd name="T7" fmla="*/ 3 h 41"/>
                <a:gd name="T8" fmla="*/ 3 w 23"/>
                <a:gd name="T9" fmla="*/ 3 h 41"/>
                <a:gd name="T10" fmla="*/ 3 w 23"/>
                <a:gd name="T11" fmla="*/ 7 h 41"/>
                <a:gd name="T12" fmla="*/ 10 w 23"/>
                <a:gd name="T13" fmla="*/ 7 h 41"/>
                <a:gd name="T14" fmla="*/ 10 w 23"/>
                <a:gd name="T15" fmla="*/ 11 h 41"/>
                <a:gd name="T16" fmla="*/ 3 w 23"/>
                <a:gd name="T17" fmla="*/ 11 h 41"/>
                <a:gd name="T18" fmla="*/ 3 w 23"/>
                <a:gd name="T19" fmla="*/ 20 h 41"/>
                <a:gd name="T20" fmla="*/ 0 w 23"/>
                <a:gd name="T21" fmla="*/ 2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6" y="6"/>
                  </a:lnTo>
                  <a:lnTo>
                    <a:pt x="6" y="15"/>
                  </a:lnTo>
                  <a:lnTo>
                    <a:pt x="20" y="15"/>
                  </a:lnTo>
                  <a:lnTo>
                    <a:pt x="20" y="23"/>
                  </a:lnTo>
                  <a:lnTo>
                    <a:pt x="6" y="23"/>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723" name="Freeform 1839">
              <a:extLst>
                <a:ext uri="{FF2B5EF4-FFF2-40B4-BE49-F238E27FC236}">
                  <a16:creationId xmlns:a16="http://schemas.microsoft.com/office/drawing/2014/main" id="{8CCAE718-7A5C-AE4B-A509-51C3CEF4DE75}"/>
                </a:ext>
              </a:extLst>
            </p:cNvPr>
            <p:cNvSpPr>
              <a:spLocks/>
            </p:cNvSpPr>
            <p:nvPr/>
          </p:nvSpPr>
          <p:spPr bwMode="auto">
            <a:xfrm>
              <a:off x="2080" y="944"/>
              <a:ext cx="7" cy="21"/>
            </a:xfrm>
            <a:custGeom>
              <a:avLst/>
              <a:gdLst>
                <a:gd name="T0" fmla="*/ 7 w 16"/>
                <a:gd name="T1" fmla="*/ 21 h 43"/>
                <a:gd name="T2" fmla="*/ 4 w 16"/>
                <a:gd name="T3" fmla="*/ 21 h 43"/>
                <a:gd name="T4" fmla="*/ 4 w 16"/>
                <a:gd name="T5" fmla="*/ 6 h 43"/>
                <a:gd name="T6" fmla="*/ 2 w 16"/>
                <a:gd name="T7" fmla="*/ 8 h 43"/>
                <a:gd name="T8" fmla="*/ 0 w 16"/>
                <a:gd name="T9" fmla="*/ 9 h 43"/>
                <a:gd name="T10" fmla="*/ 0 w 16"/>
                <a:gd name="T11" fmla="*/ 5 h 43"/>
                <a:gd name="T12" fmla="*/ 2 w 16"/>
                <a:gd name="T13" fmla="*/ 4 h 43"/>
                <a:gd name="T14" fmla="*/ 4 w 16"/>
                <a:gd name="T15" fmla="*/ 0 h 43"/>
                <a:gd name="T16" fmla="*/ 7 w 16"/>
                <a:gd name="T17" fmla="*/ 0 h 43"/>
                <a:gd name="T18" fmla="*/ 7 w 16"/>
                <a:gd name="T19" fmla="*/ 21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43">
                  <a:moveTo>
                    <a:pt x="16" y="43"/>
                  </a:moveTo>
                  <a:lnTo>
                    <a:pt x="9" y="43"/>
                  </a:lnTo>
                  <a:lnTo>
                    <a:pt x="9" y="13"/>
                  </a:lnTo>
                  <a:lnTo>
                    <a:pt x="5" y="16"/>
                  </a:lnTo>
                  <a:lnTo>
                    <a:pt x="0" y="19"/>
                  </a:lnTo>
                  <a:lnTo>
                    <a:pt x="0" y="11"/>
                  </a:lnTo>
                  <a:lnTo>
                    <a:pt x="5" y="8"/>
                  </a:lnTo>
                  <a:lnTo>
                    <a:pt x="10" y="0"/>
                  </a:lnTo>
                  <a:lnTo>
                    <a:pt x="16" y="0"/>
                  </a:lnTo>
                  <a:lnTo>
                    <a:pt x="16" y="43"/>
                  </a:lnTo>
                  <a:close/>
                </a:path>
              </a:pathLst>
            </a:custGeom>
            <a:solidFill>
              <a:srgbClr val="000000"/>
            </a:solidFill>
            <a:ln w="3175" cmpd="sng">
              <a:solidFill>
                <a:srgbClr val="000000"/>
              </a:solidFill>
              <a:round/>
              <a:headEnd/>
              <a:tailEnd/>
            </a:ln>
          </p:spPr>
          <p:txBody>
            <a:bodyPr/>
            <a:lstStyle/>
            <a:p>
              <a:endParaRPr lang="en-US"/>
            </a:p>
          </p:txBody>
        </p:sp>
        <p:sp>
          <p:nvSpPr>
            <p:cNvPr id="6724" name="Oval 1840">
              <a:extLst>
                <a:ext uri="{FF2B5EF4-FFF2-40B4-BE49-F238E27FC236}">
                  <a16:creationId xmlns:a16="http://schemas.microsoft.com/office/drawing/2014/main" id="{04D939F0-A557-B245-ABAB-E70D5A7DA6FF}"/>
                </a:ext>
              </a:extLst>
            </p:cNvPr>
            <p:cNvSpPr>
              <a:spLocks noChangeArrowheads="1"/>
            </p:cNvSpPr>
            <p:nvPr/>
          </p:nvSpPr>
          <p:spPr bwMode="auto">
            <a:xfrm>
              <a:off x="2055" y="920"/>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25" name="Rectangle 1841">
              <a:extLst>
                <a:ext uri="{FF2B5EF4-FFF2-40B4-BE49-F238E27FC236}">
                  <a16:creationId xmlns:a16="http://schemas.microsoft.com/office/drawing/2014/main" id="{38F6ABB4-0BDD-8442-8D4D-096D876D1967}"/>
                </a:ext>
              </a:extLst>
            </p:cNvPr>
            <p:cNvSpPr>
              <a:spLocks noChangeArrowheads="1"/>
            </p:cNvSpPr>
            <p:nvPr/>
          </p:nvSpPr>
          <p:spPr bwMode="auto">
            <a:xfrm>
              <a:off x="2049" y="1009"/>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26" name="Freeform 1842">
              <a:extLst>
                <a:ext uri="{FF2B5EF4-FFF2-40B4-BE49-F238E27FC236}">
                  <a16:creationId xmlns:a16="http://schemas.microsoft.com/office/drawing/2014/main" id="{33DA9659-0CC4-DA46-80DF-823F94B99A13}"/>
                </a:ext>
              </a:extLst>
            </p:cNvPr>
            <p:cNvSpPr>
              <a:spLocks/>
            </p:cNvSpPr>
            <p:nvPr/>
          </p:nvSpPr>
          <p:spPr bwMode="auto">
            <a:xfrm>
              <a:off x="2065" y="1036"/>
              <a:ext cx="12" cy="21"/>
            </a:xfrm>
            <a:custGeom>
              <a:avLst/>
              <a:gdLst>
                <a:gd name="T0" fmla="*/ 0 w 23"/>
                <a:gd name="T1" fmla="*/ 21 h 41"/>
                <a:gd name="T2" fmla="*/ 0 w 23"/>
                <a:gd name="T3" fmla="*/ 0 h 41"/>
                <a:gd name="T4" fmla="*/ 12 w 23"/>
                <a:gd name="T5" fmla="*/ 0 h 41"/>
                <a:gd name="T6" fmla="*/ 12 w 23"/>
                <a:gd name="T7" fmla="*/ 4 h 41"/>
                <a:gd name="T8" fmla="*/ 3 w 23"/>
                <a:gd name="T9" fmla="*/ 4 h 41"/>
                <a:gd name="T10" fmla="*/ 3 w 23"/>
                <a:gd name="T11" fmla="*/ 9 h 41"/>
                <a:gd name="T12" fmla="*/ 10 w 23"/>
                <a:gd name="T13" fmla="*/ 9 h 41"/>
                <a:gd name="T14" fmla="*/ 10 w 23"/>
                <a:gd name="T15" fmla="*/ 12 h 41"/>
                <a:gd name="T16" fmla="*/ 3 w 23"/>
                <a:gd name="T17" fmla="*/ 12 h 41"/>
                <a:gd name="T18" fmla="*/ 3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8"/>
                  </a:lnTo>
                  <a:lnTo>
                    <a:pt x="6" y="8"/>
                  </a:lnTo>
                  <a:lnTo>
                    <a:pt x="6" y="17"/>
                  </a:lnTo>
                  <a:lnTo>
                    <a:pt x="20" y="17"/>
                  </a:lnTo>
                  <a:lnTo>
                    <a:pt x="20" y="23"/>
                  </a:lnTo>
                  <a:lnTo>
                    <a:pt x="6" y="23"/>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727" name="Freeform 1843">
              <a:extLst>
                <a:ext uri="{FF2B5EF4-FFF2-40B4-BE49-F238E27FC236}">
                  <a16:creationId xmlns:a16="http://schemas.microsoft.com/office/drawing/2014/main" id="{D2D19216-1B24-F542-98B0-A116A1A45731}"/>
                </a:ext>
              </a:extLst>
            </p:cNvPr>
            <p:cNvSpPr>
              <a:spLocks/>
            </p:cNvSpPr>
            <p:nvPr/>
          </p:nvSpPr>
          <p:spPr bwMode="auto">
            <a:xfrm>
              <a:off x="2079" y="1036"/>
              <a:ext cx="11" cy="22"/>
            </a:xfrm>
            <a:custGeom>
              <a:avLst/>
              <a:gdLst>
                <a:gd name="T0" fmla="*/ 0 w 22"/>
                <a:gd name="T1" fmla="*/ 16 h 42"/>
                <a:gd name="T2" fmla="*/ 3 w 22"/>
                <a:gd name="T3" fmla="*/ 16 h 42"/>
                <a:gd name="T4" fmla="*/ 4 w 22"/>
                <a:gd name="T5" fmla="*/ 18 h 42"/>
                <a:gd name="T6" fmla="*/ 5 w 22"/>
                <a:gd name="T7" fmla="*/ 19 h 42"/>
                <a:gd name="T8" fmla="*/ 7 w 22"/>
                <a:gd name="T9" fmla="*/ 19 h 42"/>
                <a:gd name="T10" fmla="*/ 7 w 22"/>
                <a:gd name="T11" fmla="*/ 18 h 42"/>
                <a:gd name="T12" fmla="*/ 8 w 22"/>
                <a:gd name="T13" fmla="*/ 16 h 42"/>
                <a:gd name="T14" fmla="*/ 8 w 22"/>
                <a:gd name="T15" fmla="*/ 15 h 42"/>
                <a:gd name="T16" fmla="*/ 8 w 22"/>
                <a:gd name="T17" fmla="*/ 14 h 42"/>
                <a:gd name="T18" fmla="*/ 7 w 22"/>
                <a:gd name="T19" fmla="*/ 12 h 42"/>
                <a:gd name="T20" fmla="*/ 6 w 22"/>
                <a:gd name="T21" fmla="*/ 12 h 42"/>
                <a:gd name="T22" fmla="*/ 4 w 22"/>
                <a:gd name="T23" fmla="*/ 12 h 42"/>
                <a:gd name="T24" fmla="*/ 5 w 22"/>
                <a:gd name="T25" fmla="*/ 9 h 42"/>
                <a:gd name="T26" fmla="*/ 6 w 22"/>
                <a:gd name="T27" fmla="*/ 9 h 42"/>
                <a:gd name="T28" fmla="*/ 7 w 22"/>
                <a:gd name="T29" fmla="*/ 8 h 42"/>
                <a:gd name="T30" fmla="*/ 7 w 22"/>
                <a:gd name="T31" fmla="*/ 7 h 42"/>
                <a:gd name="T32" fmla="*/ 7 w 22"/>
                <a:gd name="T33" fmla="*/ 6 h 42"/>
                <a:gd name="T34" fmla="*/ 7 w 22"/>
                <a:gd name="T35" fmla="*/ 4 h 42"/>
                <a:gd name="T36" fmla="*/ 5 w 22"/>
                <a:gd name="T37" fmla="*/ 3 h 42"/>
                <a:gd name="T38" fmla="*/ 5 w 22"/>
                <a:gd name="T39" fmla="*/ 4 h 42"/>
                <a:gd name="T40" fmla="*/ 4 w 22"/>
                <a:gd name="T41" fmla="*/ 4 h 42"/>
                <a:gd name="T42" fmla="*/ 4 w 22"/>
                <a:gd name="T43" fmla="*/ 6 h 42"/>
                <a:gd name="T44" fmla="*/ 3 w 22"/>
                <a:gd name="T45" fmla="*/ 6 h 42"/>
                <a:gd name="T46" fmla="*/ 0 w 22"/>
                <a:gd name="T47" fmla="*/ 6 h 42"/>
                <a:gd name="T48" fmla="*/ 1 w 22"/>
                <a:gd name="T49" fmla="*/ 4 h 42"/>
                <a:gd name="T50" fmla="*/ 1 w 22"/>
                <a:gd name="T51" fmla="*/ 2 h 42"/>
                <a:gd name="T52" fmla="*/ 3 w 22"/>
                <a:gd name="T53" fmla="*/ 1 h 42"/>
                <a:gd name="T54" fmla="*/ 5 w 22"/>
                <a:gd name="T55" fmla="*/ 0 h 42"/>
                <a:gd name="T56" fmla="*/ 8 w 22"/>
                <a:gd name="T57" fmla="*/ 1 h 42"/>
                <a:gd name="T58" fmla="*/ 9 w 22"/>
                <a:gd name="T59" fmla="*/ 2 h 42"/>
                <a:gd name="T60" fmla="*/ 10 w 22"/>
                <a:gd name="T61" fmla="*/ 6 h 42"/>
                <a:gd name="T62" fmla="*/ 10 w 22"/>
                <a:gd name="T63" fmla="*/ 8 h 42"/>
                <a:gd name="T64" fmla="*/ 8 w 22"/>
                <a:gd name="T65" fmla="*/ 10 h 42"/>
                <a:gd name="T66" fmla="*/ 9 w 22"/>
                <a:gd name="T67" fmla="*/ 10 h 42"/>
                <a:gd name="T68" fmla="*/ 10 w 22"/>
                <a:gd name="T69" fmla="*/ 12 h 42"/>
                <a:gd name="T70" fmla="*/ 11 w 22"/>
                <a:gd name="T71" fmla="*/ 16 h 42"/>
                <a:gd name="T72" fmla="*/ 10 w 22"/>
                <a:gd name="T73" fmla="*/ 18 h 42"/>
                <a:gd name="T74" fmla="*/ 9 w 22"/>
                <a:gd name="T75" fmla="*/ 20 h 42"/>
                <a:gd name="T76" fmla="*/ 8 w 22"/>
                <a:gd name="T77" fmla="*/ 21 h 42"/>
                <a:gd name="T78" fmla="*/ 5 w 22"/>
                <a:gd name="T79" fmla="*/ 22 h 42"/>
                <a:gd name="T80" fmla="*/ 2 w 22"/>
                <a:gd name="T81" fmla="*/ 20 h 42"/>
                <a:gd name="T82" fmla="*/ 0 w 22"/>
                <a:gd name="T83" fmla="*/ 1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 h="42">
                  <a:moveTo>
                    <a:pt x="0" y="31"/>
                  </a:moveTo>
                  <a:lnTo>
                    <a:pt x="6" y="30"/>
                  </a:lnTo>
                  <a:lnTo>
                    <a:pt x="7" y="34"/>
                  </a:lnTo>
                  <a:lnTo>
                    <a:pt x="10" y="36"/>
                  </a:lnTo>
                  <a:lnTo>
                    <a:pt x="13" y="36"/>
                  </a:lnTo>
                  <a:lnTo>
                    <a:pt x="14" y="34"/>
                  </a:lnTo>
                  <a:lnTo>
                    <a:pt x="15" y="31"/>
                  </a:lnTo>
                  <a:lnTo>
                    <a:pt x="15" y="28"/>
                  </a:lnTo>
                  <a:lnTo>
                    <a:pt x="15" y="27"/>
                  </a:lnTo>
                  <a:lnTo>
                    <a:pt x="14" y="23"/>
                  </a:lnTo>
                  <a:lnTo>
                    <a:pt x="11" y="22"/>
                  </a:lnTo>
                  <a:lnTo>
                    <a:pt x="7" y="23"/>
                  </a:lnTo>
                  <a:lnTo>
                    <a:pt x="9" y="17"/>
                  </a:lnTo>
                  <a:lnTo>
                    <a:pt x="11" y="17"/>
                  </a:lnTo>
                  <a:lnTo>
                    <a:pt x="13" y="15"/>
                  </a:lnTo>
                  <a:lnTo>
                    <a:pt x="14" y="14"/>
                  </a:lnTo>
                  <a:lnTo>
                    <a:pt x="14" y="11"/>
                  </a:lnTo>
                  <a:lnTo>
                    <a:pt x="13" y="8"/>
                  </a:lnTo>
                  <a:lnTo>
                    <a:pt x="10" y="6"/>
                  </a:lnTo>
                  <a:lnTo>
                    <a:pt x="9" y="8"/>
                  </a:lnTo>
                  <a:lnTo>
                    <a:pt x="7" y="8"/>
                  </a:lnTo>
                  <a:lnTo>
                    <a:pt x="7" y="11"/>
                  </a:lnTo>
                  <a:lnTo>
                    <a:pt x="6" y="12"/>
                  </a:lnTo>
                  <a:lnTo>
                    <a:pt x="0" y="11"/>
                  </a:lnTo>
                  <a:lnTo>
                    <a:pt x="1" y="8"/>
                  </a:lnTo>
                  <a:lnTo>
                    <a:pt x="2" y="4"/>
                  </a:lnTo>
                  <a:lnTo>
                    <a:pt x="6" y="1"/>
                  </a:lnTo>
                  <a:lnTo>
                    <a:pt x="10" y="0"/>
                  </a:lnTo>
                  <a:lnTo>
                    <a:pt x="15" y="1"/>
                  </a:lnTo>
                  <a:lnTo>
                    <a:pt x="18" y="4"/>
                  </a:lnTo>
                  <a:lnTo>
                    <a:pt x="20" y="11"/>
                  </a:lnTo>
                  <a:lnTo>
                    <a:pt x="19" y="15"/>
                  </a:lnTo>
                  <a:lnTo>
                    <a:pt x="15" y="19"/>
                  </a:lnTo>
                  <a:lnTo>
                    <a:pt x="18" y="20"/>
                  </a:lnTo>
                  <a:lnTo>
                    <a:pt x="20" y="23"/>
                  </a:lnTo>
                  <a:lnTo>
                    <a:pt x="22" y="30"/>
                  </a:lnTo>
                  <a:lnTo>
                    <a:pt x="20" y="34"/>
                  </a:lnTo>
                  <a:lnTo>
                    <a:pt x="18" y="38"/>
                  </a:lnTo>
                  <a:lnTo>
                    <a:pt x="15" y="41"/>
                  </a:lnTo>
                  <a:lnTo>
                    <a:pt x="10" y="42"/>
                  </a:lnTo>
                  <a:lnTo>
                    <a:pt x="4" y="39"/>
                  </a:lnTo>
                  <a:lnTo>
                    <a:pt x="0" y="31"/>
                  </a:lnTo>
                  <a:close/>
                </a:path>
              </a:pathLst>
            </a:custGeom>
            <a:solidFill>
              <a:srgbClr val="000000"/>
            </a:solidFill>
            <a:ln w="3175" cmpd="sng">
              <a:solidFill>
                <a:srgbClr val="000000"/>
              </a:solidFill>
              <a:round/>
              <a:headEnd/>
              <a:tailEnd/>
            </a:ln>
          </p:spPr>
          <p:txBody>
            <a:bodyPr/>
            <a:lstStyle/>
            <a:p>
              <a:endParaRPr lang="en-US"/>
            </a:p>
          </p:txBody>
        </p:sp>
        <p:sp>
          <p:nvSpPr>
            <p:cNvPr id="6728" name="Oval 1844">
              <a:extLst>
                <a:ext uri="{FF2B5EF4-FFF2-40B4-BE49-F238E27FC236}">
                  <a16:creationId xmlns:a16="http://schemas.microsoft.com/office/drawing/2014/main" id="{9FC80DE7-7CC5-7A49-82C2-389B2EC78243}"/>
                </a:ext>
              </a:extLst>
            </p:cNvPr>
            <p:cNvSpPr>
              <a:spLocks noChangeArrowheads="1"/>
            </p:cNvSpPr>
            <p:nvPr/>
          </p:nvSpPr>
          <p:spPr bwMode="auto">
            <a:xfrm>
              <a:off x="2055" y="1012"/>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29" name="Rectangle 1845">
              <a:extLst>
                <a:ext uri="{FF2B5EF4-FFF2-40B4-BE49-F238E27FC236}">
                  <a16:creationId xmlns:a16="http://schemas.microsoft.com/office/drawing/2014/main" id="{9A2DC27D-8808-0F41-B935-636ECFFA2FCD}"/>
                </a:ext>
              </a:extLst>
            </p:cNvPr>
            <p:cNvSpPr>
              <a:spLocks noChangeArrowheads="1"/>
            </p:cNvSpPr>
            <p:nvPr/>
          </p:nvSpPr>
          <p:spPr bwMode="auto">
            <a:xfrm>
              <a:off x="2049" y="1101"/>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30" name="Freeform 1846">
              <a:extLst>
                <a:ext uri="{FF2B5EF4-FFF2-40B4-BE49-F238E27FC236}">
                  <a16:creationId xmlns:a16="http://schemas.microsoft.com/office/drawing/2014/main" id="{EC1CC80E-A010-894D-9B55-2CD0E7E27DEB}"/>
                </a:ext>
              </a:extLst>
            </p:cNvPr>
            <p:cNvSpPr>
              <a:spLocks/>
            </p:cNvSpPr>
            <p:nvPr/>
          </p:nvSpPr>
          <p:spPr bwMode="auto">
            <a:xfrm>
              <a:off x="2065" y="1129"/>
              <a:ext cx="12" cy="21"/>
            </a:xfrm>
            <a:custGeom>
              <a:avLst/>
              <a:gdLst>
                <a:gd name="T0" fmla="*/ 0 w 23"/>
                <a:gd name="T1" fmla="*/ 21 h 41"/>
                <a:gd name="T2" fmla="*/ 0 w 23"/>
                <a:gd name="T3" fmla="*/ 0 h 41"/>
                <a:gd name="T4" fmla="*/ 12 w 23"/>
                <a:gd name="T5" fmla="*/ 0 h 41"/>
                <a:gd name="T6" fmla="*/ 12 w 23"/>
                <a:gd name="T7" fmla="*/ 3 h 41"/>
                <a:gd name="T8" fmla="*/ 3 w 23"/>
                <a:gd name="T9" fmla="*/ 3 h 41"/>
                <a:gd name="T10" fmla="*/ 3 w 23"/>
                <a:gd name="T11" fmla="*/ 9 h 41"/>
                <a:gd name="T12" fmla="*/ 10 w 23"/>
                <a:gd name="T13" fmla="*/ 9 h 41"/>
                <a:gd name="T14" fmla="*/ 10 w 23"/>
                <a:gd name="T15" fmla="*/ 12 h 41"/>
                <a:gd name="T16" fmla="*/ 3 w 23"/>
                <a:gd name="T17" fmla="*/ 12 h 41"/>
                <a:gd name="T18" fmla="*/ 3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6" y="6"/>
                  </a:lnTo>
                  <a:lnTo>
                    <a:pt x="6" y="17"/>
                  </a:lnTo>
                  <a:lnTo>
                    <a:pt x="20" y="17"/>
                  </a:lnTo>
                  <a:lnTo>
                    <a:pt x="20" y="24"/>
                  </a:lnTo>
                  <a:lnTo>
                    <a:pt x="6" y="24"/>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731" name="Freeform 1847">
              <a:extLst>
                <a:ext uri="{FF2B5EF4-FFF2-40B4-BE49-F238E27FC236}">
                  <a16:creationId xmlns:a16="http://schemas.microsoft.com/office/drawing/2014/main" id="{5E11184D-1E54-C842-AA9A-B21A5498F46E}"/>
                </a:ext>
              </a:extLst>
            </p:cNvPr>
            <p:cNvSpPr>
              <a:spLocks/>
            </p:cNvSpPr>
            <p:nvPr/>
          </p:nvSpPr>
          <p:spPr bwMode="auto">
            <a:xfrm>
              <a:off x="2079" y="1129"/>
              <a:ext cx="11" cy="22"/>
            </a:xfrm>
            <a:custGeom>
              <a:avLst/>
              <a:gdLst>
                <a:gd name="T0" fmla="*/ 0 w 23"/>
                <a:gd name="T1" fmla="*/ 15 h 43"/>
                <a:gd name="T2" fmla="*/ 3 w 23"/>
                <a:gd name="T3" fmla="*/ 15 h 43"/>
                <a:gd name="T4" fmla="*/ 3 w 23"/>
                <a:gd name="T5" fmla="*/ 18 h 43"/>
                <a:gd name="T6" fmla="*/ 5 w 23"/>
                <a:gd name="T7" fmla="*/ 18 h 43"/>
                <a:gd name="T8" fmla="*/ 7 w 23"/>
                <a:gd name="T9" fmla="*/ 17 h 43"/>
                <a:gd name="T10" fmla="*/ 7 w 23"/>
                <a:gd name="T11" fmla="*/ 14 h 43"/>
                <a:gd name="T12" fmla="*/ 7 w 23"/>
                <a:gd name="T13" fmla="*/ 11 h 43"/>
                <a:gd name="T14" fmla="*/ 5 w 23"/>
                <a:gd name="T15" fmla="*/ 10 h 43"/>
                <a:gd name="T16" fmla="*/ 3 w 23"/>
                <a:gd name="T17" fmla="*/ 12 h 43"/>
                <a:gd name="T18" fmla="*/ 0 w 23"/>
                <a:gd name="T19" fmla="*/ 11 h 43"/>
                <a:gd name="T20" fmla="*/ 2 w 23"/>
                <a:gd name="T21" fmla="*/ 0 h 43"/>
                <a:gd name="T22" fmla="*/ 10 w 23"/>
                <a:gd name="T23" fmla="*/ 0 h 43"/>
                <a:gd name="T24" fmla="*/ 10 w 23"/>
                <a:gd name="T25" fmla="*/ 4 h 43"/>
                <a:gd name="T26" fmla="*/ 4 w 23"/>
                <a:gd name="T27" fmla="*/ 4 h 43"/>
                <a:gd name="T28" fmla="*/ 3 w 23"/>
                <a:gd name="T29" fmla="*/ 7 h 43"/>
                <a:gd name="T30" fmla="*/ 5 w 23"/>
                <a:gd name="T31" fmla="*/ 7 h 43"/>
                <a:gd name="T32" fmla="*/ 8 w 23"/>
                <a:gd name="T33" fmla="*/ 7 h 43"/>
                <a:gd name="T34" fmla="*/ 9 w 23"/>
                <a:gd name="T35" fmla="*/ 9 h 43"/>
                <a:gd name="T36" fmla="*/ 11 w 23"/>
                <a:gd name="T37" fmla="*/ 14 h 43"/>
                <a:gd name="T38" fmla="*/ 10 w 23"/>
                <a:gd name="T39" fmla="*/ 18 h 43"/>
                <a:gd name="T40" fmla="*/ 8 w 23"/>
                <a:gd name="T41" fmla="*/ 21 h 43"/>
                <a:gd name="T42" fmla="*/ 5 w 23"/>
                <a:gd name="T43" fmla="*/ 22 h 43"/>
                <a:gd name="T44" fmla="*/ 3 w 23"/>
                <a:gd name="T45" fmla="*/ 21 h 43"/>
                <a:gd name="T46" fmla="*/ 2 w 23"/>
                <a:gd name="T47" fmla="*/ 20 h 43"/>
                <a:gd name="T48" fmla="*/ 0 w 23"/>
                <a:gd name="T49" fmla="*/ 18 h 43"/>
                <a:gd name="T50" fmla="*/ 0 w 23"/>
                <a:gd name="T51" fmla="*/ 1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43">
                  <a:moveTo>
                    <a:pt x="0" y="30"/>
                  </a:moveTo>
                  <a:lnTo>
                    <a:pt x="6" y="30"/>
                  </a:lnTo>
                  <a:lnTo>
                    <a:pt x="7" y="35"/>
                  </a:lnTo>
                  <a:lnTo>
                    <a:pt x="11" y="35"/>
                  </a:lnTo>
                  <a:lnTo>
                    <a:pt x="14" y="33"/>
                  </a:lnTo>
                  <a:lnTo>
                    <a:pt x="15" y="27"/>
                  </a:lnTo>
                  <a:lnTo>
                    <a:pt x="14" y="22"/>
                  </a:lnTo>
                  <a:lnTo>
                    <a:pt x="10" y="20"/>
                  </a:lnTo>
                  <a:lnTo>
                    <a:pt x="6" y="24"/>
                  </a:lnTo>
                  <a:lnTo>
                    <a:pt x="0" y="22"/>
                  </a:lnTo>
                  <a:lnTo>
                    <a:pt x="4" y="0"/>
                  </a:lnTo>
                  <a:lnTo>
                    <a:pt x="20" y="0"/>
                  </a:lnTo>
                  <a:lnTo>
                    <a:pt x="20" y="8"/>
                  </a:lnTo>
                  <a:lnTo>
                    <a:pt x="9" y="8"/>
                  </a:lnTo>
                  <a:lnTo>
                    <a:pt x="7" y="14"/>
                  </a:lnTo>
                  <a:lnTo>
                    <a:pt x="11" y="14"/>
                  </a:lnTo>
                  <a:lnTo>
                    <a:pt x="17" y="14"/>
                  </a:lnTo>
                  <a:lnTo>
                    <a:pt x="19" y="17"/>
                  </a:lnTo>
                  <a:lnTo>
                    <a:pt x="23" y="27"/>
                  </a:lnTo>
                  <a:lnTo>
                    <a:pt x="20" y="36"/>
                  </a:lnTo>
                  <a:lnTo>
                    <a:pt x="17" y="41"/>
                  </a:lnTo>
                  <a:lnTo>
                    <a:pt x="11" y="43"/>
                  </a:lnTo>
                  <a:lnTo>
                    <a:pt x="6" y="41"/>
                  </a:lnTo>
                  <a:lnTo>
                    <a:pt x="4" y="39"/>
                  </a:lnTo>
                  <a:lnTo>
                    <a:pt x="1" y="35"/>
                  </a:lnTo>
                  <a:lnTo>
                    <a:pt x="0" y="30"/>
                  </a:lnTo>
                  <a:close/>
                </a:path>
              </a:pathLst>
            </a:custGeom>
            <a:solidFill>
              <a:srgbClr val="000000"/>
            </a:solidFill>
            <a:ln w="3175" cmpd="sng">
              <a:solidFill>
                <a:srgbClr val="000000"/>
              </a:solidFill>
              <a:round/>
              <a:headEnd/>
              <a:tailEnd/>
            </a:ln>
          </p:spPr>
          <p:txBody>
            <a:bodyPr/>
            <a:lstStyle/>
            <a:p>
              <a:endParaRPr lang="en-US"/>
            </a:p>
          </p:txBody>
        </p:sp>
        <p:sp>
          <p:nvSpPr>
            <p:cNvPr id="6732" name="Oval 1848">
              <a:extLst>
                <a:ext uri="{FF2B5EF4-FFF2-40B4-BE49-F238E27FC236}">
                  <a16:creationId xmlns:a16="http://schemas.microsoft.com/office/drawing/2014/main" id="{E33CBD98-DC94-9241-84AF-5577525D6E57}"/>
                </a:ext>
              </a:extLst>
            </p:cNvPr>
            <p:cNvSpPr>
              <a:spLocks noChangeArrowheads="1"/>
            </p:cNvSpPr>
            <p:nvPr/>
          </p:nvSpPr>
          <p:spPr bwMode="auto">
            <a:xfrm>
              <a:off x="2055" y="1104"/>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33" name="Rectangle 1849">
              <a:extLst>
                <a:ext uri="{FF2B5EF4-FFF2-40B4-BE49-F238E27FC236}">
                  <a16:creationId xmlns:a16="http://schemas.microsoft.com/office/drawing/2014/main" id="{F0B141E5-EB9D-6340-8C58-5E88D3FF0623}"/>
                </a:ext>
              </a:extLst>
            </p:cNvPr>
            <p:cNvSpPr>
              <a:spLocks noChangeArrowheads="1"/>
            </p:cNvSpPr>
            <p:nvPr/>
          </p:nvSpPr>
          <p:spPr bwMode="auto">
            <a:xfrm>
              <a:off x="2049" y="1193"/>
              <a:ext cx="58" cy="71"/>
            </a:xfrm>
            <a:prstGeom prst="rect">
              <a:avLst/>
            </a:prstGeom>
            <a:gradFill rotWithShape="0">
              <a:gsLst>
                <a:gs pos="0">
                  <a:srgbClr val="E0F5F5"/>
                </a:gs>
                <a:gs pos="100000">
                  <a:srgbClr val="66CFCC"/>
                </a:gs>
              </a:gsLst>
              <a:path path="shape">
                <a:fillToRect l="50000" t="50000" r="50000" b="50000"/>
              </a:path>
            </a:gra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34" name="Freeform 1850">
              <a:extLst>
                <a:ext uri="{FF2B5EF4-FFF2-40B4-BE49-F238E27FC236}">
                  <a16:creationId xmlns:a16="http://schemas.microsoft.com/office/drawing/2014/main" id="{94F7C591-1D7B-DA4C-9A98-67BE691621C4}"/>
                </a:ext>
              </a:extLst>
            </p:cNvPr>
            <p:cNvSpPr>
              <a:spLocks/>
            </p:cNvSpPr>
            <p:nvPr/>
          </p:nvSpPr>
          <p:spPr bwMode="auto">
            <a:xfrm>
              <a:off x="2065" y="1222"/>
              <a:ext cx="12" cy="20"/>
            </a:xfrm>
            <a:custGeom>
              <a:avLst/>
              <a:gdLst>
                <a:gd name="T0" fmla="*/ 0 w 23"/>
                <a:gd name="T1" fmla="*/ 20 h 41"/>
                <a:gd name="T2" fmla="*/ 0 w 23"/>
                <a:gd name="T3" fmla="*/ 0 h 41"/>
                <a:gd name="T4" fmla="*/ 12 w 23"/>
                <a:gd name="T5" fmla="*/ 0 h 41"/>
                <a:gd name="T6" fmla="*/ 12 w 23"/>
                <a:gd name="T7" fmla="*/ 3 h 41"/>
                <a:gd name="T8" fmla="*/ 3 w 23"/>
                <a:gd name="T9" fmla="*/ 3 h 41"/>
                <a:gd name="T10" fmla="*/ 3 w 23"/>
                <a:gd name="T11" fmla="*/ 7 h 41"/>
                <a:gd name="T12" fmla="*/ 10 w 23"/>
                <a:gd name="T13" fmla="*/ 7 h 41"/>
                <a:gd name="T14" fmla="*/ 10 w 23"/>
                <a:gd name="T15" fmla="*/ 11 h 41"/>
                <a:gd name="T16" fmla="*/ 3 w 23"/>
                <a:gd name="T17" fmla="*/ 11 h 41"/>
                <a:gd name="T18" fmla="*/ 3 w 23"/>
                <a:gd name="T19" fmla="*/ 20 h 41"/>
                <a:gd name="T20" fmla="*/ 0 w 23"/>
                <a:gd name="T21" fmla="*/ 2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6" y="6"/>
                  </a:lnTo>
                  <a:lnTo>
                    <a:pt x="6" y="15"/>
                  </a:lnTo>
                  <a:lnTo>
                    <a:pt x="20" y="15"/>
                  </a:lnTo>
                  <a:lnTo>
                    <a:pt x="20" y="23"/>
                  </a:lnTo>
                  <a:lnTo>
                    <a:pt x="6" y="23"/>
                  </a:lnTo>
                  <a:lnTo>
                    <a:pt x="6" y="41"/>
                  </a:lnTo>
                  <a:lnTo>
                    <a:pt x="0" y="41"/>
                  </a:lnTo>
                  <a:close/>
                </a:path>
              </a:pathLst>
            </a:custGeom>
            <a:solidFill>
              <a:srgbClr val="000000"/>
            </a:solidFill>
            <a:ln w="3175" cmpd="sng">
              <a:solidFill>
                <a:srgbClr val="000000"/>
              </a:solidFill>
              <a:round/>
              <a:headEnd/>
              <a:tailEnd/>
            </a:ln>
          </p:spPr>
          <p:txBody>
            <a:bodyPr/>
            <a:lstStyle/>
            <a:p>
              <a:endParaRPr lang="en-US"/>
            </a:p>
          </p:txBody>
        </p:sp>
        <p:sp>
          <p:nvSpPr>
            <p:cNvPr id="6735" name="Freeform 1851">
              <a:extLst>
                <a:ext uri="{FF2B5EF4-FFF2-40B4-BE49-F238E27FC236}">
                  <a16:creationId xmlns:a16="http://schemas.microsoft.com/office/drawing/2014/main" id="{FF28971E-F51B-5B47-BD08-6F0711B87AEF}"/>
                </a:ext>
              </a:extLst>
            </p:cNvPr>
            <p:cNvSpPr>
              <a:spLocks/>
            </p:cNvSpPr>
            <p:nvPr/>
          </p:nvSpPr>
          <p:spPr bwMode="auto">
            <a:xfrm>
              <a:off x="2079" y="1222"/>
              <a:ext cx="11" cy="20"/>
            </a:xfrm>
            <a:custGeom>
              <a:avLst/>
              <a:gdLst>
                <a:gd name="T0" fmla="*/ 0 w 22"/>
                <a:gd name="T1" fmla="*/ 3 h 41"/>
                <a:gd name="T2" fmla="*/ 0 w 22"/>
                <a:gd name="T3" fmla="*/ 0 h 41"/>
                <a:gd name="T4" fmla="*/ 11 w 22"/>
                <a:gd name="T5" fmla="*/ 0 h 41"/>
                <a:gd name="T6" fmla="*/ 11 w 22"/>
                <a:gd name="T7" fmla="*/ 3 h 41"/>
                <a:gd name="T8" fmla="*/ 9 w 22"/>
                <a:gd name="T9" fmla="*/ 7 h 41"/>
                <a:gd name="T10" fmla="*/ 6 w 22"/>
                <a:gd name="T11" fmla="*/ 14 h 41"/>
                <a:gd name="T12" fmla="*/ 6 w 22"/>
                <a:gd name="T13" fmla="*/ 17 h 41"/>
                <a:gd name="T14" fmla="*/ 5 w 22"/>
                <a:gd name="T15" fmla="*/ 20 h 41"/>
                <a:gd name="T16" fmla="*/ 2 w 22"/>
                <a:gd name="T17" fmla="*/ 20 h 41"/>
                <a:gd name="T18" fmla="*/ 4 w 22"/>
                <a:gd name="T19" fmla="*/ 11 h 41"/>
                <a:gd name="T20" fmla="*/ 7 w 22"/>
                <a:gd name="T21" fmla="*/ 3 h 41"/>
                <a:gd name="T22" fmla="*/ 0 w 22"/>
                <a:gd name="T23" fmla="*/ 3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41">
                  <a:moveTo>
                    <a:pt x="0" y="7"/>
                  </a:moveTo>
                  <a:lnTo>
                    <a:pt x="0" y="0"/>
                  </a:lnTo>
                  <a:lnTo>
                    <a:pt x="22" y="0"/>
                  </a:lnTo>
                  <a:lnTo>
                    <a:pt x="22" y="6"/>
                  </a:lnTo>
                  <a:lnTo>
                    <a:pt x="17" y="15"/>
                  </a:lnTo>
                  <a:lnTo>
                    <a:pt x="11" y="28"/>
                  </a:lnTo>
                  <a:lnTo>
                    <a:pt x="11" y="34"/>
                  </a:lnTo>
                  <a:lnTo>
                    <a:pt x="10" y="41"/>
                  </a:lnTo>
                  <a:lnTo>
                    <a:pt x="4" y="41"/>
                  </a:lnTo>
                  <a:lnTo>
                    <a:pt x="7" y="23"/>
                  </a:lnTo>
                  <a:lnTo>
                    <a:pt x="14" y="7"/>
                  </a:lnTo>
                  <a:lnTo>
                    <a:pt x="0" y="7"/>
                  </a:lnTo>
                  <a:close/>
                </a:path>
              </a:pathLst>
            </a:custGeom>
            <a:solidFill>
              <a:srgbClr val="000000"/>
            </a:solidFill>
            <a:ln w="3175" cmpd="sng">
              <a:solidFill>
                <a:srgbClr val="000000"/>
              </a:solidFill>
              <a:round/>
              <a:headEnd/>
              <a:tailEnd/>
            </a:ln>
          </p:spPr>
          <p:txBody>
            <a:bodyPr/>
            <a:lstStyle/>
            <a:p>
              <a:endParaRPr lang="en-US"/>
            </a:p>
          </p:txBody>
        </p:sp>
        <p:sp>
          <p:nvSpPr>
            <p:cNvPr id="6736" name="Oval 1852">
              <a:extLst>
                <a:ext uri="{FF2B5EF4-FFF2-40B4-BE49-F238E27FC236}">
                  <a16:creationId xmlns:a16="http://schemas.microsoft.com/office/drawing/2014/main" id="{958928BC-FB86-2643-BA81-C07A44926F65}"/>
                </a:ext>
              </a:extLst>
            </p:cNvPr>
            <p:cNvSpPr>
              <a:spLocks noChangeArrowheads="1"/>
            </p:cNvSpPr>
            <p:nvPr/>
          </p:nvSpPr>
          <p:spPr bwMode="auto">
            <a:xfrm>
              <a:off x="2055" y="1197"/>
              <a:ext cx="12" cy="15"/>
            </a:xfrm>
            <a:prstGeom prst="ellipse">
              <a:avLst/>
            </a:prstGeom>
            <a:solidFill>
              <a:srgbClr val="FF0000"/>
            </a:soli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37" name="Rectangle 1853">
              <a:extLst>
                <a:ext uri="{FF2B5EF4-FFF2-40B4-BE49-F238E27FC236}">
                  <a16:creationId xmlns:a16="http://schemas.microsoft.com/office/drawing/2014/main" id="{61140901-C389-3E43-A50E-34657BD40B6C}"/>
                </a:ext>
              </a:extLst>
            </p:cNvPr>
            <p:cNvSpPr>
              <a:spLocks noChangeArrowheads="1"/>
            </p:cNvSpPr>
            <p:nvPr/>
          </p:nvSpPr>
          <p:spPr bwMode="auto">
            <a:xfrm>
              <a:off x="2741" y="916"/>
              <a:ext cx="58" cy="71"/>
            </a:xfrm>
            <a:prstGeom prst="rect">
              <a:avLst/>
            </a:prstGeom>
            <a:gradFill rotWithShape="0">
              <a:gsLst>
                <a:gs pos="0">
                  <a:srgbClr val="D1F1F0"/>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38" name="Freeform 1854">
              <a:extLst>
                <a:ext uri="{FF2B5EF4-FFF2-40B4-BE49-F238E27FC236}">
                  <a16:creationId xmlns:a16="http://schemas.microsoft.com/office/drawing/2014/main" id="{DFBC7393-5AB2-E24D-BF4C-511223D34BE9}"/>
                </a:ext>
              </a:extLst>
            </p:cNvPr>
            <p:cNvSpPr>
              <a:spLocks/>
            </p:cNvSpPr>
            <p:nvPr/>
          </p:nvSpPr>
          <p:spPr bwMode="auto">
            <a:xfrm>
              <a:off x="2756" y="945"/>
              <a:ext cx="12" cy="20"/>
            </a:xfrm>
            <a:custGeom>
              <a:avLst/>
              <a:gdLst>
                <a:gd name="T0" fmla="*/ 0 w 23"/>
                <a:gd name="T1" fmla="*/ 20 h 41"/>
                <a:gd name="T2" fmla="*/ 0 w 23"/>
                <a:gd name="T3" fmla="*/ 0 h 41"/>
                <a:gd name="T4" fmla="*/ 12 w 23"/>
                <a:gd name="T5" fmla="*/ 0 h 41"/>
                <a:gd name="T6" fmla="*/ 12 w 23"/>
                <a:gd name="T7" fmla="*/ 3 h 41"/>
                <a:gd name="T8" fmla="*/ 4 w 23"/>
                <a:gd name="T9" fmla="*/ 3 h 41"/>
                <a:gd name="T10" fmla="*/ 4 w 23"/>
                <a:gd name="T11" fmla="*/ 7 h 41"/>
                <a:gd name="T12" fmla="*/ 11 w 23"/>
                <a:gd name="T13" fmla="*/ 7 h 41"/>
                <a:gd name="T14" fmla="*/ 11 w 23"/>
                <a:gd name="T15" fmla="*/ 11 h 41"/>
                <a:gd name="T16" fmla="*/ 4 w 23"/>
                <a:gd name="T17" fmla="*/ 11 h 41"/>
                <a:gd name="T18" fmla="*/ 4 w 23"/>
                <a:gd name="T19" fmla="*/ 20 h 41"/>
                <a:gd name="T20" fmla="*/ 0 w 23"/>
                <a:gd name="T21" fmla="*/ 2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8" y="6"/>
                  </a:lnTo>
                  <a:lnTo>
                    <a:pt x="8" y="15"/>
                  </a:lnTo>
                  <a:lnTo>
                    <a:pt x="22" y="15"/>
                  </a:lnTo>
                  <a:lnTo>
                    <a:pt x="22" y="23"/>
                  </a:lnTo>
                  <a:lnTo>
                    <a:pt x="8" y="23"/>
                  </a:lnTo>
                  <a:lnTo>
                    <a:pt x="8" y="41"/>
                  </a:lnTo>
                  <a:lnTo>
                    <a:pt x="0" y="4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39" name="Freeform 1855">
              <a:extLst>
                <a:ext uri="{FF2B5EF4-FFF2-40B4-BE49-F238E27FC236}">
                  <a16:creationId xmlns:a16="http://schemas.microsoft.com/office/drawing/2014/main" id="{D808BF0E-9C1F-4944-9650-6ABF94563F5B}"/>
                </a:ext>
              </a:extLst>
            </p:cNvPr>
            <p:cNvSpPr>
              <a:spLocks/>
            </p:cNvSpPr>
            <p:nvPr/>
          </p:nvSpPr>
          <p:spPr bwMode="auto">
            <a:xfrm>
              <a:off x="2770" y="944"/>
              <a:ext cx="12" cy="21"/>
            </a:xfrm>
            <a:custGeom>
              <a:avLst/>
              <a:gdLst>
                <a:gd name="T0" fmla="*/ 12 w 23"/>
                <a:gd name="T1" fmla="*/ 17 h 43"/>
                <a:gd name="T2" fmla="*/ 12 w 23"/>
                <a:gd name="T3" fmla="*/ 21 h 43"/>
                <a:gd name="T4" fmla="*/ 0 w 23"/>
                <a:gd name="T5" fmla="*/ 21 h 43"/>
                <a:gd name="T6" fmla="*/ 1 w 23"/>
                <a:gd name="T7" fmla="*/ 17 h 43"/>
                <a:gd name="T8" fmla="*/ 3 w 23"/>
                <a:gd name="T9" fmla="*/ 15 h 43"/>
                <a:gd name="T10" fmla="*/ 5 w 23"/>
                <a:gd name="T11" fmla="*/ 12 h 43"/>
                <a:gd name="T12" fmla="*/ 7 w 23"/>
                <a:gd name="T13" fmla="*/ 10 h 43"/>
                <a:gd name="T14" fmla="*/ 8 w 23"/>
                <a:gd name="T15" fmla="*/ 8 h 43"/>
                <a:gd name="T16" fmla="*/ 9 w 23"/>
                <a:gd name="T17" fmla="*/ 8 h 43"/>
                <a:gd name="T18" fmla="*/ 9 w 23"/>
                <a:gd name="T19" fmla="*/ 6 h 43"/>
                <a:gd name="T20" fmla="*/ 9 w 23"/>
                <a:gd name="T21" fmla="*/ 5 h 43"/>
                <a:gd name="T22" fmla="*/ 8 w 23"/>
                <a:gd name="T23" fmla="*/ 4 h 43"/>
                <a:gd name="T24" fmla="*/ 6 w 23"/>
                <a:gd name="T25" fmla="*/ 4 h 43"/>
                <a:gd name="T26" fmla="*/ 5 w 23"/>
                <a:gd name="T27" fmla="*/ 4 h 43"/>
                <a:gd name="T28" fmla="*/ 4 w 23"/>
                <a:gd name="T29" fmla="*/ 5 h 43"/>
                <a:gd name="T30" fmla="*/ 3 w 23"/>
                <a:gd name="T31" fmla="*/ 6 h 43"/>
                <a:gd name="T32" fmla="*/ 0 w 23"/>
                <a:gd name="T33" fmla="*/ 6 h 43"/>
                <a:gd name="T34" fmla="*/ 2 w 23"/>
                <a:gd name="T35" fmla="*/ 1 h 43"/>
                <a:gd name="T36" fmla="*/ 6 w 23"/>
                <a:gd name="T37" fmla="*/ 0 h 43"/>
                <a:gd name="T38" fmla="*/ 9 w 23"/>
                <a:gd name="T39" fmla="*/ 1 h 43"/>
                <a:gd name="T40" fmla="*/ 10 w 23"/>
                <a:gd name="T41" fmla="*/ 1 h 43"/>
                <a:gd name="T42" fmla="*/ 12 w 23"/>
                <a:gd name="T43" fmla="*/ 6 h 43"/>
                <a:gd name="T44" fmla="*/ 12 w 23"/>
                <a:gd name="T45" fmla="*/ 8 h 43"/>
                <a:gd name="T46" fmla="*/ 11 w 23"/>
                <a:gd name="T47" fmla="*/ 8 h 43"/>
                <a:gd name="T48" fmla="*/ 10 w 23"/>
                <a:gd name="T49" fmla="*/ 11 h 43"/>
                <a:gd name="T50" fmla="*/ 8 w 23"/>
                <a:gd name="T51" fmla="*/ 14 h 43"/>
                <a:gd name="T52" fmla="*/ 5 w 23"/>
                <a:gd name="T53" fmla="*/ 16 h 43"/>
                <a:gd name="T54" fmla="*/ 5 w 23"/>
                <a:gd name="T55" fmla="*/ 17 h 43"/>
                <a:gd name="T56" fmla="*/ 12 w 23"/>
                <a:gd name="T57" fmla="*/ 17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 h="43">
                  <a:moveTo>
                    <a:pt x="23" y="35"/>
                  </a:moveTo>
                  <a:lnTo>
                    <a:pt x="23" y="43"/>
                  </a:lnTo>
                  <a:lnTo>
                    <a:pt x="0" y="43"/>
                  </a:lnTo>
                  <a:lnTo>
                    <a:pt x="2" y="35"/>
                  </a:lnTo>
                  <a:lnTo>
                    <a:pt x="5" y="30"/>
                  </a:lnTo>
                  <a:lnTo>
                    <a:pt x="9" y="24"/>
                  </a:lnTo>
                  <a:lnTo>
                    <a:pt x="13" y="21"/>
                  </a:lnTo>
                  <a:lnTo>
                    <a:pt x="15" y="17"/>
                  </a:lnTo>
                  <a:lnTo>
                    <a:pt x="17" y="16"/>
                  </a:lnTo>
                  <a:lnTo>
                    <a:pt x="17" y="13"/>
                  </a:lnTo>
                  <a:lnTo>
                    <a:pt x="17" y="11"/>
                  </a:lnTo>
                  <a:lnTo>
                    <a:pt x="15" y="8"/>
                  </a:lnTo>
                  <a:lnTo>
                    <a:pt x="12" y="8"/>
                  </a:lnTo>
                  <a:lnTo>
                    <a:pt x="9" y="8"/>
                  </a:lnTo>
                  <a:lnTo>
                    <a:pt x="8" y="11"/>
                  </a:lnTo>
                  <a:lnTo>
                    <a:pt x="6" y="13"/>
                  </a:lnTo>
                  <a:lnTo>
                    <a:pt x="0" y="13"/>
                  </a:lnTo>
                  <a:lnTo>
                    <a:pt x="4" y="3"/>
                  </a:lnTo>
                  <a:lnTo>
                    <a:pt x="12" y="0"/>
                  </a:lnTo>
                  <a:lnTo>
                    <a:pt x="17" y="2"/>
                  </a:lnTo>
                  <a:lnTo>
                    <a:pt x="19" y="3"/>
                  </a:lnTo>
                  <a:lnTo>
                    <a:pt x="23" y="13"/>
                  </a:lnTo>
                  <a:lnTo>
                    <a:pt x="23" y="16"/>
                  </a:lnTo>
                  <a:lnTo>
                    <a:pt x="22" y="17"/>
                  </a:lnTo>
                  <a:lnTo>
                    <a:pt x="19" y="22"/>
                  </a:lnTo>
                  <a:lnTo>
                    <a:pt x="15" y="29"/>
                  </a:lnTo>
                  <a:lnTo>
                    <a:pt x="10" y="33"/>
                  </a:lnTo>
                  <a:lnTo>
                    <a:pt x="9" y="35"/>
                  </a:lnTo>
                  <a:lnTo>
                    <a:pt x="23" y="35"/>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0" name="Oval 1856">
              <a:extLst>
                <a:ext uri="{FF2B5EF4-FFF2-40B4-BE49-F238E27FC236}">
                  <a16:creationId xmlns:a16="http://schemas.microsoft.com/office/drawing/2014/main" id="{4CAF9381-8F60-DA47-889A-41FE7C5F014F}"/>
                </a:ext>
              </a:extLst>
            </p:cNvPr>
            <p:cNvSpPr>
              <a:spLocks noChangeArrowheads="1"/>
            </p:cNvSpPr>
            <p:nvPr/>
          </p:nvSpPr>
          <p:spPr bwMode="auto">
            <a:xfrm>
              <a:off x="2747" y="919"/>
              <a:ext cx="12" cy="15"/>
            </a:xfrm>
            <a:prstGeom prst="ellipse">
              <a:avLst/>
            </a:prstGeom>
            <a:gradFill rotWithShape="0">
              <a:gsLst>
                <a:gs pos="0">
                  <a:srgbClr val="FFB2B2"/>
                </a:gs>
                <a:gs pos="100000">
                  <a:srgbClr val="FF0000"/>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41" name="Rectangle 1857">
              <a:extLst>
                <a:ext uri="{FF2B5EF4-FFF2-40B4-BE49-F238E27FC236}">
                  <a16:creationId xmlns:a16="http://schemas.microsoft.com/office/drawing/2014/main" id="{758A0F2A-30DA-6348-99EC-1AB1F9E68E54}"/>
                </a:ext>
              </a:extLst>
            </p:cNvPr>
            <p:cNvSpPr>
              <a:spLocks noChangeArrowheads="1"/>
            </p:cNvSpPr>
            <p:nvPr/>
          </p:nvSpPr>
          <p:spPr bwMode="auto">
            <a:xfrm>
              <a:off x="2741" y="1009"/>
              <a:ext cx="58" cy="71"/>
            </a:xfrm>
            <a:prstGeom prst="rect">
              <a:avLst/>
            </a:prstGeom>
            <a:gradFill rotWithShape="0">
              <a:gsLst>
                <a:gs pos="0">
                  <a:srgbClr val="D1F1F0"/>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42" name="Freeform 1858">
              <a:extLst>
                <a:ext uri="{FF2B5EF4-FFF2-40B4-BE49-F238E27FC236}">
                  <a16:creationId xmlns:a16="http://schemas.microsoft.com/office/drawing/2014/main" id="{6BF3E125-E2D1-5A40-948F-BEABEDDBB091}"/>
                </a:ext>
              </a:extLst>
            </p:cNvPr>
            <p:cNvSpPr>
              <a:spLocks/>
            </p:cNvSpPr>
            <p:nvPr/>
          </p:nvSpPr>
          <p:spPr bwMode="auto">
            <a:xfrm>
              <a:off x="2756" y="1036"/>
              <a:ext cx="12" cy="21"/>
            </a:xfrm>
            <a:custGeom>
              <a:avLst/>
              <a:gdLst>
                <a:gd name="T0" fmla="*/ 0 w 23"/>
                <a:gd name="T1" fmla="*/ 21 h 41"/>
                <a:gd name="T2" fmla="*/ 0 w 23"/>
                <a:gd name="T3" fmla="*/ 0 h 41"/>
                <a:gd name="T4" fmla="*/ 12 w 23"/>
                <a:gd name="T5" fmla="*/ 0 h 41"/>
                <a:gd name="T6" fmla="*/ 12 w 23"/>
                <a:gd name="T7" fmla="*/ 4 h 41"/>
                <a:gd name="T8" fmla="*/ 4 w 23"/>
                <a:gd name="T9" fmla="*/ 4 h 41"/>
                <a:gd name="T10" fmla="*/ 4 w 23"/>
                <a:gd name="T11" fmla="*/ 9 h 41"/>
                <a:gd name="T12" fmla="*/ 11 w 23"/>
                <a:gd name="T13" fmla="*/ 9 h 41"/>
                <a:gd name="T14" fmla="*/ 11 w 23"/>
                <a:gd name="T15" fmla="*/ 12 h 41"/>
                <a:gd name="T16" fmla="*/ 4 w 23"/>
                <a:gd name="T17" fmla="*/ 12 h 41"/>
                <a:gd name="T18" fmla="*/ 4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8"/>
                  </a:lnTo>
                  <a:lnTo>
                    <a:pt x="8" y="8"/>
                  </a:lnTo>
                  <a:lnTo>
                    <a:pt x="8" y="17"/>
                  </a:lnTo>
                  <a:lnTo>
                    <a:pt x="22" y="17"/>
                  </a:lnTo>
                  <a:lnTo>
                    <a:pt x="22" y="23"/>
                  </a:lnTo>
                  <a:lnTo>
                    <a:pt x="8" y="23"/>
                  </a:lnTo>
                  <a:lnTo>
                    <a:pt x="8" y="41"/>
                  </a:lnTo>
                  <a:lnTo>
                    <a:pt x="0" y="4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3" name="Freeform 1859">
              <a:extLst>
                <a:ext uri="{FF2B5EF4-FFF2-40B4-BE49-F238E27FC236}">
                  <a16:creationId xmlns:a16="http://schemas.microsoft.com/office/drawing/2014/main" id="{CE7BEBA5-AB07-514F-96A8-48C6AEB69EEF}"/>
                </a:ext>
              </a:extLst>
            </p:cNvPr>
            <p:cNvSpPr>
              <a:spLocks/>
            </p:cNvSpPr>
            <p:nvPr/>
          </p:nvSpPr>
          <p:spPr bwMode="auto">
            <a:xfrm>
              <a:off x="2770" y="1036"/>
              <a:ext cx="12" cy="21"/>
            </a:xfrm>
            <a:custGeom>
              <a:avLst/>
              <a:gdLst>
                <a:gd name="T0" fmla="*/ 7 w 23"/>
                <a:gd name="T1" fmla="*/ 0 h 41"/>
                <a:gd name="T2" fmla="*/ 7 w 23"/>
                <a:gd name="T3" fmla="*/ 2 h 41"/>
                <a:gd name="T4" fmla="*/ 5 w 23"/>
                <a:gd name="T5" fmla="*/ 3 h 41"/>
                <a:gd name="T6" fmla="*/ 5 w 23"/>
                <a:gd name="T7" fmla="*/ 5 h 41"/>
                <a:gd name="T8" fmla="*/ 4 w 23"/>
                <a:gd name="T9" fmla="*/ 6 h 41"/>
                <a:gd name="T10" fmla="*/ 4 w 23"/>
                <a:gd name="T11" fmla="*/ 7 h 41"/>
                <a:gd name="T12" fmla="*/ 3 w 23"/>
                <a:gd name="T13" fmla="*/ 7 h 41"/>
                <a:gd name="T14" fmla="*/ 3 w 23"/>
                <a:gd name="T15" fmla="*/ 9 h 41"/>
                <a:gd name="T16" fmla="*/ 2 w 23"/>
                <a:gd name="T17" fmla="*/ 10 h 41"/>
                <a:gd name="T18" fmla="*/ 2 w 23"/>
                <a:gd name="T19" fmla="*/ 11 h 41"/>
                <a:gd name="T20" fmla="*/ 1 w 23"/>
                <a:gd name="T21" fmla="*/ 12 h 41"/>
                <a:gd name="T22" fmla="*/ 1 w 23"/>
                <a:gd name="T23" fmla="*/ 14 h 41"/>
                <a:gd name="T24" fmla="*/ 0 w 23"/>
                <a:gd name="T25" fmla="*/ 14 h 41"/>
                <a:gd name="T26" fmla="*/ 0 w 23"/>
                <a:gd name="T27" fmla="*/ 17 h 41"/>
                <a:gd name="T28" fmla="*/ 7 w 23"/>
                <a:gd name="T29" fmla="*/ 17 h 41"/>
                <a:gd name="T30" fmla="*/ 7 w 23"/>
                <a:gd name="T31" fmla="*/ 21 h 41"/>
                <a:gd name="T32" fmla="*/ 10 w 23"/>
                <a:gd name="T33" fmla="*/ 21 h 41"/>
                <a:gd name="T34" fmla="*/ 10 w 23"/>
                <a:gd name="T35" fmla="*/ 17 h 41"/>
                <a:gd name="T36" fmla="*/ 12 w 23"/>
                <a:gd name="T37" fmla="*/ 17 h 41"/>
                <a:gd name="T38" fmla="*/ 12 w 23"/>
                <a:gd name="T39" fmla="*/ 14 h 41"/>
                <a:gd name="T40" fmla="*/ 10 w 23"/>
                <a:gd name="T41" fmla="*/ 14 h 41"/>
                <a:gd name="T42" fmla="*/ 10 w 23"/>
                <a:gd name="T43" fmla="*/ 7 h 41"/>
                <a:gd name="T44" fmla="*/ 7 w 23"/>
                <a:gd name="T45" fmla="*/ 7 h 41"/>
                <a:gd name="T46" fmla="*/ 7 w 23"/>
                <a:gd name="T47" fmla="*/ 14 h 41"/>
                <a:gd name="T48" fmla="*/ 3 w 23"/>
                <a:gd name="T49" fmla="*/ 14 h 41"/>
                <a:gd name="T50" fmla="*/ 3 w 23"/>
                <a:gd name="T51" fmla="*/ 12 h 41"/>
                <a:gd name="T52" fmla="*/ 5 w 23"/>
                <a:gd name="T53" fmla="*/ 11 h 41"/>
                <a:gd name="T54" fmla="*/ 5 w 23"/>
                <a:gd name="T55" fmla="*/ 10 h 41"/>
                <a:gd name="T56" fmla="*/ 6 w 23"/>
                <a:gd name="T57" fmla="*/ 9 h 41"/>
                <a:gd name="T58" fmla="*/ 6 w 23"/>
                <a:gd name="T59" fmla="*/ 7 h 41"/>
                <a:gd name="T60" fmla="*/ 10 w 23"/>
                <a:gd name="T61" fmla="*/ 7 h 41"/>
                <a:gd name="T62" fmla="*/ 10 w 23"/>
                <a:gd name="T63" fmla="*/ 0 h 41"/>
                <a:gd name="T64" fmla="*/ 7 w 23"/>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 h="41">
                  <a:moveTo>
                    <a:pt x="14" y="0"/>
                  </a:moveTo>
                  <a:lnTo>
                    <a:pt x="13" y="4"/>
                  </a:lnTo>
                  <a:lnTo>
                    <a:pt x="10" y="6"/>
                  </a:lnTo>
                  <a:lnTo>
                    <a:pt x="10" y="9"/>
                  </a:lnTo>
                  <a:lnTo>
                    <a:pt x="8" y="11"/>
                  </a:lnTo>
                  <a:lnTo>
                    <a:pt x="8" y="14"/>
                  </a:lnTo>
                  <a:lnTo>
                    <a:pt x="6" y="14"/>
                  </a:lnTo>
                  <a:lnTo>
                    <a:pt x="6" y="17"/>
                  </a:lnTo>
                  <a:lnTo>
                    <a:pt x="4" y="19"/>
                  </a:lnTo>
                  <a:lnTo>
                    <a:pt x="4" y="22"/>
                  </a:lnTo>
                  <a:lnTo>
                    <a:pt x="1" y="23"/>
                  </a:lnTo>
                  <a:lnTo>
                    <a:pt x="1" y="27"/>
                  </a:lnTo>
                  <a:lnTo>
                    <a:pt x="0" y="27"/>
                  </a:lnTo>
                  <a:lnTo>
                    <a:pt x="0" y="34"/>
                  </a:lnTo>
                  <a:lnTo>
                    <a:pt x="13" y="34"/>
                  </a:lnTo>
                  <a:lnTo>
                    <a:pt x="13" y="41"/>
                  </a:lnTo>
                  <a:lnTo>
                    <a:pt x="19" y="41"/>
                  </a:lnTo>
                  <a:lnTo>
                    <a:pt x="19" y="34"/>
                  </a:lnTo>
                  <a:lnTo>
                    <a:pt x="23" y="34"/>
                  </a:lnTo>
                  <a:lnTo>
                    <a:pt x="23" y="27"/>
                  </a:lnTo>
                  <a:lnTo>
                    <a:pt x="19" y="27"/>
                  </a:lnTo>
                  <a:lnTo>
                    <a:pt x="19" y="14"/>
                  </a:lnTo>
                  <a:lnTo>
                    <a:pt x="13" y="14"/>
                  </a:lnTo>
                  <a:lnTo>
                    <a:pt x="13" y="27"/>
                  </a:lnTo>
                  <a:lnTo>
                    <a:pt x="6" y="27"/>
                  </a:lnTo>
                  <a:lnTo>
                    <a:pt x="6" y="23"/>
                  </a:lnTo>
                  <a:lnTo>
                    <a:pt x="9" y="22"/>
                  </a:lnTo>
                  <a:lnTo>
                    <a:pt x="9" y="19"/>
                  </a:lnTo>
                  <a:lnTo>
                    <a:pt x="12" y="17"/>
                  </a:lnTo>
                  <a:lnTo>
                    <a:pt x="12" y="14"/>
                  </a:lnTo>
                  <a:lnTo>
                    <a:pt x="19" y="14"/>
                  </a:lnTo>
                  <a:lnTo>
                    <a:pt x="19" y="0"/>
                  </a:lnTo>
                  <a:lnTo>
                    <a:pt x="14"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4" name="Oval 1860">
              <a:extLst>
                <a:ext uri="{FF2B5EF4-FFF2-40B4-BE49-F238E27FC236}">
                  <a16:creationId xmlns:a16="http://schemas.microsoft.com/office/drawing/2014/main" id="{DBE98DC1-AD20-0249-8D2D-7B0FB40A5F8B}"/>
                </a:ext>
              </a:extLst>
            </p:cNvPr>
            <p:cNvSpPr>
              <a:spLocks noChangeArrowheads="1"/>
            </p:cNvSpPr>
            <p:nvPr/>
          </p:nvSpPr>
          <p:spPr bwMode="auto">
            <a:xfrm>
              <a:off x="2747" y="1011"/>
              <a:ext cx="12" cy="15"/>
            </a:xfrm>
            <a:prstGeom prst="ellipse">
              <a:avLst/>
            </a:prstGeom>
            <a:gradFill rotWithShape="0">
              <a:gsLst>
                <a:gs pos="0">
                  <a:srgbClr val="FFB2B2"/>
                </a:gs>
                <a:gs pos="100000">
                  <a:srgbClr val="FF0000"/>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45" name="Rectangle 1861">
              <a:extLst>
                <a:ext uri="{FF2B5EF4-FFF2-40B4-BE49-F238E27FC236}">
                  <a16:creationId xmlns:a16="http://schemas.microsoft.com/office/drawing/2014/main" id="{9435C832-44EF-0648-A339-A6DF853E383A}"/>
                </a:ext>
              </a:extLst>
            </p:cNvPr>
            <p:cNvSpPr>
              <a:spLocks noChangeArrowheads="1"/>
            </p:cNvSpPr>
            <p:nvPr/>
          </p:nvSpPr>
          <p:spPr bwMode="auto">
            <a:xfrm>
              <a:off x="2741" y="1101"/>
              <a:ext cx="58" cy="71"/>
            </a:xfrm>
            <a:prstGeom prst="rect">
              <a:avLst/>
            </a:prstGeom>
            <a:gradFill rotWithShape="0">
              <a:gsLst>
                <a:gs pos="0">
                  <a:srgbClr val="D1F1F0"/>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46" name="Freeform 1862">
              <a:extLst>
                <a:ext uri="{FF2B5EF4-FFF2-40B4-BE49-F238E27FC236}">
                  <a16:creationId xmlns:a16="http://schemas.microsoft.com/office/drawing/2014/main" id="{973B2F56-3750-854F-A555-047D406B5D21}"/>
                </a:ext>
              </a:extLst>
            </p:cNvPr>
            <p:cNvSpPr>
              <a:spLocks/>
            </p:cNvSpPr>
            <p:nvPr/>
          </p:nvSpPr>
          <p:spPr bwMode="auto">
            <a:xfrm>
              <a:off x="2756" y="1129"/>
              <a:ext cx="12" cy="21"/>
            </a:xfrm>
            <a:custGeom>
              <a:avLst/>
              <a:gdLst>
                <a:gd name="T0" fmla="*/ 0 w 23"/>
                <a:gd name="T1" fmla="*/ 21 h 41"/>
                <a:gd name="T2" fmla="*/ 0 w 23"/>
                <a:gd name="T3" fmla="*/ 0 h 41"/>
                <a:gd name="T4" fmla="*/ 12 w 23"/>
                <a:gd name="T5" fmla="*/ 0 h 41"/>
                <a:gd name="T6" fmla="*/ 12 w 23"/>
                <a:gd name="T7" fmla="*/ 3 h 41"/>
                <a:gd name="T8" fmla="*/ 4 w 23"/>
                <a:gd name="T9" fmla="*/ 3 h 41"/>
                <a:gd name="T10" fmla="*/ 4 w 23"/>
                <a:gd name="T11" fmla="*/ 9 h 41"/>
                <a:gd name="T12" fmla="*/ 11 w 23"/>
                <a:gd name="T13" fmla="*/ 9 h 41"/>
                <a:gd name="T14" fmla="*/ 11 w 23"/>
                <a:gd name="T15" fmla="*/ 12 h 41"/>
                <a:gd name="T16" fmla="*/ 4 w 23"/>
                <a:gd name="T17" fmla="*/ 12 h 41"/>
                <a:gd name="T18" fmla="*/ 4 w 23"/>
                <a:gd name="T19" fmla="*/ 21 h 41"/>
                <a:gd name="T20" fmla="*/ 0 w 23"/>
                <a:gd name="T21" fmla="*/ 21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8" y="6"/>
                  </a:lnTo>
                  <a:lnTo>
                    <a:pt x="8" y="17"/>
                  </a:lnTo>
                  <a:lnTo>
                    <a:pt x="22" y="17"/>
                  </a:lnTo>
                  <a:lnTo>
                    <a:pt x="22" y="24"/>
                  </a:lnTo>
                  <a:lnTo>
                    <a:pt x="8" y="24"/>
                  </a:lnTo>
                  <a:lnTo>
                    <a:pt x="8" y="41"/>
                  </a:lnTo>
                  <a:lnTo>
                    <a:pt x="0" y="4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7" name="Freeform 1863">
              <a:extLst>
                <a:ext uri="{FF2B5EF4-FFF2-40B4-BE49-F238E27FC236}">
                  <a16:creationId xmlns:a16="http://schemas.microsoft.com/office/drawing/2014/main" id="{9F11E1EE-FB71-5F48-8AF4-6C4FF2269438}"/>
                </a:ext>
              </a:extLst>
            </p:cNvPr>
            <p:cNvSpPr>
              <a:spLocks/>
            </p:cNvSpPr>
            <p:nvPr/>
          </p:nvSpPr>
          <p:spPr bwMode="auto">
            <a:xfrm>
              <a:off x="2770" y="1129"/>
              <a:ext cx="12" cy="22"/>
            </a:xfrm>
            <a:custGeom>
              <a:avLst/>
              <a:gdLst>
                <a:gd name="T0" fmla="*/ 7 w 23"/>
                <a:gd name="T1" fmla="*/ 0 h 43"/>
                <a:gd name="T2" fmla="*/ 7 w 23"/>
                <a:gd name="T3" fmla="*/ 1 h 43"/>
                <a:gd name="T4" fmla="*/ 4 w 23"/>
                <a:gd name="T5" fmla="*/ 1 h 43"/>
                <a:gd name="T6" fmla="*/ 4 w 23"/>
                <a:gd name="T7" fmla="*/ 2 h 43"/>
                <a:gd name="T8" fmla="*/ 2 w 23"/>
                <a:gd name="T9" fmla="*/ 3 h 43"/>
                <a:gd name="T10" fmla="*/ 2 w 23"/>
                <a:gd name="T11" fmla="*/ 4 h 43"/>
                <a:gd name="T12" fmla="*/ 1 w 23"/>
                <a:gd name="T13" fmla="*/ 4 h 43"/>
                <a:gd name="T14" fmla="*/ 1 w 23"/>
                <a:gd name="T15" fmla="*/ 6 h 43"/>
                <a:gd name="T16" fmla="*/ 1 w 23"/>
                <a:gd name="T17" fmla="*/ 6 h 43"/>
                <a:gd name="T18" fmla="*/ 0 w 23"/>
                <a:gd name="T19" fmla="*/ 13 h 43"/>
                <a:gd name="T20" fmla="*/ 1 w 23"/>
                <a:gd name="T21" fmla="*/ 13 h 43"/>
                <a:gd name="T22" fmla="*/ 1 w 23"/>
                <a:gd name="T23" fmla="*/ 17 h 43"/>
                <a:gd name="T24" fmla="*/ 1 w 23"/>
                <a:gd name="T25" fmla="*/ 17 h 43"/>
                <a:gd name="T26" fmla="*/ 2 w 23"/>
                <a:gd name="T27" fmla="*/ 20 h 43"/>
                <a:gd name="T28" fmla="*/ 3 w 23"/>
                <a:gd name="T29" fmla="*/ 20 h 43"/>
                <a:gd name="T30" fmla="*/ 4 w 23"/>
                <a:gd name="T31" fmla="*/ 22 h 43"/>
                <a:gd name="T32" fmla="*/ 8 w 23"/>
                <a:gd name="T33" fmla="*/ 22 h 43"/>
                <a:gd name="T34" fmla="*/ 8 w 23"/>
                <a:gd name="T35" fmla="*/ 21 h 43"/>
                <a:gd name="T36" fmla="*/ 11 w 23"/>
                <a:gd name="T37" fmla="*/ 20 h 43"/>
                <a:gd name="T38" fmla="*/ 11 w 23"/>
                <a:gd name="T39" fmla="*/ 16 h 43"/>
                <a:gd name="T40" fmla="*/ 12 w 23"/>
                <a:gd name="T41" fmla="*/ 16 h 43"/>
                <a:gd name="T42" fmla="*/ 11 w 23"/>
                <a:gd name="T43" fmla="*/ 11 h 43"/>
                <a:gd name="T44" fmla="*/ 8 w 23"/>
                <a:gd name="T45" fmla="*/ 11 h 43"/>
                <a:gd name="T46" fmla="*/ 8 w 23"/>
                <a:gd name="T47" fmla="*/ 13 h 43"/>
                <a:gd name="T48" fmla="*/ 9 w 23"/>
                <a:gd name="T49" fmla="*/ 13 h 43"/>
                <a:gd name="T50" fmla="*/ 9 w 23"/>
                <a:gd name="T51" fmla="*/ 16 h 43"/>
                <a:gd name="T52" fmla="*/ 8 w 23"/>
                <a:gd name="T53" fmla="*/ 16 h 43"/>
                <a:gd name="T54" fmla="*/ 8 w 23"/>
                <a:gd name="T55" fmla="*/ 18 h 43"/>
                <a:gd name="T56" fmla="*/ 5 w 23"/>
                <a:gd name="T57" fmla="*/ 18 h 43"/>
                <a:gd name="T58" fmla="*/ 5 w 23"/>
                <a:gd name="T59" fmla="*/ 16 h 43"/>
                <a:gd name="T60" fmla="*/ 4 w 23"/>
                <a:gd name="T61" fmla="*/ 16 h 43"/>
                <a:gd name="T62" fmla="*/ 4 w 23"/>
                <a:gd name="T63" fmla="*/ 13 h 43"/>
                <a:gd name="T64" fmla="*/ 5 w 23"/>
                <a:gd name="T65" fmla="*/ 13 h 43"/>
                <a:gd name="T66" fmla="*/ 5 w 23"/>
                <a:gd name="T67" fmla="*/ 11 h 43"/>
                <a:gd name="T68" fmla="*/ 11 w 23"/>
                <a:gd name="T69" fmla="*/ 11 h 43"/>
                <a:gd name="T70" fmla="*/ 11 w 23"/>
                <a:gd name="T71" fmla="*/ 10 h 43"/>
                <a:gd name="T72" fmla="*/ 9 w 23"/>
                <a:gd name="T73" fmla="*/ 10 h 43"/>
                <a:gd name="T74" fmla="*/ 9 w 23"/>
                <a:gd name="T75" fmla="*/ 9 h 43"/>
                <a:gd name="T76" fmla="*/ 8 w 23"/>
                <a:gd name="T77" fmla="*/ 9 h 43"/>
                <a:gd name="T78" fmla="*/ 8 w 23"/>
                <a:gd name="T79" fmla="*/ 8 h 43"/>
                <a:gd name="T80" fmla="*/ 5 w 23"/>
                <a:gd name="T81" fmla="*/ 8 h 43"/>
                <a:gd name="T82" fmla="*/ 5 w 23"/>
                <a:gd name="T83" fmla="*/ 9 h 43"/>
                <a:gd name="T84" fmla="*/ 4 w 23"/>
                <a:gd name="T85" fmla="*/ 9 h 43"/>
                <a:gd name="T86" fmla="*/ 4 w 23"/>
                <a:gd name="T87" fmla="*/ 5 h 43"/>
                <a:gd name="T88" fmla="*/ 5 w 23"/>
                <a:gd name="T89" fmla="*/ 4 h 43"/>
                <a:gd name="T90" fmla="*/ 11 w 23"/>
                <a:gd name="T91" fmla="*/ 4 h 43"/>
                <a:gd name="T92" fmla="*/ 9 w 23"/>
                <a:gd name="T93" fmla="*/ 0 h 43"/>
                <a:gd name="T94" fmla="*/ 7 w 23"/>
                <a:gd name="T95" fmla="*/ 0 h 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 h="43">
                  <a:moveTo>
                    <a:pt x="13" y="0"/>
                  </a:moveTo>
                  <a:lnTo>
                    <a:pt x="13" y="1"/>
                  </a:lnTo>
                  <a:lnTo>
                    <a:pt x="8" y="1"/>
                  </a:lnTo>
                  <a:lnTo>
                    <a:pt x="8" y="3"/>
                  </a:lnTo>
                  <a:lnTo>
                    <a:pt x="4" y="5"/>
                  </a:lnTo>
                  <a:lnTo>
                    <a:pt x="4" y="8"/>
                  </a:lnTo>
                  <a:lnTo>
                    <a:pt x="2" y="8"/>
                  </a:lnTo>
                  <a:lnTo>
                    <a:pt x="2" y="11"/>
                  </a:lnTo>
                  <a:lnTo>
                    <a:pt x="1" y="11"/>
                  </a:lnTo>
                  <a:lnTo>
                    <a:pt x="0" y="25"/>
                  </a:lnTo>
                  <a:lnTo>
                    <a:pt x="1" y="25"/>
                  </a:lnTo>
                  <a:lnTo>
                    <a:pt x="1" y="33"/>
                  </a:lnTo>
                  <a:lnTo>
                    <a:pt x="2" y="33"/>
                  </a:lnTo>
                  <a:lnTo>
                    <a:pt x="4" y="39"/>
                  </a:lnTo>
                  <a:lnTo>
                    <a:pt x="6" y="39"/>
                  </a:lnTo>
                  <a:lnTo>
                    <a:pt x="8" y="43"/>
                  </a:lnTo>
                  <a:lnTo>
                    <a:pt x="15" y="43"/>
                  </a:lnTo>
                  <a:lnTo>
                    <a:pt x="15" y="41"/>
                  </a:lnTo>
                  <a:lnTo>
                    <a:pt x="21" y="39"/>
                  </a:lnTo>
                  <a:lnTo>
                    <a:pt x="22" y="31"/>
                  </a:lnTo>
                  <a:lnTo>
                    <a:pt x="23" y="31"/>
                  </a:lnTo>
                  <a:lnTo>
                    <a:pt x="22" y="22"/>
                  </a:lnTo>
                  <a:lnTo>
                    <a:pt x="15" y="22"/>
                  </a:lnTo>
                  <a:lnTo>
                    <a:pt x="15" y="25"/>
                  </a:lnTo>
                  <a:lnTo>
                    <a:pt x="17" y="25"/>
                  </a:lnTo>
                  <a:lnTo>
                    <a:pt x="17" y="31"/>
                  </a:lnTo>
                  <a:lnTo>
                    <a:pt x="15" y="31"/>
                  </a:lnTo>
                  <a:lnTo>
                    <a:pt x="15" y="35"/>
                  </a:lnTo>
                  <a:lnTo>
                    <a:pt x="9" y="35"/>
                  </a:lnTo>
                  <a:lnTo>
                    <a:pt x="9" y="31"/>
                  </a:lnTo>
                  <a:lnTo>
                    <a:pt x="8" y="31"/>
                  </a:lnTo>
                  <a:lnTo>
                    <a:pt x="8" y="25"/>
                  </a:lnTo>
                  <a:lnTo>
                    <a:pt x="9" y="25"/>
                  </a:lnTo>
                  <a:lnTo>
                    <a:pt x="9" y="22"/>
                  </a:lnTo>
                  <a:lnTo>
                    <a:pt x="21" y="22"/>
                  </a:lnTo>
                  <a:lnTo>
                    <a:pt x="21" y="19"/>
                  </a:lnTo>
                  <a:lnTo>
                    <a:pt x="18" y="19"/>
                  </a:lnTo>
                  <a:lnTo>
                    <a:pt x="18" y="17"/>
                  </a:lnTo>
                  <a:lnTo>
                    <a:pt x="15" y="17"/>
                  </a:lnTo>
                  <a:lnTo>
                    <a:pt x="15" y="16"/>
                  </a:lnTo>
                  <a:lnTo>
                    <a:pt x="10" y="16"/>
                  </a:lnTo>
                  <a:lnTo>
                    <a:pt x="10" y="17"/>
                  </a:lnTo>
                  <a:lnTo>
                    <a:pt x="8" y="17"/>
                  </a:lnTo>
                  <a:lnTo>
                    <a:pt x="8" y="9"/>
                  </a:lnTo>
                  <a:lnTo>
                    <a:pt x="10" y="8"/>
                  </a:lnTo>
                  <a:lnTo>
                    <a:pt x="21" y="8"/>
                  </a:lnTo>
                  <a:lnTo>
                    <a:pt x="17" y="0"/>
                  </a:lnTo>
                  <a:lnTo>
                    <a:pt x="13"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8" name="Freeform 1864">
              <a:extLst>
                <a:ext uri="{FF2B5EF4-FFF2-40B4-BE49-F238E27FC236}">
                  <a16:creationId xmlns:a16="http://schemas.microsoft.com/office/drawing/2014/main" id="{5AA34D02-B36E-F240-A269-C485EC146F78}"/>
                </a:ext>
              </a:extLst>
            </p:cNvPr>
            <p:cNvSpPr>
              <a:spLocks/>
            </p:cNvSpPr>
            <p:nvPr/>
          </p:nvSpPr>
          <p:spPr bwMode="auto">
            <a:xfrm>
              <a:off x="2778" y="1133"/>
              <a:ext cx="3" cy="2"/>
            </a:xfrm>
            <a:custGeom>
              <a:avLst/>
              <a:gdLst>
                <a:gd name="T0" fmla="*/ 0 w 7"/>
                <a:gd name="T1" fmla="*/ 0 h 3"/>
                <a:gd name="T2" fmla="*/ 1 w 7"/>
                <a:gd name="T3" fmla="*/ 2 h 3"/>
                <a:gd name="T4" fmla="*/ 3 w 7"/>
                <a:gd name="T5" fmla="*/ 2 h 3"/>
                <a:gd name="T6" fmla="*/ 3 w 7"/>
                <a:gd name="T7" fmla="*/ 0 h 3"/>
                <a:gd name="T8" fmla="*/ 0 w 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0"/>
                  </a:moveTo>
                  <a:lnTo>
                    <a:pt x="2" y="3"/>
                  </a:lnTo>
                  <a:lnTo>
                    <a:pt x="7" y="3"/>
                  </a:lnTo>
                  <a:lnTo>
                    <a:pt x="6" y="0"/>
                  </a:lnTo>
                  <a:lnTo>
                    <a:pt x="0"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49" name="Oval 1865">
              <a:extLst>
                <a:ext uri="{FF2B5EF4-FFF2-40B4-BE49-F238E27FC236}">
                  <a16:creationId xmlns:a16="http://schemas.microsoft.com/office/drawing/2014/main" id="{2E915BB6-EFFD-FC4D-8DA8-EC41BCC6CEBA}"/>
                </a:ext>
              </a:extLst>
            </p:cNvPr>
            <p:cNvSpPr>
              <a:spLocks noChangeArrowheads="1"/>
            </p:cNvSpPr>
            <p:nvPr/>
          </p:nvSpPr>
          <p:spPr bwMode="auto">
            <a:xfrm>
              <a:off x="2747" y="1104"/>
              <a:ext cx="12" cy="15"/>
            </a:xfrm>
            <a:prstGeom prst="ellipse">
              <a:avLst/>
            </a:prstGeom>
            <a:gradFill rotWithShape="0">
              <a:gsLst>
                <a:gs pos="0">
                  <a:srgbClr val="FFB2B2"/>
                </a:gs>
                <a:gs pos="100000">
                  <a:srgbClr val="FF0000"/>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50" name="Rectangle 1866">
              <a:extLst>
                <a:ext uri="{FF2B5EF4-FFF2-40B4-BE49-F238E27FC236}">
                  <a16:creationId xmlns:a16="http://schemas.microsoft.com/office/drawing/2014/main" id="{DB7858B1-64F6-A04A-8752-FB28C6F98BC6}"/>
                </a:ext>
              </a:extLst>
            </p:cNvPr>
            <p:cNvSpPr>
              <a:spLocks noChangeArrowheads="1"/>
            </p:cNvSpPr>
            <p:nvPr/>
          </p:nvSpPr>
          <p:spPr bwMode="auto">
            <a:xfrm>
              <a:off x="2741" y="1193"/>
              <a:ext cx="58" cy="71"/>
            </a:xfrm>
            <a:prstGeom prst="rect">
              <a:avLst/>
            </a:prstGeom>
            <a:gradFill rotWithShape="0">
              <a:gsLst>
                <a:gs pos="0">
                  <a:srgbClr val="D1F1F0"/>
                </a:gs>
                <a:gs pos="100000">
                  <a:srgbClr val="66CFCC"/>
                </a:gs>
              </a:gsLst>
              <a:path path="shape">
                <a:fillToRect l="50000" t="50000" r="50000" b="50000"/>
              </a:path>
            </a:gra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51" name="Freeform 1867">
              <a:extLst>
                <a:ext uri="{FF2B5EF4-FFF2-40B4-BE49-F238E27FC236}">
                  <a16:creationId xmlns:a16="http://schemas.microsoft.com/office/drawing/2014/main" id="{D48B9173-F83E-344F-9FD2-578D170286D7}"/>
                </a:ext>
              </a:extLst>
            </p:cNvPr>
            <p:cNvSpPr>
              <a:spLocks/>
            </p:cNvSpPr>
            <p:nvPr/>
          </p:nvSpPr>
          <p:spPr bwMode="auto">
            <a:xfrm>
              <a:off x="2756" y="1222"/>
              <a:ext cx="12" cy="20"/>
            </a:xfrm>
            <a:custGeom>
              <a:avLst/>
              <a:gdLst>
                <a:gd name="T0" fmla="*/ 0 w 23"/>
                <a:gd name="T1" fmla="*/ 20 h 41"/>
                <a:gd name="T2" fmla="*/ 0 w 23"/>
                <a:gd name="T3" fmla="*/ 0 h 41"/>
                <a:gd name="T4" fmla="*/ 12 w 23"/>
                <a:gd name="T5" fmla="*/ 0 h 41"/>
                <a:gd name="T6" fmla="*/ 12 w 23"/>
                <a:gd name="T7" fmla="*/ 3 h 41"/>
                <a:gd name="T8" fmla="*/ 4 w 23"/>
                <a:gd name="T9" fmla="*/ 3 h 41"/>
                <a:gd name="T10" fmla="*/ 4 w 23"/>
                <a:gd name="T11" fmla="*/ 7 h 41"/>
                <a:gd name="T12" fmla="*/ 11 w 23"/>
                <a:gd name="T13" fmla="*/ 7 h 41"/>
                <a:gd name="T14" fmla="*/ 11 w 23"/>
                <a:gd name="T15" fmla="*/ 11 h 41"/>
                <a:gd name="T16" fmla="*/ 4 w 23"/>
                <a:gd name="T17" fmla="*/ 11 h 41"/>
                <a:gd name="T18" fmla="*/ 4 w 23"/>
                <a:gd name="T19" fmla="*/ 20 h 41"/>
                <a:gd name="T20" fmla="*/ 0 w 23"/>
                <a:gd name="T21" fmla="*/ 2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41">
                  <a:moveTo>
                    <a:pt x="0" y="41"/>
                  </a:moveTo>
                  <a:lnTo>
                    <a:pt x="0" y="0"/>
                  </a:lnTo>
                  <a:lnTo>
                    <a:pt x="23" y="0"/>
                  </a:lnTo>
                  <a:lnTo>
                    <a:pt x="23" y="6"/>
                  </a:lnTo>
                  <a:lnTo>
                    <a:pt x="8" y="6"/>
                  </a:lnTo>
                  <a:lnTo>
                    <a:pt x="8" y="15"/>
                  </a:lnTo>
                  <a:lnTo>
                    <a:pt x="22" y="15"/>
                  </a:lnTo>
                  <a:lnTo>
                    <a:pt x="22" y="23"/>
                  </a:lnTo>
                  <a:lnTo>
                    <a:pt x="8" y="23"/>
                  </a:lnTo>
                  <a:lnTo>
                    <a:pt x="8" y="41"/>
                  </a:lnTo>
                  <a:lnTo>
                    <a:pt x="0" y="41"/>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52" name="Freeform 1868">
              <a:extLst>
                <a:ext uri="{FF2B5EF4-FFF2-40B4-BE49-F238E27FC236}">
                  <a16:creationId xmlns:a16="http://schemas.microsoft.com/office/drawing/2014/main" id="{50314570-DEBC-8847-B90A-06777F6D7861}"/>
                </a:ext>
              </a:extLst>
            </p:cNvPr>
            <p:cNvSpPr>
              <a:spLocks/>
            </p:cNvSpPr>
            <p:nvPr/>
          </p:nvSpPr>
          <p:spPr bwMode="auto">
            <a:xfrm>
              <a:off x="2770" y="1222"/>
              <a:ext cx="12" cy="20"/>
            </a:xfrm>
            <a:custGeom>
              <a:avLst/>
              <a:gdLst>
                <a:gd name="T0" fmla="*/ 3 w 23"/>
                <a:gd name="T1" fmla="*/ 0 h 41"/>
                <a:gd name="T2" fmla="*/ 2 w 23"/>
                <a:gd name="T3" fmla="*/ 3 h 41"/>
                <a:gd name="T4" fmla="*/ 1 w 23"/>
                <a:gd name="T5" fmla="*/ 4 h 41"/>
                <a:gd name="T6" fmla="*/ 1 w 23"/>
                <a:gd name="T7" fmla="*/ 6 h 41"/>
                <a:gd name="T8" fmla="*/ 1 w 23"/>
                <a:gd name="T9" fmla="*/ 8 h 41"/>
                <a:gd name="T10" fmla="*/ 3 w 23"/>
                <a:gd name="T11" fmla="*/ 10 h 41"/>
                <a:gd name="T12" fmla="*/ 2 w 23"/>
                <a:gd name="T13" fmla="*/ 11 h 41"/>
                <a:gd name="T14" fmla="*/ 1 w 23"/>
                <a:gd name="T15" fmla="*/ 14 h 41"/>
                <a:gd name="T16" fmla="*/ 0 w 23"/>
                <a:gd name="T17" fmla="*/ 15 h 41"/>
                <a:gd name="T18" fmla="*/ 1 w 23"/>
                <a:gd name="T19" fmla="*/ 18 h 41"/>
                <a:gd name="T20" fmla="*/ 1 w 23"/>
                <a:gd name="T21" fmla="*/ 19 h 41"/>
                <a:gd name="T22" fmla="*/ 2 w 23"/>
                <a:gd name="T23" fmla="*/ 20 h 41"/>
                <a:gd name="T24" fmla="*/ 9 w 23"/>
                <a:gd name="T25" fmla="*/ 19 h 41"/>
                <a:gd name="T26" fmla="*/ 11 w 23"/>
                <a:gd name="T27" fmla="*/ 15 h 41"/>
                <a:gd name="T28" fmla="*/ 11 w 23"/>
                <a:gd name="T29" fmla="*/ 12 h 41"/>
                <a:gd name="T30" fmla="*/ 11 w 23"/>
                <a:gd name="T31" fmla="*/ 11 h 41"/>
                <a:gd name="T32" fmla="*/ 9 w 23"/>
                <a:gd name="T33" fmla="*/ 13 h 41"/>
                <a:gd name="T34" fmla="*/ 8 w 23"/>
                <a:gd name="T35" fmla="*/ 15 h 41"/>
                <a:gd name="T36" fmla="*/ 5 w 23"/>
                <a:gd name="T37" fmla="*/ 17 h 41"/>
                <a:gd name="T38" fmla="*/ 4 w 23"/>
                <a:gd name="T39" fmla="*/ 14 h 41"/>
                <a:gd name="T40" fmla="*/ 11 w 23"/>
                <a:gd name="T41" fmla="*/ 11 h 41"/>
                <a:gd name="T42" fmla="*/ 9 w 23"/>
                <a:gd name="T43" fmla="*/ 10 h 41"/>
                <a:gd name="T44" fmla="*/ 10 w 23"/>
                <a:gd name="T45" fmla="*/ 9 h 41"/>
                <a:gd name="T46" fmla="*/ 11 w 23"/>
                <a:gd name="T47" fmla="*/ 7 h 41"/>
                <a:gd name="T48" fmla="*/ 11 w 23"/>
                <a:gd name="T49" fmla="*/ 4 h 41"/>
                <a:gd name="T50" fmla="*/ 7 w 23"/>
                <a:gd name="T51" fmla="*/ 3 h 41"/>
                <a:gd name="T52" fmla="*/ 7 w 23"/>
                <a:gd name="T53" fmla="*/ 7 h 41"/>
                <a:gd name="T54" fmla="*/ 4 w 23"/>
                <a:gd name="T55" fmla="*/ 4 h 41"/>
                <a:gd name="T56" fmla="*/ 11 w 23"/>
                <a:gd name="T57" fmla="*/ 3 h 41"/>
                <a:gd name="T58" fmla="*/ 8 w 23"/>
                <a:gd name="T59" fmla="*/ 1 h 41"/>
                <a:gd name="T60" fmla="*/ 6 w 23"/>
                <a:gd name="T61" fmla="*/ 0 h 41"/>
                <a:gd name="T62" fmla="*/ 3 w 23"/>
                <a:gd name="T63" fmla="*/ 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41">
                  <a:moveTo>
                    <a:pt x="6" y="0"/>
                  </a:moveTo>
                  <a:lnTo>
                    <a:pt x="6" y="1"/>
                  </a:lnTo>
                  <a:lnTo>
                    <a:pt x="4" y="3"/>
                  </a:lnTo>
                  <a:lnTo>
                    <a:pt x="4" y="6"/>
                  </a:lnTo>
                  <a:lnTo>
                    <a:pt x="2" y="6"/>
                  </a:lnTo>
                  <a:lnTo>
                    <a:pt x="2" y="9"/>
                  </a:lnTo>
                  <a:lnTo>
                    <a:pt x="1" y="9"/>
                  </a:lnTo>
                  <a:lnTo>
                    <a:pt x="1" y="12"/>
                  </a:lnTo>
                  <a:lnTo>
                    <a:pt x="2" y="12"/>
                  </a:lnTo>
                  <a:lnTo>
                    <a:pt x="2" y="17"/>
                  </a:lnTo>
                  <a:lnTo>
                    <a:pt x="5" y="17"/>
                  </a:lnTo>
                  <a:lnTo>
                    <a:pt x="6" y="20"/>
                  </a:lnTo>
                  <a:lnTo>
                    <a:pt x="4" y="20"/>
                  </a:lnTo>
                  <a:lnTo>
                    <a:pt x="4" y="23"/>
                  </a:lnTo>
                  <a:lnTo>
                    <a:pt x="1" y="25"/>
                  </a:lnTo>
                  <a:lnTo>
                    <a:pt x="1" y="28"/>
                  </a:lnTo>
                  <a:lnTo>
                    <a:pt x="0" y="28"/>
                  </a:lnTo>
                  <a:lnTo>
                    <a:pt x="0" y="31"/>
                  </a:lnTo>
                  <a:lnTo>
                    <a:pt x="1" y="31"/>
                  </a:lnTo>
                  <a:lnTo>
                    <a:pt x="1" y="36"/>
                  </a:lnTo>
                  <a:lnTo>
                    <a:pt x="2" y="36"/>
                  </a:lnTo>
                  <a:lnTo>
                    <a:pt x="2" y="39"/>
                  </a:lnTo>
                  <a:lnTo>
                    <a:pt x="4" y="39"/>
                  </a:lnTo>
                  <a:lnTo>
                    <a:pt x="4" y="41"/>
                  </a:lnTo>
                  <a:lnTo>
                    <a:pt x="18" y="41"/>
                  </a:lnTo>
                  <a:lnTo>
                    <a:pt x="18" y="39"/>
                  </a:lnTo>
                  <a:lnTo>
                    <a:pt x="22" y="36"/>
                  </a:lnTo>
                  <a:lnTo>
                    <a:pt x="22" y="31"/>
                  </a:lnTo>
                  <a:lnTo>
                    <a:pt x="23" y="31"/>
                  </a:lnTo>
                  <a:lnTo>
                    <a:pt x="22" y="25"/>
                  </a:lnTo>
                  <a:lnTo>
                    <a:pt x="21" y="25"/>
                  </a:lnTo>
                  <a:lnTo>
                    <a:pt x="21" y="23"/>
                  </a:lnTo>
                  <a:lnTo>
                    <a:pt x="15" y="23"/>
                  </a:lnTo>
                  <a:lnTo>
                    <a:pt x="17" y="26"/>
                  </a:lnTo>
                  <a:lnTo>
                    <a:pt x="17" y="31"/>
                  </a:lnTo>
                  <a:lnTo>
                    <a:pt x="15" y="31"/>
                  </a:lnTo>
                  <a:lnTo>
                    <a:pt x="15" y="34"/>
                  </a:lnTo>
                  <a:lnTo>
                    <a:pt x="9" y="34"/>
                  </a:lnTo>
                  <a:lnTo>
                    <a:pt x="6" y="28"/>
                  </a:lnTo>
                  <a:lnTo>
                    <a:pt x="8" y="28"/>
                  </a:lnTo>
                  <a:lnTo>
                    <a:pt x="8" y="23"/>
                  </a:lnTo>
                  <a:lnTo>
                    <a:pt x="21" y="23"/>
                  </a:lnTo>
                  <a:lnTo>
                    <a:pt x="19" y="20"/>
                  </a:lnTo>
                  <a:lnTo>
                    <a:pt x="17" y="20"/>
                  </a:lnTo>
                  <a:lnTo>
                    <a:pt x="17" y="18"/>
                  </a:lnTo>
                  <a:lnTo>
                    <a:pt x="19" y="18"/>
                  </a:lnTo>
                  <a:lnTo>
                    <a:pt x="21" y="14"/>
                  </a:lnTo>
                  <a:lnTo>
                    <a:pt x="22" y="14"/>
                  </a:lnTo>
                  <a:lnTo>
                    <a:pt x="22" y="9"/>
                  </a:lnTo>
                  <a:lnTo>
                    <a:pt x="21" y="9"/>
                  </a:lnTo>
                  <a:lnTo>
                    <a:pt x="21" y="7"/>
                  </a:lnTo>
                  <a:lnTo>
                    <a:pt x="14" y="7"/>
                  </a:lnTo>
                  <a:lnTo>
                    <a:pt x="15" y="14"/>
                  </a:lnTo>
                  <a:lnTo>
                    <a:pt x="13" y="15"/>
                  </a:lnTo>
                  <a:lnTo>
                    <a:pt x="9" y="15"/>
                  </a:lnTo>
                  <a:lnTo>
                    <a:pt x="8" y="9"/>
                  </a:lnTo>
                  <a:lnTo>
                    <a:pt x="10" y="7"/>
                  </a:lnTo>
                  <a:lnTo>
                    <a:pt x="21" y="7"/>
                  </a:lnTo>
                  <a:lnTo>
                    <a:pt x="19" y="3"/>
                  </a:lnTo>
                  <a:lnTo>
                    <a:pt x="15" y="3"/>
                  </a:lnTo>
                  <a:lnTo>
                    <a:pt x="15" y="1"/>
                  </a:lnTo>
                  <a:lnTo>
                    <a:pt x="12" y="1"/>
                  </a:lnTo>
                  <a:lnTo>
                    <a:pt x="12" y="0"/>
                  </a:lnTo>
                  <a:lnTo>
                    <a:pt x="6" y="0"/>
                  </a:lnTo>
                  <a:close/>
                </a:path>
              </a:pathLst>
            </a:custGeom>
            <a:gradFill rotWithShape="0">
              <a:gsLst>
                <a:gs pos="0">
                  <a:srgbClr val="B2B2B2"/>
                </a:gs>
                <a:gs pos="100000">
                  <a:srgbClr val="000000"/>
                </a:gs>
              </a:gsLst>
              <a:path path="rect">
                <a:fillToRect l="50000" t="50000" r="50000" b="50000"/>
              </a:path>
            </a:gradFill>
            <a:ln w="3175" cmpd="sng">
              <a:solidFill>
                <a:srgbClr val="000000"/>
              </a:solidFill>
              <a:round/>
              <a:headEnd/>
              <a:tailEnd/>
            </a:ln>
          </p:spPr>
          <p:txBody>
            <a:bodyPr/>
            <a:lstStyle/>
            <a:p>
              <a:endParaRPr lang="en-US"/>
            </a:p>
          </p:txBody>
        </p:sp>
        <p:sp>
          <p:nvSpPr>
            <p:cNvPr id="6753" name="Oval 1869">
              <a:extLst>
                <a:ext uri="{FF2B5EF4-FFF2-40B4-BE49-F238E27FC236}">
                  <a16:creationId xmlns:a16="http://schemas.microsoft.com/office/drawing/2014/main" id="{52DE0751-BFF2-BB42-A004-83EBCF4A816A}"/>
                </a:ext>
              </a:extLst>
            </p:cNvPr>
            <p:cNvSpPr>
              <a:spLocks noChangeArrowheads="1"/>
            </p:cNvSpPr>
            <p:nvPr/>
          </p:nvSpPr>
          <p:spPr bwMode="auto">
            <a:xfrm>
              <a:off x="2747" y="1196"/>
              <a:ext cx="12" cy="15"/>
            </a:xfrm>
            <a:prstGeom prst="ellipse">
              <a:avLst/>
            </a:prstGeom>
            <a:gradFill rotWithShape="0">
              <a:gsLst>
                <a:gs pos="0">
                  <a:srgbClr val="FFB2B2"/>
                </a:gs>
                <a:gs pos="100000">
                  <a:srgbClr val="FF0000"/>
                </a:gs>
              </a:gsLst>
              <a:path path="shape">
                <a:fillToRect l="50000" t="50000" r="50000" b="50000"/>
              </a:path>
            </a:gradFill>
            <a:ln w="3175">
              <a:solidFill>
                <a:srgbClr val="000000"/>
              </a:solidFill>
              <a:round/>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54" name="Freeform 1870">
              <a:extLst>
                <a:ext uri="{FF2B5EF4-FFF2-40B4-BE49-F238E27FC236}">
                  <a16:creationId xmlns:a16="http://schemas.microsoft.com/office/drawing/2014/main" id="{863F8C1F-1FE9-FA4E-9D23-51DF2374488B}"/>
                </a:ext>
              </a:extLst>
            </p:cNvPr>
            <p:cNvSpPr>
              <a:spLocks/>
            </p:cNvSpPr>
            <p:nvPr/>
          </p:nvSpPr>
          <p:spPr bwMode="auto">
            <a:xfrm>
              <a:off x="2201" y="931"/>
              <a:ext cx="95" cy="107"/>
            </a:xfrm>
            <a:custGeom>
              <a:avLst/>
              <a:gdLst>
                <a:gd name="T0" fmla="*/ 95 w 189"/>
                <a:gd name="T1" fmla="*/ 54 h 213"/>
                <a:gd name="T2" fmla="*/ 47 w 189"/>
                <a:gd name="T3" fmla="*/ 0 h 213"/>
                <a:gd name="T4" fmla="*/ 0 w 189"/>
                <a:gd name="T5" fmla="*/ 54 h 213"/>
                <a:gd name="T6" fmla="*/ 47 w 189"/>
                <a:gd name="T7" fmla="*/ 107 h 213"/>
                <a:gd name="T8" fmla="*/ 95 w 189"/>
                <a:gd name="T9" fmla="*/ 54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 h="213">
                  <a:moveTo>
                    <a:pt x="189" y="107"/>
                  </a:moveTo>
                  <a:lnTo>
                    <a:pt x="94" y="0"/>
                  </a:lnTo>
                  <a:lnTo>
                    <a:pt x="0" y="107"/>
                  </a:lnTo>
                  <a:lnTo>
                    <a:pt x="94" y="213"/>
                  </a:lnTo>
                  <a:lnTo>
                    <a:pt x="189" y="107"/>
                  </a:lnTo>
                  <a:close/>
                </a:path>
              </a:pathLst>
            </a:custGeom>
            <a:solidFill>
              <a:srgbClr val="636363"/>
            </a:solidFill>
            <a:ln w="3175" cmpd="sng">
              <a:solidFill>
                <a:srgbClr val="000000"/>
              </a:solidFill>
              <a:prstDash val="solid"/>
              <a:round/>
              <a:headEnd/>
              <a:tailEnd/>
            </a:ln>
          </p:spPr>
          <p:txBody>
            <a:bodyPr/>
            <a:lstStyle/>
            <a:p>
              <a:endParaRPr lang="en-US"/>
            </a:p>
          </p:txBody>
        </p:sp>
        <p:sp>
          <p:nvSpPr>
            <p:cNvPr id="6755" name="Freeform 1871">
              <a:extLst>
                <a:ext uri="{FF2B5EF4-FFF2-40B4-BE49-F238E27FC236}">
                  <a16:creationId xmlns:a16="http://schemas.microsoft.com/office/drawing/2014/main" id="{843324EE-DED4-EA4C-954C-53D905D779B7}"/>
                </a:ext>
              </a:extLst>
            </p:cNvPr>
            <p:cNvSpPr>
              <a:spLocks/>
            </p:cNvSpPr>
            <p:nvPr/>
          </p:nvSpPr>
          <p:spPr bwMode="auto">
            <a:xfrm>
              <a:off x="2248" y="985"/>
              <a:ext cx="48" cy="202"/>
            </a:xfrm>
            <a:custGeom>
              <a:avLst/>
              <a:gdLst>
                <a:gd name="T0" fmla="*/ 48 w 95"/>
                <a:gd name="T1" fmla="*/ 149 h 404"/>
                <a:gd name="T2" fmla="*/ 48 w 95"/>
                <a:gd name="T3" fmla="*/ 0 h 404"/>
                <a:gd name="T4" fmla="*/ 0 w 95"/>
                <a:gd name="T5" fmla="*/ 53 h 404"/>
                <a:gd name="T6" fmla="*/ 0 w 95"/>
                <a:gd name="T7" fmla="*/ 202 h 404"/>
                <a:gd name="T8" fmla="*/ 48 w 95"/>
                <a:gd name="T9" fmla="*/ 149 h 4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404">
                  <a:moveTo>
                    <a:pt x="95" y="297"/>
                  </a:moveTo>
                  <a:lnTo>
                    <a:pt x="95" y="0"/>
                  </a:lnTo>
                  <a:lnTo>
                    <a:pt x="0" y="106"/>
                  </a:lnTo>
                  <a:lnTo>
                    <a:pt x="0" y="404"/>
                  </a:lnTo>
                  <a:lnTo>
                    <a:pt x="95" y="297"/>
                  </a:lnTo>
                  <a:close/>
                </a:path>
              </a:pathLst>
            </a:custGeom>
            <a:solidFill>
              <a:srgbClr val="000000"/>
            </a:solidFill>
            <a:ln w="3175" cmpd="sng">
              <a:solidFill>
                <a:srgbClr val="000000"/>
              </a:solidFill>
              <a:prstDash val="solid"/>
              <a:round/>
              <a:headEnd/>
              <a:tailEnd/>
            </a:ln>
          </p:spPr>
          <p:txBody>
            <a:bodyPr/>
            <a:lstStyle/>
            <a:p>
              <a:endParaRPr lang="en-US"/>
            </a:p>
          </p:txBody>
        </p:sp>
        <p:sp>
          <p:nvSpPr>
            <p:cNvPr id="6756" name="Freeform 1872">
              <a:extLst>
                <a:ext uri="{FF2B5EF4-FFF2-40B4-BE49-F238E27FC236}">
                  <a16:creationId xmlns:a16="http://schemas.microsoft.com/office/drawing/2014/main" id="{52FCDDAB-B235-0C4D-AC21-1559CE3DFA10}"/>
                </a:ext>
              </a:extLst>
            </p:cNvPr>
            <p:cNvSpPr>
              <a:spLocks/>
            </p:cNvSpPr>
            <p:nvPr/>
          </p:nvSpPr>
          <p:spPr bwMode="auto">
            <a:xfrm>
              <a:off x="2201" y="985"/>
              <a:ext cx="47" cy="202"/>
            </a:xfrm>
            <a:custGeom>
              <a:avLst/>
              <a:gdLst>
                <a:gd name="T0" fmla="*/ 47 w 94"/>
                <a:gd name="T1" fmla="*/ 53 h 404"/>
                <a:gd name="T2" fmla="*/ 0 w 94"/>
                <a:gd name="T3" fmla="*/ 0 h 404"/>
                <a:gd name="T4" fmla="*/ 0 w 94"/>
                <a:gd name="T5" fmla="*/ 149 h 404"/>
                <a:gd name="T6" fmla="*/ 47 w 94"/>
                <a:gd name="T7" fmla="*/ 202 h 404"/>
                <a:gd name="T8" fmla="*/ 47 w 94"/>
                <a:gd name="T9" fmla="*/ 53 h 4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404">
                  <a:moveTo>
                    <a:pt x="94" y="106"/>
                  </a:moveTo>
                  <a:lnTo>
                    <a:pt x="0" y="0"/>
                  </a:lnTo>
                  <a:lnTo>
                    <a:pt x="0" y="297"/>
                  </a:lnTo>
                  <a:lnTo>
                    <a:pt x="94" y="404"/>
                  </a:lnTo>
                  <a:lnTo>
                    <a:pt x="94" y="106"/>
                  </a:lnTo>
                  <a:close/>
                </a:path>
              </a:pathLst>
            </a:custGeom>
            <a:solidFill>
              <a:srgbClr val="4D4D4D"/>
            </a:solidFill>
            <a:ln w="3175" cmpd="sng">
              <a:solidFill>
                <a:srgbClr val="000000"/>
              </a:solidFill>
              <a:prstDash val="solid"/>
              <a:round/>
              <a:headEnd/>
              <a:tailEnd/>
            </a:ln>
          </p:spPr>
          <p:txBody>
            <a:bodyPr/>
            <a:lstStyle/>
            <a:p>
              <a:endParaRPr lang="en-US"/>
            </a:p>
          </p:txBody>
        </p:sp>
        <p:sp>
          <p:nvSpPr>
            <p:cNvPr id="6757" name="Freeform 1873">
              <a:extLst>
                <a:ext uri="{FF2B5EF4-FFF2-40B4-BE49-F238E27FC236}">
                  <a16:creationId xmlns:a16="http://schemas.microsoft.com/office/drawing/2014/main" id="{C776997E-F820-EE4D-8C73-DF624ED2D6E9}"/>
                </a:ext>
              </a:extLst>
            </p:cNvPr>
            <p:cNvSpPr>
              <a:spLocks/>
            </p:cNvSpPr>
            <p:nvPr/>
          </p:nvSpPr>
          <p:spPr bwMode="auto">
            <a:xfrm>
              <a:off x="2313" y="940"/>
              <a:ext cx="241" cy="212"/>
            </a:xfrm>
            <a:custGeom>
              <a:avLst/>
              <a:gdLst>
                <a:gd name="T0" fmla="*/ 0 w 482"/>
                <a:gd name="T1" fmla="*/ 0 h 423"/>
                <a:gd name="T2" fmla="*/ 0 w 482"/>
                <a:gd name="T3" fmla="*/ 212 h 423"/>
                <a:gd name="T4" fmla="*/ 241 w 482"/>
                <a:gd name="T5" fmla="*/ 212 h 423"/>
                <a:gd name="T6" fmla="*/ 241 w 482"/>
                <a:gd name="T7" fmla="*/ 202 h 423"/>
                <a:gd name="T8" fmla="*/ 4 w 482"/>
                <a:gd name="T9" fmla="*/ 202 h 423"/>
                <a:gd name="T10" fmla="*/ 8 w 482"/>
                <a:gd name="T11" fmla="*/ 207 h 423"/>
                <a:gd name="T12" fmla="*/ 8 w 482"/>
                <a:gd name="T13" fmla="*/ 0 h 423"/>
                <a:gd name="T14" fmla="*/ 0 w 482"/>
                <a:gd name="T15" fmla="*/ 0 h 4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2" h="423">
                  <a:moveTo>
                    <a:pt x="0" y="0"/>
                  </a:moveTo>
                  <a:lnTo>
                    <a:pt x="0" y="423"/>
                  </a:lnTo>
                  <a:lnTo>
                    <a:pt x="482" y="423"/>
                  </a:lnTo>
                  <a:lnTo>
                    <a:pt x="482" y="404"/>
                  </a:lnTo>
                  <a:lnTo>
                    <a:pt x="8" y="404"/>
                  </a:lnTo>
                  <a:lnTo>
                    <a:pt x="15" y="414"/>
                  </a:lnTo>
                  <a:lnTo>
                    <a:pt x="15"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58" name="Freeform 1874">
              <a:extLst>
                <a:ext uri="{FF2B5EF4-FFF2-40B4-BE49-F238E27FC236}">
                  <a16:creationId xmlns:a16="http://schemas.microsoft.com/office/drawing/2014/main" id="{55357639-6762-9844-95FE-6775F2312052}"/>
                </a:ext>
              </a:extLst>
            </p:cNvPr>
            <p:cNvSpPr>
              <a:spLocks/>
            </p:cNvSpPr>
            <p:nvPr/>
          </p:nvSpPr>
          <p:spPr bwMode="auto">
            <a:xfrm>
              <a:off x="2319" y="921"/>
              <a:ext cx="237" cy="231"/>
            </a:xfrm>
            <a:custGeom>
              <a:avLst/>
              <a:gdLst>
                <a:gd name="T0" fmla="*/ 4 w 473"/>
                <a:gd name="T1" fmla="*/ 73 h 463"/>
                <a:gd name="T2" fmla="*/ 19 w 473"/>
                <a:gd name="T3" fmla="*/ 40 h 463"/>
                <a:gd name="T4" fmla="*/ 14 w 473"/>
                <a:gd name="T5" fmla="*/ 39 h 463"/>
                <a:gd name="T6" fmla="*/ 18 w 473"/>
                <a:gd name="T7" fmla="*/ 68 h 463"/>
                <a:gd name="T8" fmla="*/ 18 w 473"/>
                <a:gd name="T9" fmla="*/ 67 h 463"/>
                <a:gd name="T10" fmla="*/ 25 w 473"/>
                <a:gd name="T11" fmla="*/ 174 h 463"/>
                <a:gd name="T12" fmla="*/ 49 w 473"/>
                <a:gd name="T13" fmla="*/ 60 h 463"/>
                <a:gd name="T14" fmla="*/ 44 w 473"/>
                <a:gd name="T15" fmla="*/ 60 h 463"/>
                <a:gd name="T16" fmla="*/ 63 w 473"/>
                <a:gd name="T17" fmla="*/ 231 h 463"/>
                <a:gd name="T18" fmla="*/ 93 w 473"/>
                <a:gd name="T19" fmla="*/ 16 h 463"/>
                <a:gd name="T20" fmla="*/ 88 w 473"/>
                <a:gd name="T21" fmla="*/ 16 h 463"/>
                <a:gd name="T22" fmla="*/ 102 w 473"/>
                <a:gd name="T23" fmla="*/ 94 h 463"/>
                <a:gd name="T24" fmla="*/ 117 w 473"/>
                <a:gd name="T25" fmla="*/ 36 h 463"/>
                <a:gd name="T26" fmla="*/ 112 w 473"/>
                <a:gd name="T27" fmla="*/ 36 h 463"/>
                <a:gd name="T28" fmla="*/ 127 w 473"/>
                <a:gd name="T29" fmla="*/ 97 h 463"/>
                <a:gd name="T30" fmla="*/ 148 w 473"/>
                <a:gd name="T31" fmla="*/ 28 h 463"/>
                <a:gd name="T32" fmla="*/ 143 w 473"/>
                <a:gd name="T33" fmla="*/ 28 h 463"/>
                <a:gd name="T34" fmla="*/ 198 w 473"/>
                <a:gd name="T35" fmla="*/ 196 h 463"/>
                <a:gd name="T36" fmla="*/ 217 w 473"/>
                <a:gd name="T37" fmla="*/ 133 h 463"/>
                <a:gd name="T38" fmla="*/ 212 w 473"/>
                <a:gd name="T39" fmla="*/ 134 h 463"/>
                <a:gd name="T40" fmla="*/ 224 w 473"/>
                <a:gd name="T41" fmla="*/ 162 h 463"/>
                <a:gd name="T42" fmla="*/ 230 w 473"/>
                <a:gd name="T43" fmla="*/ 114 h 463"/>
                <a:gd name="T44" fmla="*/ 229 w 473"/>
                <a:gd name="T45" fmla="*/ 115 h 463"/>
                <a:gd name="T46" fmla="*/ 237 w 473"/>
                <a:gd name="T47" fmla="*/ 102 h 463"/>
                <a:gd name="T48" fmla="*/ 233 w 473"/>
                <a:gd name="T49" fmla="*/ 99 h 463"/>
                <a:gd name="T50" fmla="*/ 224 w 473"/>
                <a:gd name="T51" fmla="*/ 112 h 463"/>
                <a:gd name="T52" fmla="*/ 220 w 473"/>
                <a:gd name="T53" fmla="*/ 151 h 463"/>
                <a:gd name="T54" fmla="*/ 225 w 473"/>
                <a:gd name="T55" fmla="*/ 151 h 463"/>
                <a:gd name="T56" fmla="*/ 215 w 473"/>
                <a:gd name="T57" fmla="*/ 125 h 463"/>
                <a:gd name="T58" fmla="*/ 195 w 473"/>
                <a:gd name="T59" fmla="*/ 187 h 463"/>
                <a:gd name="T60" fmla="*/ 201 w 473"/>
                <a:gd name="T61" fmla="*/ 187 h 463"/>
                <a:gd name="T62" fmla="*/ 145 w 473"/>
                <a:gd name="T63" fmla="*/ 19 h 463"/>
                <a:gd name="T64" fmla="*/ 125 w 473"/>
                <a:gd name="T65" fmla="*/ 87 h 463"/>
                <a:gd name="T66" fmla="*/ 130 w 473"/>
                <a:gd name="T67" fmla="*/ 87 h 463"/>
                <a:gd name="T68" fmla="*/ 115 w 473"/>
                <a:gd name="T69" fmla="*/ 25 h 463"/>
                <a:gd name="T70" fmla="*/ 100 w 473"/>
                <a:gd name="T71" fmla="*/ 81 h 463"/>
                <a:gd name="T72" fmla="*/ 105 w 473"/>
                <a:gd name="T73" fmla="*/ 81 h 463"/>
                <a:gd name="T74" fmla="*/ 90 w 473"/>
                <a:gd name="T75" fmla="*/ 0 h 463"/>
                <a:gd name="T76" fmla="*/ 61 w 473"/>
                <a:gd name="T77" fmla="*/ 210 h 463"/>
                <a:gd name="T78" fmla="*/ 66 w 473"/>
                <a:gd name="T79" fmla="*/ 210 h 463"/>
                <a:gd name="T80" fmla="*/ 47 w 473"/>
                <a:gd name="T81" fmla="*/ 43 h 463"/>
                <a:gd name="T82" fmla="*/ 24 w 473"/>
                <a:gd name="T83" fmla="*/ 155 h 463"/>
                <a:gd name="T84" fmla="*/ 29 w 473"/>
                <a:gd name="T85" fmla="*/ 155 h 463"/>
                <a:gd name="T86" fmla="*/ 23 w 473"/>
                <a:gd name="T87" fmla="*/ 67 h 463"/>
                <a:gd name="T88" fmla="*/ 23 w 473"/>
                <a:gd name="T89" fmla="*/ 66 h 463"/>
                <a:gd name="T90" fmla="*/ 18 w 473"/>
                <a:gd name="T91" fmla="*/ 29 h 463"/>
                <a:gd name="T92" fmla="*/ 0 w 473"/>
                <a:gd name="T93" fmla="*/ 69 h 463"/>
                <a:gd name="T94" fmla="*/ 4 w 473"/>
                <a:gd name="T95" fmla="*/ 73 h 4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73" h="463">
                  <a:moveTo>
                    <a:pt x="7" y="146"/>
                  </a:moveTo>
                  <a:lnTo>
                    <a:pt x="37" y="81"/>
                  </a:lnTo>
                  <a:lnTo>
                    <a:pt x="28" y="79"/>
                  </a:lnTo>
                  <a:lnTo>
                    <a:pt x="36" y="136"/>
                  </a:lnTo>
                  <a:lnTo>
                    <a:pt x="36" y="134"/>
                  </a:lnTo>
                  <a:lnTo>
                    <a:pt x="50" y="349"/>
                  </a:lnTo>
                  <a:lnTo>
                    <a:pt x="98" y="120"/>
                  </a:lnTo>
                  <a:lnTo>
                    <a:pt x="87" y="120"/>
                  </a:lnTo>
                  <a:lnTo>
                    <a:pt x="126" y="463"/>
                  </a:lnTo>
                  <a:lnTo>
                    <a:pt x="185" y="33"/>
                  </a:lnTo>
                  <a:lnTo>
                    <a:pt x="175" y="33"/>
                  </a:lnTo>
                  <a:lnTo>
                    <a:pt x="203" y="188"/>
                  </a:lnTo>
                  <a:lnTo>
                    <a:pt x="234" y="73"/>
                  </a:lnTo>
                  <a:lnTo>
                    <a:pt x="224" y="73"/>
                  </a:lnTo>
                  <a:lnTo>
                    <a:pt x="254" y="194"/>
                  </a:lnTo>
                  <a:lnTo>
                    <a:pt x="295" y="57"/>
                  </a:lnTo>
                  <a:lnTo>
                    <a:pt x="285" y="57"/>
                  </a:lnTo>
                  <a:lnTo>
                    <a:pt x="395" y="393"/>
                  </a:lnTo>
                  <a:lnTo>
                    <a:pt x="434" y="267"/>
                  </a:lnTo>
                  <a:lnTo>
                    <a:pt x="424" y="269"/>
                  </a:lnTo>
                  <a:lnTo>
                    <a:pt x="447" y="325"/>
                  </a:lnTo>
                  <a:lnTo>
                    <a:pt x="459" y="229"/>
                  </a:lnTo>
                  <a:lnTo>
                    <a:pt x="457" y="231"/>
                  </a:lnTo>
                  <a:lnTo>
                    <a:pt x="473" y="205"/>
                  </a:lnTo>
                  <a:lnTo>
                    <a:pt x="465" y="199"/>
                  </a:lnTo>
                  <a:lnTo>
                    <a:pt x="448" y="224"/>
                  </a:lnTo>
                  <a:lnTo>
                    <a:pt x="439" y="303"/>
                  </a:lnTo>
                  <a:lnTo>
                    <a:pt x="450" y="302"/>
                  </a:lnTo>
                  <a:lnTo>
                    <a:pt x="429" y="250"/>
                  </a:lnTo>
                  <a:lnTo>
                    <a:pt x="390" y="374"/>
                  </a:lnTo>
                  <a:lnTo>
                    <a:pt x="401" y="374"/>
                  </a:lnTo>
                  <a:lnTo>
                    <a:pt x="290" y="38"/>
                  </a:lnTo>
                  <a:lnTo>
                    <a:pt x="249" y="174"/>
                  </a:lnTo>
                  <a:lnTo>
                    <a:pt x="259" y="174"/>
                  </a:lnTo>
                  <a:lnTo>
                    <a:pt x="229" y="51"/>
                  </a:lnTo>
                  <a:lnTo>
                    <a:pt x="200" y="163"/>
                  </a:lnTo>
                  <a:lnTo>
                    <a:pt x="210" y="163"/>
                  </a:lnTo>
                  <a:lnTo>
                    <a:pt x="179" y="0"/>
                  </a:lnTo>
                  <a:lnTo>
                    <a:pt x="121" y="420"/>
                  </a:lnTo>
                  <a:lnTo>
                    <a:pt x="131" y="420"/>
                  </a:lnTo>
                  <a:lnTo>
                    <a:pt x="94" y="87"/>
                  </a:lnTo>
                  <a:lnTo>
                    <a:pt x="47" y="310"/>
                  </a:lnTo>
                  <a:lnTo>
                    <a:pt x="58" y="311"/>
                  </a:lnTo>
                  <a:lnTo>
                    <a:pt x="46" y="134"/>
                  </a:lnTo>
                  <a:lnTo>
                    <a:pt x="46" y="133"/>
                  </a:lnTo>
                  <a:lnTo>
                    <a:pt x="36" y="59"/>
                  </a:lnTo>
                  <a:lnTo>
                    <a:pt x="0" y="139"/>
                  </a:lnTo>
                  <a:lnTo>
                    <a:pt x="7" y="146"/>
                  </a:lnTo>
                  <a:close/>
                </a:path>
              </a:pathLst>
            </a:custGeom>
            <a:solidFill>
              <a:srgbClr val="000000"/>
            </a:solidFill>
            <a:ln w="3175" cmpd="sng">
              <a:solidFill>
                <a:srgbClr val="000000"/>
              </a:solidFill>
              <a:round/>
              <a:headEnd/>
              <a:tailEnd/>
            </a:ln>
          </p:spPr>
          <p:txBody>
            <a:bodyPr/>
            <a:lstStyle/>
            <a:p>
              <a:endParaRPr lang="en-US"/>
            </a:p>
          </p:txBody>
        </p:sp>
        <p:sp>
          <p:nvSpPr>
            <p:cNvPr id="6759" name="Freeform 1875">
              <a:extLst>
                <a:ext uri="{FF2B5EF4-FFF2-40B4-BE49-F238E27FC236}">
                  <a16:creationId xmlns:a16="http://schemas.microsoft.com/office/drawing/2014/main" id="{8792F47B-BDF6-8142-B06E-314B8A011CF8}"/>
                </a:ext>
              </a:extLst>
            </p:cNvPr>
            <p:cNvSpPr>
              <a:spLocks/>
            </p:cNvSpPr>
            <p:nvPr/>
          </p:nvSpPr>
          <p:spPr bwMode="auto">
            <a:xfrm>
              <a:off x="2317" y="1025"/>
              <a:ext cx="240" cy="85"/>
            </a:xfrm>
            <a:custGeom>
              <a:avLst/>
              <a:gdLst>
                <a:gd name="T0" fmla="*/ 5 w 480"/>
                <a:gd name="T1" fmla="*/ 46 h 168"/>
                <a:gd name="T2" fmla="*/ 19 w 480"/>
                <a:gd name="T3" fmla="*/ 10 h 168"/>
                <a:gd name="T4" fmla="*/ 14 w 480"/>
                <a:gd name="T5" fmla="*/ 9 h 168"/>
                <a:gd name="T6" fmla="*/ 37 w 480"/>
                <a:gd name="T7" fmla="*/ 85 h 168"/>
                <a:gd name="T8" fmla="*/ 44 w 480"/>
                <a:gd name="T9" fmla="*/ 49 h 168"/>
                <a:gd name="T10" fmla="*/ 40 w 480"/>
                <a:gd name="T11" fmla="*/ 52 h 168"/>
                <a:gd name="T12" fmla="*/ 95 w 480"/>
                <a:gd name="T13" fmla="*/ 80 h 168"/>
                <a:gd name="T14" fmla="*/ 123 w 480"/>
                <a:gd name="T15" fmla="*/ 40 h 168"/>
                <a:gd name="T16" fmla="*/ 119 w 480"/>
                <a:gd name="T17" fmla="*/ 40 h 168"/>
                <a:gd name="T18" fmla="*/ 148 w 480"/>
                <a:gd name="T19" fmla="*/ 82 h 168"/>
                <a:gd name="T20" fmla="*/ 171 w 480"/>
                <a:gd name="T21" fmla="*/ 51 h 168"/>
                <a:gd name="T22" fmla="*/ 168 w 480"/>
                <a:gd name="T23" fmla="*/ 51 h 168"/>
                <a:gd name="T24" fmla="*/ 174 w 480"/>
                <a:gd name="T25" fmla="*/ 57 h 168"/>
                <a:gd name="T26" fmla="*/ 210 w 480"/>
                <a:gd name="T27" fmla="*/ 61 h 168"/>
                <a:gd name="T28" fmla="*/ 208 w 480"/>
                <a:gd name="T29" fmla="*/ 60 h 168"/>
                <a:gd name="T30" fmla="*/ 219 w 480"/>
                <a:gd name="T31" fmla="*/ 73 h 168"/>
                <a:gd name="T32" fmla="*/ 240 w 480"/>
                <a:gd name="T33" fmla="*/ 48 h 168"/>
                <a:gd name="T34" fmla="*/ 237 w 480"/>
                <a:gd name="T35" fmla="*/ 43 h 168"/>
                <a:gd name="T36" fmla="*/ 217 w 480"/>
                <a:gd name="T37" fmla="*/ 67 h 168"/>
                <a:gd name="T38" fmla="*/ 220 w 480"/>
                <a:gd name="T39" fmla="*/ 67 h 168"/>
                <a:gd name="T40" fmla="*/ 211 w 480"/>
                <a:gd name="T41" fmla="*/ 54 h 168"/>
                <a:gd name="T42" fmla="*/ 175 w 480"/>
                <a:gd name="T43" fmla="*/ 51 h 168"/>
                <a:gd name="T44" fmla="*/ 176 w 480"/>
                <a:gd name="T45" fmla="*/ 52 h 168"/>
                <a:gd name="T46" fmla="*/ 169 w 480"/>
                <a:gd name="T47" fmla="*/ 45 h 168"/>
                <a:gd name="T48" fmla="*/ 146 w 480"/>
                <a:gd name="T49" fmla="*/ 75 h 168"/>
                <a:gd name="T50" fmla="*/ 150 w 480"/>
                <a:gd name="T51" fmla="*/ 75 h 168"/>
                <a:gd name="T52" fmla="*/ 121 w 480"/>
                <a:gd name="T53" fmla="*/ 33 h 168"/>
                <a:gd name="T54" fmla="*/ 92 w 480"/>
                <a:gd name="T55" fmla="*/ 75 h 168"/>
                <a:gd name="T56" fmla="*/ 95 w 480"/>
                <a:gd name="T57" fmla="*/ 74 h 168"/>
                <a:gd name="T58" fmla="*/ 39 w 480"/>
                <a:gd name="T59" fmla="*/ 45 h 168"/>
                <a:gd name="T60" fmla="*/ 34 w 480"/>
                <a:gd name="T61" fmla="*/ 73 h 168"/>
                <a:gd name="T62" fmla="*/ 39 w 480"/>
                <a:gd name="T63" fmla="*/ 73 h 168"/>
                <a:gd name="T64" fmla="*/ 17 w 480"/>
                <a:gd name="T65" fmla="*/ 0 h 168"/>
                <a:gd name="T66" fmla="*/ 0 w 480"/>
                <a:gd name="T67" fmla="*/ 42 h 168"/>
                <a:gd name="T68" fmla="*/ 5 w 480"/>
                <a:gd name="T69" fmla="*/ 46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80" h="168">
                  <a:moveTo>
                    <a:pt x="10" y="90"/>
                  </a:moveTo>
                  <a:lnTo>
                    <a:pt x="38" y="19"/>
                  </a:lnTo>
                  <a:lnTo>
                    <a:pt x="28" y="17"/>
                  </a:lnTo>
                  <a:lnTo>
                    <a:pt x="74" y="168"/>
                  </a:lnTo>
                  <a:lnTo>
                    <a:pt x="87" y="97"/>
                  </a:lnTo>
                  <a:lnTo>
                    <a:pt x="79" y="102"/>
                  </a:lnTo>
                  <a:lnTo>
                    <a:pt x="189" y="159"/>
                  </a:lnTo>
                  <a:lnTo>
                    <a:pt x="246" y="80"/>
                  </a:lnTo>
                  <a:lnTo>
                    <a:pt x="238" y="80"/>
                  </a:lnTo>
                  <a:lnTo>
                    <a:pt x="295" y="162"/>
                  </a:lnTo>
                  <a:lnTo>
                    <a:pt x="341" y="101"/>
                  </a:lnTo>
                  <a:lnTo>
                    <a:pt x="335" y="101"/>
                  </a:lnTo>
                  <a:lnTo>
                    <a:pt x="348" y="113"/>
                  </a:lnTo>
                  <a:lnTo>
                    <a:pt x="420" y="120"/>
                  </a:lnTo>
                  <a:lnTo>
                    <a:pt x="416" y="118"/>
                  </a:lnTo>
                  <a:lnTo>
                    <a:pt x="437" y="145"/>
                  </a:lnTo>
                  <a:lnTo>
                    <a:pt x="480" y="94"/>
                  </a:lnTo>
                  <a:lnTo>
                    <a:pt x="473" y="85"/>
                  </a:lnTo>
                  <a:lnTo>
                    <a:pt x="433" y="132"/>
                  </a:lnTo>
                  <a:lnTo>
                    <a:pt x="440" y="132"/>
                  </a:lnTo>
                  <a:lnTo>
                    <a:pt x="422" y="107"/>
                  </a:lnTo>
                  <a:lnTo>
                    <a:pt x="349" y="101"/>
                  </a:lnTo>
                  <a:lnTo>
                    <a:pt x="351" y="102"/>
                  </a:lnTo>
                  <a:lnTo>
                    <a:pt x="337" y="88"/>
                  </a:lnTo>
                  <a:lnTo>
                    <a:pt x="291" y="148"/>
                  </a:lnTo>
                  <a:lnTo>
                    <a:pt x="299" y="148"/>
                  </a:lnTo>
                  <a:lnTo>
                    <a:pt x="242" y="66"/>
                  </a:lnTo>
                  <a:lnTo>
                    <a:pt x="184" y="148"/>
                  </a:lnTo>
                  <a:lnTo>
                    <a:pt x="190" y="146"/>
                  </a:lnTo>
                  <a:lnTo>
                    <a:pt x="78" y="88"/>
                  </a:lnTo>
                  <a:lnTo>
                    <a:pt x="68" y="145"/>
                  </a:lnTo>
                  <a:lnTo>
                    <a:pt x="78" y="145"/>
                  </a:lnTo>
                  <a:lnTo>
                    <a:pt x="33" y="0"/>
                  </a:lnTo>
                  <a:lnTo>
                    <a:pt x="0" y="83"/>
                  </a:lnTo>
                  <a:lnTo>
                    <a:pt x="10" y="90"/>
                  </a:lnTo>
                  <a:close/>
                </a:path>
              </a:pathLst>
            </a:custGeom>
            <a:solidFill>
              <a:srgbClr val="000000"/>
            </a:solidFill>
            <a:ln w="3175" cmpd="sng">
              <a:solidFill>
                <a:srgbClr val="000000"/>
              </a:solidFill>
              <a:round/>
              <a:headEnd/>
              <a:tailEnd/>
            </a:ln>
          </p:spPr>
          <p:txBody>
            <a:bodyPr/>
            <a:lstStyle/>
            <a:p>
              <a:endParaRPr lang="en-US"/>
            </a:p>
          </p:txBody>
        </p:sp>
        <p:sp>
          <p:nvSpPr>
            <p:cNvPr id="6760" name="Freeform 1876">
              <a:extLst>
                <a:ext uri="{FF2B5EF4-FFF2-40B4-BE49-F238E27FC236}">
                  <a16:creationId xmlns:a16="http://schemas.microsoft.com/office/drawing/2014/main" id="{0D102356-99B5-B644-AD20-8967901DDF98}"/>
                </a:ext>
              </a:extLst>
            </p:cNvPr>
            <p:cNvSpPr>
              <a:spLocks/>
            </p:cNvSpPr>
            <p:nvPr/>
          </p:nvSpPr>
          <p:spPr bwMode="auto">
            <a:xfrm>
              <a:off x="2313" y="1230"/>
              <a:ext cx="18" cy="26"/>
            </a:xfrm>
            <a:custGeom>
              <a:avLst/>
              <a:gdLst>
                <a:gd name="T0" fmla="*/ 0 w 36"/>
                <a:gd name="T1" fmla="*/ 0 h 52"/>
                <a:gd name="T2" fmla="*/ 0 w 36"/>
                <a:gd name="T3" fmla="*/ 6 h 52"/>
                <a:gd name="T4" fmla="*/ 12 w 36"/>
                <a:gd name="T5" fmla="*/ 6 h 52"/>
                <a:gd name="T6" fmla="*/ 12 w 36"/>
                <a:gd name="T7" fmla="*/ 6 h 52"/>
                <a:gd name="T8" fmla="*/ 13 w 36"/>
                <a:gd name="T9" fmla="*/ 6 h 52"/>
                <a:gd name="T10" fmla="*/ 13 w 36"/>
                <a:gd name="T11" fmla="*/ 8 h 52"/>
                <a:gd name="T12" fmla="*/ 14 w 36"/>
                <a:gd name="T13" fmla="*/ 8 h 52"/>
                <a:gd name="T14" fmla="*/ 14 w 36"/>
                <a:gd name="T15" fmla="*/ 20 h 52"/>
                <a:gd name="T16" fmla="*/ 12 w 36"/>
                <a:gd name="T17" fmla="*/ 21 h 52"/>
                <a:gd name="T18" fmla="*/ 5 w 36"/>
                <a:gd name="T19" fmla="*/ 21 h 52"/>
                <a:gd name="T20" fmla="*/ 5 w 36"/>
                <a:gd name="T21" fmla="*/ 6 h 52"/>
                <a:gd name="T22" fmla="*/ 0 w 36"/>
                <a:gd name="T23" fmla="*/ 6 h 52"/>
                <a:gd name="T24" fmla="*/ 0 w 36"/>
                <a:gd name="T25" fmla="*/ 26 h 52"/>
                <a:gd name="T26" fmla="*/ 12 w 36"/>
                <a:gd name="T27" fmla="*/ 26 h 52"/>
                <a:gd name="T28" fmla="*/ 12 w 36"/>
                <a:gd name="T29" fmla="*/ 25 h 52"/>
                <a:gd name="T30" fmla="*/ 14 w 36"/>
                <a:gd name="T31" fmla="*/ 25 h 52"/>
                <a:gd name="T32" fmla="*/ 14 w 36"/>
                <a:gd name="T33" fmla="*/ 25 h 52"/>
                <a:gd name="T34" fmla="*/ 16 w 36"/>
                <a:gd name="T35" fmla="*/ 25 h 52"/>
                <a:gd name="T36" fmla="*/ 16 w 36"/>
                <a:gd name="T37" fmla="*/ 23 h 52"/>
                <a:gd name="T38" fmla="*/ 16 w 36"/>
                <a:gd name="T39" fmla="*/ 23 h 52"/>
                <a:gd name="T40" fmla="*/ 16 w 36"/>
                <a:gd name="T41" fmla="*/ 21 h 52"/>
                <a:gd name="T42" fmla="*/ 17 w 36"/>
                <a:gd name="T43" fmla="*/ 21 h 52"/>
                <a:gd name="T44" fmla="*/ 17 w 36"/>
                <a:gd name="T45" fmla="*/ 20 h 52"/>
                <a:gd name="T46" fmla="*/ 18 w 36"/>
                <a:gd name="T47" fmla="*/ 20 h 52"/>
                <a:gd name="T48" fmla="*/ 18 w 36"/>
                <a:gd name="T49" fmla="*/ 17 h 52"/>
                <a:gd name="T50" fmla="*/ 18 w 36"/>
                <a:gd name="T51" fmla="*/ 17 h 52"/>
                <a:gd name="T52" fmla="*/ 18 w 36"/>
                <a:gd name="T53" fmla="*/ 11 h 52"/>
                <a:gd name="T54" fmla="*/ 18 w 36"/>
                <a:gd name="T55" fmla="*/ 11 h 52"/>
                <a:gd name="T56" fmla="*/ 18 w 36"/>
                <a:gd name="T57" fmla="*/ 7 h 52"/>
                <a:gd name="T58" fmla="*/ 17 w 36"/>
                <a:gd name="T59" fmla="*/ 7 h 52"/>
                <a:gd name="T60" fmla="*/ 16 w 36"/>
                <a:gd name="T61" fmla="*/ 4 h 52"/>
                <a:gd name="T62" fmla="*/ 14 w 36"/>
                <a:gd name="T63" fmla="*/ 3 h 52"/>
                <a:gd name="T64" fmla="*/ 14 w 36"/>
                <a:gd name="T65" fmla="*/ 2 h 52"/>
                <a:gd name="T66" fmla="*/ 12 w 36"/>
                <a:gd name="T67" fmla="*/ 2 h 52"/>
                <a:gd name="T68" fmla="*/ 12 w 36"/>
                <a:gd name="T69" fmla="*/ 1 h 52"/>
                <a:gd name="T70" fmla="*/ 9 w 36"/>
                <a:gd name="T71" fmla="*/ 1 h 52"/>
                <a:gd name="T72" fmla="*/ 9 w 36"/>
                <a:gd name="T73" fmla="*/ 0 h 52"/>
                <a:gd name="T74" fmla="*/ 0 w 36"/>
                <a:gd name="T75" fmla="*/ 0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 h="52">
                  <a:moveTo>
                    <a:pt x="0" y="0"/>
                  </a:moveTo>
                  <a:lnTo>
                    <a:pt x="0" y="11"/>
                  </a:lnTo>
                  <a:lnTo>
                    <a:pt x="23" y="11"/>
                  </a:lnTo>
                  <a:lnTo>
                    <a:pt x="23" y="12"/>
                  </a:lnTo>
                  <a:lnTo>
                    <a:pt x="26" y="12"/>
                  </a:lnTo>
                  <a:lnTo>
                    <a:pt x="26" y="16"/>
                  </a:lnTo>
                  <a:lnTo>
                    <a:pt x="27" y="16"/>
                  </a:lnTo>
                  <a:lnTo>
                    <a:pt x="27" y="39"/>
                  </a:lnTo>
                  <a:lnTo>
                    <a:pt x="24" y="42"/>
                  </a:lnTo>
                  <a:lnTo>
                    <a:pt x="9" y="42"/>
                  </a:lnTo>
                  <a:lnTo>
                    <a:pt x="9" y="11"/>
                  </a:lnTo>
                  <a:lnTo>
                    <a:pt x="0" y="11"/>
                  </a:lnTo>
                  <a:lnTo>
                    <a:pt x="0" y="52"/>
                  </a:lnTo>
                  <a:lnTo>
                    <a:pt x="24" y="52"/>
                  </a:lnTo>
                  <a:lnTo>
                    <a:pt x="24" y="50"/>
                  </a:lnTo>
                  <a:lnTo>
                    <a:pt x="28" y="50"/>
                  </a:lnTo>
                  <a:lnTo>
                    <a:pt x="28" y="49"/>
                  </a:lnTo>
                  <a:lnTo>
                    <a:pt x="31" y="49"/>
                  </a:lnTo>
                  <a:lnTo>
                    <a:pt x="31" y="46"/>
                  </a:lnTo>
                  <a:lnTo>
                    <a:pt x="32" y="46"/>
                  </a:lnTo>
                  <a:lnTo>
                    <a:pt x="32" y="42"/>
                  </a:lnTo>
                  <a:lnTo>
                    <a:pt x="33" y="42"/>
                  </a:lnTo>
                  <a:lnTo>
                    <a:pt x="33" y="39"/>
                  </a:lnTo>
                  <a:lnTo>
                    <a:pt x="35" y="39"/>
                  </a:lnTo>
                  <a:lnTo>
                    <a:pt x="35" y="33"/>
                  </a:lnTo>
                  <a:lnTo>
                    <a:pt x="36" y="33"/>
                  </a:lnTo>
                  <a:lnTo>
                    <a:pt x="36" y="22"/>
                  </a:lnTo>
                  <a:lnTo>
                    <a:pt x="35" y="22"/>
                  </a:lnTo>
                  <a:lnTo>
                    <a:pt x="35" y="14"/>
                  </a:lnTo>
                  <a:lnTo>
                    <a:pt x="33" y="14"/>
                  </a:lnTo>
                  <a:lnTo>
                    <a:pt x="32" y="8"/>
                  </a:lnTo>
                  <a:lnTo>
                    <a:pt x="28" y="6"/>
                  </a:lnTo>
                  <a:lnTo>
                    <a:pt x="27" y="3"/>
                  </a:lnTo>
                  <a:lnTo>
                    <a:pt x="24" y="3"/>
                  </a:lnTo>
                  <a:lnTo>
                    <a:pt x="24" y="1"/>
                  </a:lnTo>
                  <a:lnTo>
                    <a:pt x="17" y="1"/>
                  </a:lnTo>
                  <a:lnTo>
                    <a:pt x="17"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61" name="Freeform 1877">
              <a:extLst>
                <a:ext uri="{FF2B5EF4-FFF2-40B4-BE49-F238E27FC236}">
                  <a16:creationId xmlns:a16="http://schemas.microsoft.com/office/drawing/2014/main" id="{92D0CB4E-06F1-2949-845F-5BE5E35A7AF2}"/>
                </a:ext>
              </a:extLst>
            </p:cNvPr>
            <p:cNvSpPr>
              <a:spLocks/>
            </p:cNvSpPr>
            <p:nvPr/>
          </p:nvSpPr>
          <p:spPr bwMode="auto">
            <a:xfrm>
              <a:off x="2334" y="1238"/>
              <a:ext cx="14" cy="19"/>
            </a:xfrm>
            <a:custGeom>
              <a:avLst/>
              <a:gdLst>
                <a:gd name="T0" fmla="*/ 4 w 28"/>
                <a:gd name="T1" fmla="*/ 0 h 38"/>
                <a:gd name="T2" fmla="*/ 4 w 28"/>
                <a:gd name="T3" fmla="*/ 1 h 38"/>
                <a:gd name="T4" fmla="*/ 2 w 28"/>
                <a:gd name="T5" fmla="*/ 2 h 38"/>
                <a:gd name="T6" fmla="*/ 2 w 28"/>
                <a:gd name="T7" fmla="*/ 3 h 38"/>
                <a:gd name="T8" fmla="*/ 2 w 28"/>
                <a:gd name="T9" fmla="*/ 3 h 38"/>
                <a:gd name="T10" fmla="*/ 1 w 28"/>
                <a:gd name="T11" fmla="*/ 7 h 38"/>
                <a:gd name="T12" fmla="*/ 0 w 28"/>
                <a:gd name="T13" fmla="*/ 7 h 38"/>
                <a:gd name="T14" fmla="*/ 0 w 28"/>
                <a:gd name="T15" fmla="*/ 13 h 38"/>
                <a:gd name="T16" fmla="*/ 1 w 28"/>
                <a:gd name="T17" fmla="*/ 13 h 38"/>
                <a:gd name="T18" fmla="*/ 1 w 28"/>
                <a:gd name="T19" fmla="*/ 15 h 38"/>
                <a:gd name="T20" fmla="*/ 2 w 28"/>
                <a:gd name="T21" fmla="*/ 15 h 38"/>
                <a:gd name="T22" fmla="*/ 4 w 28"/>
                <a:gd name="T23" fmla="*/ 19 h 38"/>
                <a:gd name="T24" fmla="*/ 9 w 28"/>
                <a:gd name="T25" fmla="*/ 19 h 38"/>
                <a:gd name="T26" fmla="*/ 9 w 28"/>
                <a:gd name="T27" fmla="*/ 18 h 38"/>
                <a:gd name="T28" fmla="*/ 12 w 28"/>
                <a:gd name="T29" fmla="*/ 18 h 38"/>
                <a:gd name="T30" fmla="*/ 12 w 28"/>
                <a:gd name="T31" fmla="*/ 17 h 38"/>
                <a:gd name="T32" fmla="*/ 13 w 28"/>
                <a:gd name="T33" fmla="*/ 17 h 38"/>
                <a:gd name="T34" fmla="*/ 13 w 28"/>
                <a:gd name="T35" fmla="*/ 15 h 38"/>
                <a:gd name="T36" fmla="*/ 14 w 28"/>
                <a:gd name="T37" fmla="*/ 13 h 38"/>
                <a:gd name="T38" fmla="*/ 12 w 28"/>
                <a:gd name="T39" fmla="*/ 13 h 38"/>
                <a:gd name="T40" fmla="*/ 12 w 28"/>
                <a:gd name="T41" fmla="*/ 13 h 38"/>
                <a:gd name="T42" fmla="*/ 10 w 28"/>
                <a:gd name="T43" fmla="*/ 13 h 38"/>
                <a:gd name="T44" fmla="*/ 9 w 28"/>
                <a:gd name="T45" fmla="*/ 15 h 38"/>
                <a:gd name="T46" fmla="*/ 6 w 28"/>
                <a:gd name="T47" fmla="*/ 15 h 38"/>
                <a:gd name="T48" fmla="*/ 6 w 28"/>
                <a:gd name="T49" fmla="*/ 14 h 38"/>
                <a:gd name="T50" fmla="*/ 5 w 28"/>
                <a:gd name="T51" fmla="*/ 14 h 38"/>
                <a:gd name="T52" fmla="*/ 4 w 28"/>
                <a:gd name="T53" fmla="*/ 11 h 38"/>
                <a:gd name="T54" fmla="*/ 14 w 28"/>
                <a:gd name="T55" fmla="*/ 11 h 38"/>
                <a:gd name="T56" fmla="*/ 14 w 28"/>
                <a:gd name="T57" fmla="*/ 5 h 38"/>
                <a:gd name="T58" fmla="*/ 13 w 28"/>
                <a:gd name="T59" fmla="*/ 5 h 38"/>
                <a:gd name="T60" fmla="*/ 13 w 28"/>
                <a:gd name="T61" fmla="*/ 3 h 38"/>
                <a:gd name="T62" fmla="*/ 9 w 28"/>
                <a:gd name="T63" fmla="*/ 3 h 38"/>
                <a:gd name="T64" fmla="*/ 10 w 28"/>
                <a:gd name="T65" fmla="*/ 5 h 38"/>
                <a:gd name="T66" fmla="*/ 10 w 28"/>
                <a:gd name="T67" fmla="*/ 6 h 38"/>
                <a:gd name="T68" fmla="*/ 11 w 28"/>
                <a:gd name="T69" fmla="*/ 6 h 38"/>
                <a:gd name="T70" fmla="*/ 11 w 28"/>
                <a:gd name="T71" fmla="*/ 7 h 38"/>
                <a:gd name="T72" fmla="*/ 4 w 28"/>
                <a:gd name="T73" fmla="*/ 7 h 38"/>
                <a:gd name="T74" fmla="*/ 4 w 28"/>
                <a:gd name="T75" fmla="*/ 6 h 38"/>
                <a:gd name="T76" fmla="*/ 5 w 28"/>
                <a:gd name="T77" fmla="*/ 6 h 38"/>
                <a:gd name="T78" fmla="*/ 5 w 28"/>
                <a:gd name="T79" fmla="*/ 4 h 38"/>
                <a:gd name="T80" fmla="*/ 6 w 28"/>
                <a:gd name="T81" fmla="*/ 4 h 38"/>
                <a:gd name="T82" fmla="*/ 6 w 28"/>
                <a:gd name="T83" fmla="*/ 3 h 38"/>
                <a:gd name="T84" fmla="*/ 13 w 28"/>
                <a:gd name="T85" fmla="*/ 3 h 38"/>
                <a:gd name="T86" fmla="*/ 13 w 28"/>
                <a:gd name="T87" fmla="*/ 2 h 38"/>
                <a:gd name="T88" fmla="*/ 11 w 28"/>
                <a:gd name="T89" fmla="*/ 2 h 38"/>
                <a:gd name="T90" fmla="*/ 11 w 28"/>
                <a:gd name="T91" fmla="*/ 1 h 38"/>
                <a:gd name="T92" fmla="*/ 10 w 28"/>
                <a:gd name="T93" fmla="*/ 1 h 38"/>
                <a:gd name="T94" fmla="*/ 10 w 28"/>
                <a:gd name="T95" fmla="*/ 0 h 38"/>
                <a:gd name="T96" fmla="*/ 4 w 28"/>
                <a:gd name="T97" fmla="*/ 0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 h="38">
                  <a:moveTo>
                    <a:pt x="8" y="0"/>
                  </a:moveTo>
                  <a:lnTo>
                    <a:pt x="8" y="1"/>
                  </a:lnTo>
                  <a:lnTo>
                    <a:pt x="4" y="3"/>
                  </a:lnTo>
                  <a:lnTo>
                    <a:pt x="4" y="6"/>
                  </a:lnTo>
                  <a:lnTo>
                    <a:pt x="3" y="6"/>
                  </a:lnTo>
                  <a:lnTo>
                    <a:pt x="1" y="14"/>
                  </a:lnTo>
                  <a:lnTo>
                    <a:pt x="0" y="14"/>
                  </a:lnTo>
                  <a:lnTo>
                    <a:pt x="0" y="26"/>
                  </a:lnTo>
                  <a:lnTo>
                    <a:pt x="1" y="26"/>
                  </a:lnTo>
                  <a:lnTo>
                    <a:pt x="1" y="30"/>
                  </a:lnTo>
                  <a:lnTo>
                    <a:pt x="3" y="30"/>
                  </a:lnTo>
                  <a:lnTo>
                    <a:pt x="8" y="38"/>
                  </a:lnTo>
                  <a:lnTo>
                    <a:pt x="18" y="38"/>
                  </a:lnTo>
                  <a:lnTo>
                    <a:pt x="18" y="36"/>
                  </a:lnTo>
                  <a:lnTo>
                    <a:pt x="23" y="36"/>
                  </a:lnTo>
                  <a:lnTo>
                    <a:pt x="23" y="34"/>
                  </a:lnTo>
                  <a:lnTo>
                    <a:pt x="26" y="33"/>
                  </a:lnTo>
                  <a:lnTo>
                    <a:pt x="26" y="30"/>
                  </a:lnTo>
                  <a:lnTo>
                    <a:pt x="28" y="26"/>
                  </a:lnTo>
                  <a:lnTo>
                    <a:pt x="23" y="26"/>
                  </a:lnTo>
                  <a:lnTo>
                    <a:pt x="23" y="25"/>
                  </a:lnTo>
                  <a:lnTo>
                    <a:pt x="19" y="25"/>
                  </a:lnTo>
                  <a:lnTo>
                    <a:pt x="18" y="30"/>
                  </a:lnTo>
                  <a:lnTo>
                    <a:pt x="12" y="30"/>
                  </a:lnTo>
                  <a:lnTo>
                    <a:pt x="12" y="28"/>
                  </a:lnTo>
                  <a:lnTo>
                    <a:pt x="9" y="28"/>
                  </a:lnTo>
                  <a:lnTo>
                    <a:pt x="8" y="22"/>
                  </a:lnTo>
                  <a:lnTo>
                    <a:pt x="28" y="22"/>
                  </a:lnTo>
                  <a:lnTo>
                    <a:pt x="27" y="9"/>
                  </a:lnTo>
                  <a:lnTo>
                    <a:pt x="26" y="9"/>
                  </a:lnTo>
                  <a:lnTo>
                    <a:pt x="26" y="6"/>
                  </a:lnTo>
                  <a:lnTo>
                    <a:pt x="17" y="6"/>
                  </a:lnTo>
                  <a:lnTo>
                    <a:pt x="19" y="9"/>
                  </a:lnTo>
                  <a:lnTo>
                    <a:pt x="19" y="12"/>
                  </a:lnTo>
                  <a:lnTo>
                    <a:pt x="21" y="12"/>
                  </a:lnTo>
                  <a:lnTo>
                    <a:pt x="21" y="14"/>
                  </a:lnTo>
                  <a:lnTo>
                    <a:pt x="8" y="14"/>
                  </a:lnTo>
                  <a:lnTo>
                    <a:pt x="8" y="11"/>
                  </a:lnTo>
                  <a:lnTo>
                    <a:pt x="9" y="11"/>
                  </a:lnTo>
                  <a:lnTo>
                    <a:pt x="9" y="8"/>
                  </a:lnTo>
                  <a:lnTo>
                    <a:pt x="12" y="8"/>
                  </a:lnTo>
                  <a:lnTo>
                    <a:pt x="12" y="6"/>
                  </a:lnTo>
                  <a:lnTo>
                    <a:pt x="25" y="6"/>
                  </a:lnTo>
                  <a:lnTo>
                    <a:pt x="25" y="3"/>
                  </a:lnTo>
                  <a:lnTo>
                    <a:pt x="22" y="3"/>
                  </a:lnTo>
                  <a:lnTo>
                    <a:pt x="22" y="1"/>
                  </a:lnTo>
                  <a:lnTo>
                    <a:pt x="19" y="1"/>
                  </a:lnTo>
                  <a:lnTo>
                    <a:pt x="19" y="0"/>
                  </a:lnTo>
                  <a:lnTo>
                    <a:pt x="8" y="0"/>
                  </a:lnTo>
                  <a:close/>
                </a:path>
              </a:pathLst>
            </a:custGeom>
            <a:solidFill>
              <a:srgbClr val="000000"/>
            </a:solidFill>
            <a:ln w="3175" cmpd="sng">
              <a:solidFill>
                <a:srgbClr val="000000"/>
              </a:solidFill>
              <a:round/>
              <a:headEnd/>
              <a:tailEnd/>
            </a:ln>
          </p:spPr>
          <p:txBody>
            <a:bodyPr/>
            <a:lstStyle/>
            <a:p>
              <a:endParaRPr lang="en-US"/>
            </a:p>
          </p:txBody>
        </p:sp>
        <p:sp>
          <p:nvSpPr>
            <p:cNvPr id="6762" name="Freeform 1878">
              <a:extLst>
                <a:ext uri="{FF2B5EF4-FFF2-40B4-BE49-F238E27FC236}">
                  <a16:creationId xmlns:a16="http://schemas.microsoft.com/office/drawing/2014/main" id="{88473AF0-AE4D-B84E-911D-C948C9859A39}"/>
                </a:ext>
              </a:extLst>
            </p:cNvPr>
            <p:cNvSpPr>
              <a:spLocks/>
            </p:cNvSpPr>
            <p:nvPr/>
          </p:nvSpPr>
          <p:spPr bwMode="auto">
            <a:xfrm>
              <a:off x="2350" y="1238"/>
              <a:ext cx="23" cy="18"/>
            </a:xfrm>
            <a:custGeom>
              <a:avLst/>
              <a:gdLst>
                <a:gd name="T0" fmla="*/ 0 w 45"/>
                <a:gd name="T1" fmla="*/ 0 h 38"/>
                <a:gd name="T2" fmla="*/ 4 w 45"/>
                <a:gd name="T3" fmla="*/ 0 h 38"/>
                <a:gd name="T4" fmla="*/ 4 w 45"/>
                <a:gd name="T5" fmla="*/ 2 h 38"/>
                <a:gd name="T6" fmla="*/ 8 w 45"/>
                <a:gd name="T7" fmla="*/ 0 h 38"/>
                <a:gd name="T8" fmla="*/ 11 w 45"/>
                <a:gd name="T9" fmla="*/ 0 h 38"/>
                <a:gd name="T10" fmla="*/ 13 w 45"/>
                <a:gd name="T11" fmla="*/ 2 h 38"/>
                <a:gd name="T12" fmla="*/ 15 w 45"/>
                <a:gd name="T13" fmla="*/ 0 h 38"/>
                <a:gd name="T14" fmla="*/ 17 w 45"/>
                <a:gd name="T15" fmla="*/ 0 h 38"/>
                <a:gd name="T16" fmla="*/ 21 w 45"/>
                <a:gd name="T17" fmla="*/ 1 h 38"/>
                <a:gd name="T18" fmla="*/ 21 w 45"/>
                <a:gd name="T19" fmla="*/ 1 h 38"/>
                <a:gd name="T20" fmla="*/ 22 w 45"/>
                <a:gd name="T21" fmla="*/ 3 h 38"/>
                <a:gd name="T22" fmla="*/ 23 w 45"/>
                <a:gd name="T23" fmla="*/ 5 h 38"/>
                <a:gd name="T24" fmla="*/ 23 w 45"/>
                <a:gd name="T25" fmla="*/ 18 h 38"/>
                <a:gd name="T26" fmla="*/ 19 w 45"/>
                <a:gd name="T27" fmla="*/ 18 h 38"/>
                <a:gd name="T28" fmla="*/ 19 w 45"/>
                <a:gd name="T29" fmla="*/ 8 h 38"/>
                <a:gd name="T30" fmla="*/ 18 w 45"/>
                <a:gd name="T31" fmla="*/ 5 h 38"/>
                <a:gd name="T32" fmla="*/ 16 w 45"/>
                <a:gd name="T33" fmla="*/ 3 h 38"/>
                <a:gd name="T34" fmla="*/ 16 w 45"/>
                <a:gd name="T35" fmla="*/ 4 h 38"/>
                <a:gd name="T36" fmla="*/ 15 w 45"/>
                <a:gd name="T37" fmla="*/ 4 h 38"/>
                <a:gd name="T38" fmla="*/ 14 w 45"/>
                <a:gd name="T39" fmla="*/ 6 h 38"/>
                <a:gd name="T40" fmla="*/ 14 w 45"/>
                <a:gd name="T41" fmla="*/ 18 h 38"/>
                <a:gd name="T42" fmla="*/ 9 w 45"/>
                <a:gd name="T43" fmla="*/ 18 h 38"/>
                <a:gd name="T44" fmla="*/ 9 w 45"/>
                <a:gd name="T45" fmla="*/ 8 h 38"/>
                <a:gd name="T46" fmla="*/ 9 w 45"/>
                <a:gd name="T47" fmla="*/ 5 h 38"/>
                <a:gd name="T48" fmla="*/ 8 w 45"/>
                <a:gd name="T49" fmla="*/ 4 h 38"/>
                <a:gd name="T50" fmla="*/ 7 w 45"/>
                <a:gd name="T51" fmla="*/ 3 h 38"/>
                <a:gd name="T52" fmla="*/ 6 w 45"/>
                <a:gd name="T53" fmla="*/ 4 h 38"/>
                <a:gd name="T54" fmla="*/ 5 w 45"/>
                <a:gd name="T55" fmla="*/ 5 h 38"/>
                <a:gd name="T56" fmla="*/ 5 w 45"/>
                <a:gd name="T57" fmla="*/ 5 h 38"/>
                <a:gd name="T58" fmla="*/ 5 w 45"/>
                <a:gd name="T59" fmla="*/ 18 h 38"/>
                <a:gd name="T60" fmla="*/ 0 w 45"/>
                <a:gd name="T61" fmla="*/ 18 h 38"/>
                <a:gd name="T62" fmla="*/ 0 w 45"/>
                <a:gd name="T63" fmla="*/ 0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38">
                  <a:moveTo>
                    <a:pt x="0" y="0"/>
                  </a:moveTo>
                  <a:lnTo>
                    <a:pt x="7" y="0"/>
                  </a:lnTo>
                  <a:lnTo>
                    <a:pt x="7" y="5"/>
                  </a:lnTo>
                  <a:lnTo>
                    <a:pt x="16" y="0"/>
                  </a:lnTo>
                  <a:lnTo>
                    <a:pt x="21" y="0"/>
                  </a:lnTo>
                  <a:lnTo>
                    <a:pt x="25" y="5"/>
                  </a:lnTo>
                  <a:lnTo>
                    <a:pt x="29" y="0"/>
                  </a:lnTo>
                  <a:lnTo>
                    <a:pt x="34" y="0"/>
                  </a:lnTo>
                  <a:lnTo>
                    <a:pt x="41" y="2"/>
                  </a:lnTo>
                  <a:lnTo>
                    <a:pt x="42" y="3"/>
                  </a:lnTo>
                  <a:lnTo>
                    <a:pt x="43" y="6"/>
                  </a:lnTo>
                  <a:lnTo>
                    <a:pt x="45" y="10"/>
                  </a:lnTo>
                  <a:lnTo>
                    <a:pt x="45" y="38"/>
                  </a:lnTo>
                  <a:lnTo>
                    <a:pt x="37" y="38"/>
                  </a:lnTo>
                  <a:lnTo>
                    <a:pt x="37" y="16"/>
                  </a:lnTo>
                  <a:lnTo>
                    <a:pt x="36" y="10"/>
                  </a:lnTo>
                  <a:lnTo>
                    <a:pt x="32" y="6"/>
                  </a:lnTo>
                  <a:lnTo>
                    <a:pt x="31" y="8"/>
                  </a:lnTo>
                  <a:lnTo>
                    <a:pt x="29" y="8"/>
                  </a:lnTo>
                  <a:lnTo>
                    <a:pt x="27" y="13"/>
                  </a:lnTo>
                  <a:lnTo>
                    <a:pt x="27" y="38"/>
                  </a:lnTo>
                  <a:lnTo>
                    <a:pt x="18" y="38"/>
                  </a:lnTo>
                  <a:lnTo>
                    <a:pt x="18" y="17"/>
                  </a:lnTo>
                  <a:lnTo>
                    <a:pt x="18" y="10"/>
                  </a:lnTo>
                  <a:lnTo>
                    <a:pt x="16" y="8"/>
                  </a:lnTo>
                  <a:lnTo>
                    <a:pt x="14" y="6"/>
                  </a:lnTo>
                  <a:lnTo>
                    <a:pt x="11" y="8"/>
                  </a:lnTo>
                  <a:lnTo>
                    <a:pt x="10" y="10"/>
                  </a:lnTo>
                  <a:lnTo>
                    <a:pt x="9" y="11"/>
                  </a:lnTo>
                  <a:lnTo>
                    <a:pt x="9" y="38"/>
                  </a:lnTo>
                  <a:lnTo>
                    <a:pt x="0" y="38"/>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63" name="Freeform 1879">
              <a:extLst>
                <a:ext uri="{FF2B5EF4-FFF2-40B4-BE49-F238E27FC236}">
                  <a16:creationId xmlns:a16="http://schemas.microsoft.com/office/drawing/2014/main" id="{461638EA-3612-F048-B1B8-1083051F6575}"/>
                </a:ext>
              </a:extLst>
            </p:cNvPr>
            <p:cNvSpPr>
              <a:spLocks/>
            </p:cNvSpPr>
            <p:nvPr/>
          </p:nvSpPr>
          <p:spPr bwMode="auto">
            <a:xfrm>
              <a:off x="2376" y="1238"/>
              <a:ext cx="16" cy="19"/>
            </a:xfrm>
            <a:custGeom>
              <a:avLst/>
              <a:gdLst>
                <a:gd name="T0" fmla="*/ 4 w 32"/>
                <a:gd name="T1" fmla="*/ 0 h 38"/>
                <a:gd name="T2" fmla="*/ 4 w 32"/>
                <a:gd name="T3" fmla="*/ 1 h 38"/>
                <a:gd name="T4" fmla="*/ 3 w 32"/>
                <a:gd name="T5" fmla="*/ 2 h 38"/>
                <a:gd name="T6" fmla="*/ 3 w 32"/>
                <a:gd name="T7" fmla="*/ 3 h 38"/>
                <a:gd name="T8" fmla="*/ 2 w 32"/>
                <a:gd name="T9" fmla="*/ 4 h 38"/>
                <a:gd name="T10" fmla="*/ 1 w 32"/>
                <a:gd name="T11" fmla="*/ 8 h 38"/>
                <a:gd name="T12" fmla="*/ 0 w 32"/>
                <a:gd name="T13" fmla="*/ 8 h 38"/>
                <a:gd name="T14" fmla="*/ 0 w 32"/>
                <a:gd name="T15" fmla="*/ 10 h 38"/>
                <a:gd name="T16" fmla="*/ 1 w 32"/>
                <a:gd name="T17" fmla="*/ 10 h 38"/>
                <a:gd name="T18" fmla="*/ 1 w 32"/>
                <a:gd name="T19" fmla="*/ 13 h 38"/>
                <a:gd name="T20" fmla="*/ 2 w 32"/>
                <a:gd name="T21" fmla="*/ 13 h 38"/>
                <a:gd name="T22" fmla="*/ 2 w 32"/>
                <a:gd name="T23" fmla="*/ 15 h 38"/>
                <a:gd name="T24" fmla="*/ 2 w 32"/>
                <a:gd name="T25" fmla="*/ 15 h 38"/>
                <a:gd name="T26" fmla="*/ 4 w 32"/>
                <a:gd name="T27" fmla="*/ 18 h 38"/>
                <a:gd name="T28" fmla="*/ 7 w 32"/>
                <a:gd name="T29" fmla="*/ 18 h 38"/>
                <a:gd name="T30" fmla="*/ 7 w 32"/>
                <a:gd name="T31" fmla="*/ 19 h 38"/>
                <a:gd name="T32" fmla="*/ 11 w 32"/>
                <a:gd name="T33" fmla="*/ 19 h 38"/>
                <a:gd name="T34" fmla="*/ 11 w 32"/>
                <a:gd name="T35" fmla="*/ 18 h 38"/>
                <a:gd name="T36" fmla="*/ 14 w 32"/>
                <a:gd name="T37" fmla="*/ 16 h 38"/>
                <a:gd name="T38" fmla="*/ 14 w 32"/>
                <a:gd name="T39" fmla="*/ 14 h 38"/>
                <a:gd name="T40" fmla="*/ 16 w 32"/>
                <a:gd name="T41" fmla="*/ 13 h 38"/>
                <a:gd name="T42" fmla="*/ 16 w 32"/>
                <a:gd name="T43" fmla="*/ 11 h 38"/>
                <a:gd name="T44" fmla="*/ 16 w 32"/>
                <a:gd name="T45" fmla="*/ 11 h 38"/>
                <a:gd name="T46" fmla="*/ 16 w 32"/>
                <a:gd name="T47" fmla="*/ 7 h 38"/>
                <a:gd name="T48" fmla="*/ 16 w 32"/>
                <a:gd name="T49" fmla="*/ 7 h 38"/>
                <a:gd name="T50" fmla="*/ 16 w 32"/>
                <a:gd name="T51" fmla="*/ 5 h 38"/>
                <a:gd name="T52" fmla="*/ 15 w 32"/>
                <a:gd name="T53" fmla="*/ 5 h 38"/>
                <a:gd name="T54" fmla="*/ 15 w 32"/>
                <a:gd name="T55" fmla="*/ 4 h 38"/>
                <a:gd name="T56" fmla="*/ 11 w 32"/>
                <a:gd name="T57" fmla="*/ 4 h 38"/>
                <a:gd name="T58" fmla="*/ 11 w 32"/>
                <a:gd name="T59" fmla="*/ 7 h 38"/>
                <a:gd name="T60" fmla="*/ 12 w 32"/>
                <a:gd name="T61" fmla="*/ 7 h 38"/>
                <a:gd name="T62" fmla="*/ 12 w 32"/>
                <a:gd name="T63" fmla="*/ 11 h 38"/>
                <a:gd name="T64" fmla="*/ 11 w 32"/>
                <a:gd name="T65" fmla="*/ 11 h 38"/>
                <a:gd name="T66" fmla="*/ 11 w 32"/>
                <a:gd name="T67" fmla="*/ 13 h 38"/>
                <a:gd name="T68" fmla="*/ 10 w 32"/>
                <a:gd name="T69" fmla="*/ 14 h 38"/>
                <a:gd name="T70" fmla="*/ 7 w 32"/>
                <a:gd name="T71" fmla="*/ 14 h 38"/>
                <a:gd name="T72" fmla="*/ 7 w 32"/>
                <a:gd name="T73" fmla="*/ 13 h 38"/>
                <a:gd name="T74" fmla="*/ 5 w 32"/>
                <a:gd name="T75" fmla="*/ 13 h 38"/>
                <a:gd name="T76" fmla="*/ 5 w 32"/>
                <a:gd name="T77" fmla="*/ 11 h 38"/>
                <a:gd name="T78" fmla="*/ 5 w 32"/>
                <a:gd name="T79" fmla="*/ 11 h 38"/>
                <a:gd name="T80" fmla="*/ 5 w 32"/>
                <a:gd name="T81" fmla="*/ 7 h 38"/>
                <a:gd name="T82" fmla="*/ 5 w 32"/>
                <a:gd name="T83" fmla="*/ 7 h 38"/>
                <a:gd name="T84" fmla="*/ 5 w 32"/>
                <a:gd name="T85" fmla="*/ 5 h 38"/>
                <a:gd name="T86" fmla="*/ 7 w 32"/>
                <a:gd name="T87" fmla="*/ 5 h 38"/>
                <a:gd name="T88" fmla="*/ 7 w 32"/>
                <a:gd name="T89" fmla="*/ 4 h 38"/>
                <a:gd name="T90" fmla="*/ 15 w 32"/>
                <a:gd name="T91" fmla="*/ 4 h 38"/>
                <a:gd name="T92" fmla="*/ 14 w 32"/>
                <a:gd name="T93" fmla="*/ 2 h 38"/>
                <a:gd name="T94" fmla="*/ 13 w 32"/>
                <a:gd name="T95" fmla="*/ 2 h 38"/>
                <a:gd name="T96" fmla="*/ 13 w 32"/>
                <a:gd name="T97" fmla="*/ 1 h 38"/>
                <a:gd name="T98" fmla="*/ 11 w 32"/>
                <a:gd name="T99" fmla="*/ 1 h 38"/>
                <a:gd name="T100" fmla="*/ 11 w 32"/>
                <a:gd name="T101" fmla="*/ 0 h 38"/>
                <a:gd name="T102" fmla="*/ 4 w 32"/>
                <a:gd name="T103" fmla="*/ 0 h 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 h="38">
                  <a:moveTo>
                    <a:pt x="8" y="0"/>
                  </a:moveTo>
                  <a:lnTo>
                    <a:pt x="8" y="1"/>
                  </a:lnTo>
                  <a:lnTo>
                    <a:pt x="5" y="3"/>
                  </a:lnTo>
                  <a:lnTo>
                    <a:pt x="5" y="6"/>
                  </a:lnTo>
                  <a:lnTo>
                    <a:pt x="3" y="8"/>
                  </a:lnTo>
                  <a:lnTo>
                    <a:pt x="1" y="15"/>
                  </a:lnTo>
                  <a:lnTo>
                    <a:pt x="0" y="15"/>
                  </a:lnTo>
                  <a:lnTo>
                    <a:pt x="0" y="20"/>
                  </a:lnTo>
                  <a:lnTo>
                    <a:pt x="1" y="20"/>
                  </a:lnTo>
                  <a:lnTo>
                    <a:pt x="1" y="26"/>
                  </a:lnTo>
                  <a:lnTo>
                    <a:pt x="3" y="26"/>
                  </a:lnTo>
                  <a:lnTo>
                    <a:pt x="3" y="30"/>
                  </a:lnTo>
                  <a:lnTo>
                    <a:pt x="4" y="30"/>
                  </a:lnTo>
                  <a:lnTo>
                    <a:pt x="8" y="36"/>
                  </a:lnTo>
                  <a:lnTo>
                    <a:pt x="13" y="36"/>
                  </a:lnTo>
                  <a:lnTo>
                    <a:pt x="13" y="38"/>
                  </a:lnTo>
                  <a:lnTo>
                    <a:pt x="22" y="38"/>
                  </a:lnTo>
                  <a:lnTo>
                    <a:pt x="22" y="36"/>
                  </a:lnTo>
                  <a:lnTo>
                    <a:pt x="28" y="31"/>
                  </a:lnTo>
                  <a:lnTo>
                    <a:pt x="28" y="28"/>
                  </a:lnTo>
                  <a:lnTo>
                    <a:pt x="31" y="26"/>
                  </a:lnTo>
                  <a:lnTo>
                    <a:pt x="31" y="22"/>
                  </a:lnTo>
                  <a:lnTo>
                    <a:pt x="32" y="22"/>
                  </a:lnTo>
                  <a:lnTo>
                    <a:pt x="32" y="14"/>
                  </a:lnTo>
                  <a:lnTo>
                    <a:pt x="31" y="14"/>
                  </a:lnTo>
                  <a:lnTo>
                    <a:pt x="31" y="9"/>
                  </a:lnTo>
                  <a:lnTo>
                    <a:pt x="30" y="9"/>
                  </a:lnTo>
                  <a:lnTo>
                    <a:pt x="30" y="8"/>
                  </a:lnTo>
                  <a:lnTo>
                    <a:pt x="21" y="8"/>
                  </a:lnTo>
                  <a:lnTo>
                    <a:pt x="22" y="14"/>
                  </a:lnTo>
                  <a:lnTo>
                    <a:pt x="23" y="14"/>
                  </a:lnTo>
                  <a:lnTo>
                    <a:pt x="23" y="22"/>
                  </a:lnTo>
                  <a:lnTo>
                    <a:pt x="22" y="22"/>
                  </a:lnTo>
                  <a:lnTo>
                    <a:pt x="22" y="26"/>
                  </a:lnTo>
                  <a:lnTo>
                    <a:pt x="19" y="28"/>
                  </a:lnTo>
                  <a:lnTo>
                    <a:pt x="13" y="28"/>
                  </a:lnTo>
                  <a:lnTo>
                    <a:pt x="13" y="26"/>
                  </a:lnTo>
                  <a:lnTo>
                    <a:pt x="10" y="26"/>
                  </a:lnTo>
                  <a:lnTo>
                    <a:pt x="10" y="22"/>
                  </a:lnTo>
                  <a:lnTo>
                    <a:pt x="9" y="22"/>
                  </a:lnTo>
                  <a:lnTo>
                    <a:pt x="9" y="14"/>
                  </a:lnTo>
                  <a:lnTo>
                    <a:pt x="10" y="14"/>
                  </a:lnTo>
                  <a:lnTo>
                    <a:pt x="10" y="9"/>
                  </a:lnTo>
                  <a:lnTo>
                    <a:pt x="13" y="9"/>
                  </a:lnTo>
                  <a:lnTo>
                    <a:pt x="13" y="8"/>
                  </a:lnTo>
                  <a:lnTo>
                    <a:pt x="30" y="8"/>
                  </a:lnTo>
                  <a:lnTo>
                    <a:pt x="28" y="3"/>
                  </a:lnTo>
                  <a:lnTo>
                    <a:pt x="25" y="3"/>
                  </a:lnTo>
                  <a:lnTo>
                    <a:pt x="25" y="1"/>
                  </a:lnTo>
                  <a:lnTo>
                    <a:pt x="21" y="1"/>
                  </a:lnTo>
                  <a:lnTo>
                    <a:pt x="21" y="0"/>
                  </a:lnTo>
                  <a:lnTo>
                    <a:pt x="8" y="0"/>
                  </a:lnTo>
                  <a:close/>
                </a:path>
              </a:pathLst>
            </a:custGeom>
            <a:solidFill>
              <a:srgbClr val="000000"/>
            </a:solidFill>
            <a:ln w="3175" cmpd="sng">
              <a:solidFill>
                <a:srgbClr val="000000"/>
              </a:solidFill>
              <a:round/>
              <a:headEnd/>
              <a:tailEnd/>
            </a:ln>
          </p:spPr>
          <p:txBody>
            <a:bodyPr/>
            <a:lstStyle/>
            <a:p>
              <a:endParaRPr lang="en-US"/>
            </a:p>
          </p:txBody>
        </p:sp>
        <p:sp>
          <p:nvSpPr>
            <p:cNvPr id="6764" name="Rectangle 1880">
              <a:extLst>
                <a:ext uri="{FF2B5EF4-FFF2-40B4-BE49-F238E27FC236}">
                  <a16:creationId xmlns:a16="http://schemas.microsoft.com/office/drawing/2014/main" id="{A6614213-09C0-834A-96DC-EF1BAE9068FF}"/>
                </a:ext>
              </a:extLst>
            </p:cNvPr>
            <p:cNvSpPr>
              <a:spLocks noChangeArrowheads="1"/>
            </p:cNvSpPr>
            <p:nvPr/>
          </p:nvSpPr>
          <p:spPr bwMode="auto">
            <a:xfrm>
              <a:off x="2395" y="1245"/>
              <a:ext cx="7" cy="4"/>
            </a:xfrm>
            <a:prstGeom prst="rect">
              <a:avLst/>
            </a:prstGeom>
            <a:solidFill>
              <a:srgbClr val="0000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65" name="Freeform 1881">
              <a:extLst>
                <a:ext uri="{FF2B5EF4-FFF2-40B4-BE49-F238E27FC236}">
                  <a16:creationId xmlns:a16="http://schemas.microsoft.com/office/drawing/2014/main" id="{5563891F-EDA2-9642-BD5A-75B99A078373}"/>
                </a:ext>
              </a:extLst>
            </p:cNvPr>
            <p:cNvSpPr>
              <a:spLocks/>
            </p:cNvSpPr>
            <p:nvPr/>
          </p:nvSpPr>
          <p:spPr bwMode="auto">
            <a:xfrm>
              <a:off x="2404" y="1230"/>
              <a:ext cx="17" cy="26"/>
            </a:xfrm>
            <a:custGeom>
              <a:avLst/>
              <a:gdLst>
                <a:gd name="T0" fmla="*/ 6 w 33"/>
                <a:gd name="T1" fmla="*/ 26 h 52"/>
                <a:gd name="T2" fmla="*/ 6 w 33"/>
                <a:gd name="T3" fmla="*/ 5 h 52"/>
                <a:gd name="T4" fmla="*/ 0 w 33"/>
                <a:gd name="T5" fmla="*/ 5 h 52"/>
                <a:gd name="T6" fmla="*/ 0 w 33"/>
                <a:gd name="T7" fmla="*/ 0 h 52"/>
                <a:gd name="T8" fmla="*/ 17 w 33"/>
                <a:gd name="T9" fmla="*/ 0 h 52"/>
                <a:gd name="T10" fmla="*/ 17 w 33"/>
                <a:gd name="T11" fmla="*/ 5 h 52"/>
                <a:gd name="T12" fmla="*/ 10 w 33"/>
                <a:gd name="T13" fmla="*/ 5 h 52"/>
                <a:gd name="T14" fmla="*/ 10 w 33"/>
                <a:gd name="T15" fmla="*/ 26 h 52"/>
                <a:gd name="T16" fmla="*/ 6 w 33"/>
                <a:gd name="T17" fmla="*/ 2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52">
                  <a:moveTo>
                    <a:pt x="11" y="52"/>
                  </a:moveTo>
                  <a:lnTo>
                    <a:pt x="11" y="9"/>
                  </a:lnTo>
                  <a:lnTo>
                    <a:pt x="0" y="9"/>
                  </a:lnTo>
                  <a:lnTo>
                    <a:pt x="0" y="0"/>
                  </a:lnTo>
                  <a:lnTo>
                    <a:pt x="33" y="0"/>
                  </a:lnTo>
                  <a:lnTo>
                    <a:pt x="33" y="9"/>
                  </a:lnTo>
                  <a:lnTo>
                    <a:pt x="20" y="9"/>
                  </a:lnTo>
                  <a:lnTo>
                    <a:pt x="20" y="52"/>
                  </a:lnTo>
                  <a:lnTo>
                    <a:pt x="11" y="52"/>
                  </a:lnTo>
                  <a:close/>
                </a:path>
              </a:pathLst>
            </a:custGeom>
            <a:solidFill>
              <a:srgbClr val="000000"/>
            </a:solidFill>
            <a:ln w="3175" cmpd="sng">
              <a:solidFill>
                <a:srgbClr val="000000"/>
              </a:solidFill>
              <a:round/>
              <a:headEnd/>
              <a:tailEnd/>
            </a:ln>
          </p:spPr>
          <p:txBody>
            <a:bodyPr/>
            <a:lstStyle/>
            <a:p>
              <a:endParaRPr lang="en-US"/>
            </a:p>
          </p:txBody>
        </p:sp>
        <p:sp>
          <p:nvSpPr>
            <p:cNvPr id="6766" name="Freeform 1882">
              <a:extLst>
                <a:ext uri="{FF2B5EF4-FFF2-40B4-BE49-F238E27FC236}">
                  <a16:creationId xmlns:a16="http://schemas.microsoft.com/office/drawing/2014/main" id="{CC2140B9-431E-D941-BB2B-C38197015AAA}"/>
                </a:ext>
              </a:extLst>
            </p:cNvPr>
            <p:cNvSpPr>
              <a:spLocks/>
            </p:cNvSpPr>
            <p:nvPr/>
          </p:nvSpPr>
          <p:spPr bwMode="auto">
            <a:xfrm>
              <a:off x="2422" y="1238"/>
              <a:ext cx="15" cy="19"/>
            </a:xfrm>
            <a:custGeom>
              <a:avLst/>
              <a:gdLst>
                <a:gd name="T0" fmla="*/ 5 w 29"/>
                <a:gd name="T1" fmla="*/ 0 h 38"/>
                <a:gd name="T2" fmla="*/ 5 w 29"/>
                <a:gd name="T3" fmla="*/ 1 h 38"/>
                <a:gd name="T4" fmla="*/ 4 w 29"/>
                <a:gd name="T5" fmla="*/ 1 h 38"/>
                <a:gd name="T6" fmla="*/ 4 w 29"/>
                <a:gd name="T7" fmla="*/ 2 h 38"/>
                <a:gd name="T8" fmla="*/ 2 w 29"/>
                <a:gd name="T9" fmla="*/ 2 h 38"/>
                <a:gd name="T10" fmla="*/ 2 w 29"/>
                <a:gd name="T11" fmla="*/ 3 h 38"/>
                <a:gd name="T12" fmla="*/ 1 w 29"/>
                <a:gd name="T13" fmla="*/ 3 h 38"/>
                <a:gd name="T14" fmla="*/ 1 w 29"/>
                <a:gd name="T15" fmla="*/ 7 h 38"/>
                <a:gd name="T16" fmla="*/ 0 w 29"/>
                <a:gd name="T17" fmla="*/ 7 h 38"/>
                <a:gd name="T18" fmla="*/ 0 w 29"/>
                <a:gd name="T19" fmla="*/ 11 h 38"/>
                <a:gd name="T20" fmla="*/ 1 w 29"/>
                <a:gd name="T21" fmla="*/ 11 h 38"/>
                <a:gd name="T22" fmla="*/ 1 w 29"/>
                <a:gd name="T23" fmla="*/ 13 h 38"/>
                <a:gd name="T24" fmla="*/ 1 w 29"/>
                <a:gd name="T25" fmla="*/ 13 h 38"/>
                <a:gd name="T26" fmla="*/ 1 w 29"/>
                <a:gd name="T27" fmla="*/ 15 h 38"/>
                <a:gd name="T28" fmla="*/ 2 w 29"/>
                <a:gd name="T29" fmla="*/ 15 h 38"/>
                <a:gd name="T30" fmla="*/ 5 w 29"/>
                <a:gd name="T31" fmla="*/ 19 h 38"/>
                <a:gd name="T32" fmla="*/ 10 w 29"/>
                <a:gd name="T33" fmla="*/ 19 h 38"/>
                <a:gd name="T34" fmla="*/ 10 w 29"/>
                <a:gd name="T35" fmla="*/ 18 h 38"/>
                <a:gd name="T36" fmla="*/ 12 w 29"/>
                <a:gd name="T37" fmla="*/ 18 h 38"/>
                <a:gd name="T38" fmla="*/ 13 w 29"/>
                <a:gd name="T39" fmla="*/ 16 h 38"/>
                <a:gd name="T40" fmla="*/ 14 w 29"/>
                <a:gd name="T41" fmla="*/ 16 h 38"/>
                <a:gd name="T42" fmla="*/ 14 w 29"/>
                <a:gd name="T43" fmla="*/ 14 h 38"/>
                <a:gd name="T44" fmla="*/ 14 w 29"/>
                <a:gd name="T45" fmla="*/ 14 h 38"/>
                <a:gd name="T46" fmla="*/ 14 w 29"/>
                <a:gd name="T47" fmla="*/ 13 h 38"/>
                <a:gd name="T48" fmla="*/ 12 w 29"/>
                <a:gd name="T49" fmla="*/ 13 h 38"/>
                <a:gd name="T50" fmla="*/ 12 w 29"/>
                <a:gd name="T51" fmla="*/ 13 h 38"/>
                <a:gd name="T52" fmla="*/ 10 w 29"/>
                <a:gd name="T53" fmla="*/ 13 h 38"/>
                <a:gd name="T54" fmla="*/ 10 w 29"/>
                <a:gd name="T55" fmla="*/ 14 h 38"/>
                <a:gd name="T56" fmla="*/ 9 w 29"/>
                <a:gd name="T57" fmla="*/ 15 h 38"/>
                <a:gd name="T58" fmla="*/ 7 w 29"/>
                <a:gd name="T59" fmla="*/ 15 h 38"/>
                <a:gd name="T60" fmla="*/ 7 w 29"/>
                <a:gd name="T61" fmla="*/ 14 h 38"/>
                <a:gd name="T62" fmla="*/ 5 w 29"/>
                <a:gd name="T63" fmla="*/ 14 h 38"/>
                <a:gd name="T64" fmla="*/ 5 w 29"/>
                <a:gd name="T65" fmla="*/ 11 h 38"/>
                <a:gd name="T66" fmla="*/ 15 w 29"/>
                <a:gd name="T67" fmla="*/ 11 h 38"/>
                <a:gd name="T68" fmla="*/ 14 w 29"/>
                <a:gd name="T69" fmla="*/ 5 h 38"/>
                <a:gd name="T70" fmla="*/ 14 w 29"/>
                <a:gd name="T71" fmla="*/ 5 h 38"/>
                <a:gd name="T72" fmla="*/ 14 w 29"/>
                <a:gd name="T73" fmla="*/ 3 h 38"/>
                <a:gd name="T74" fmla="*/ 9 w 29"/>
                <a:gd name="T75" fmla="*/ 3 h 38"/>
                <a:gd name="T76" fmla="*/ 10 w 29"/>
                <a:gd name="T77" fmla="*/ 5 h 38"/>
                <a:gd name="T78" fmla="*/ 10 w 29"/>
                <a:gd name="T79" fmla="*/ 6 h 38"/>
                <a:gd name="T80" fmla="*/ 11 w 29"/>
                <a:gd name="T81" fmla="*/ 6 h 38"/>
                <a:gd name="T82" fmla="*/ 11 w 29"/>
                <a:gd name="T83" fmla="*/ 7 h 38"/>
                <a:gd name="T84" fmla="*/ 5 w 29"/>
                <a:gd name="T85" fmla="*/ 7 h 38"/>
                <a:gd name="T86" fmla="*/ 5 w 29"/>
                <a:gd name="T87" fmla="*/ 6 h 38"/>
                <a:gd name="T88" fmla="*/ 5 w 29"/>
                <a:gd name="T89" fmla="*/ 6 h 38"/>
                <a:gd name="T90" fmla="*/ 5 w 29"/>
                <a:gd name="T91" fmla="*/ 4 h 38"/>
                <a:gd name="T92" fmla="*/ 7 w 29"/>
                <a:gd name="T93" fmla="*/ 4 h 38"/>
                <a:gd name="T94" fmla="*/ 7 w 29"/>
                <a:gd name="T95" fmla="*/ 3 h 38"/>
                <a:gd name="T96" fmla="*/ 13 w 29"/>
                <a:gd name="T97" fmla="*/ 3 h 38"/>
                <a:gd name="T98" fmla="*/ 13 w 29"/>
                <a:gd name="T99" fmla="*/ 2 h 38"/>
                <a:gd name="T100" fmla="*/ 12 w 29"/>
                <a:gd name="T101" fmla="*/ 2 h 38"/>
                <a:gd name="T102" fmla="*/ 12 w 29"/>
                <a:gd name="T103" fmla="*/ 1 h 38"/>
                <a:gd name="T104" fmla="*/ 10 w 29"/>
                <a:gd name="T105" fmla="*/ 1 h 38"/>
                <a:gd name="T106" fmla="*/ 10 w 29"/>
                <a:gd name="T107" fmla="*/ 0 h 38"/>
                <a:gd name="T108" fmla="*/ 5 w 29"/>
                <a:gd name="T109" fmla="*/ 0 h 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 h="38">
                  <a:moveTo>
                    <a:pt x="10" y="0"/>
                  </a:moveTo>
                  <a:lnTo>
                    <a:pt x="10" y="1"/>
                  </a:lnTo>
                  <a:lnTo>
                    <a:pt x="7" y="1"/>
                  </a:lnTo>
                  <a:lnTo>
                    <a:pt x="7" y="3"/>
                  </a:lnTo>
                  <a:lnTo>
                    <a:pt x="4" y="3"/>
                  </a:lnTo>
                  <a:lnTo>
                    <a:pt x="4" y="6"/>
                  </a:lnTo>
                  <a:lnTo>
                    <a:pt x="2" y="6"/>
                  </a:lnTo>
                  <a:lnTo>
                    <a:pt x="1" y="14"/>
                  </a:lnTo>
                  <a:lnTo>
                    <a:pt x="0" y="14"/>
                  </a:lnTo>
                  <a:lnTo>
                    <a:pt x="0" y="22"/>
                  </a:lnTo>
                  <a:lnTo>
                    <a:pt x="1" y="22"/>
                  </a:lnTo>
                  <a:lnTo>
                    <a:pt x="1" y="26"/>
                  </a:lnTo>
                  <a:lnTo>
                    <a:pt x="2" y="26"/>
                  </a:lnTo>
                  <a:lnTo>
                    <a:pt x="2" y="30"/>
                  </a:lnTo>
                  <a:lnTo>
                    <a:pt x="4" y="30"/>
                  </a:lnTo>
                  <a:lnTo>
                    <a:pt x="9" y="38"/>
                  </a:lnTo>
                  <a:lnTo>
                    <a:pt x="19" y="38"/>
                  </a:lnTo>
                  <a:lnTo>
                    <a:pt x="19" y="36"/>
                  </a:lnTo>
                  <a:lnTo>
                    <a:pt x="24" y="36"/>
                  </a:lnTo>
                  <a:lnTo>
                    <a:pt x="25" y="31"/>
                  </a:lnTo>
                  <a:lnTo>
                    <a:pt x="27" y="31"/>
                  </a:lnTo>
                  <a:lnTo>
                    <a:pt x="27" y="28"/>
                  </a:lnTo>
                  <a:lnTo>
                    <a:pt x="28" y="28"/>
                  </a:lnTo>
                  <a:lnTo>
                    <a:pt x="28" y="26"/>
                  </a:lnTo>
                  <a:lnTo>
                    <a:pt x="24" y="26"/>
                  </a:lnTo>
                  <a:lnTo>
                    <a:pt x="24" y="25"/>
                  </a:lnTo>
                  <a:lnTo>
                    <a:pt x="20" y="25"/>
                  </a:lnTo>
                  <a:lnTo>
                    <a:pt x="20" y="28"/>
                  </a:lnTo>
                  <a:lnTo>
                    <a:pt x="18" y="30"/>
                  </a:lnTo>
                  <a:lnTo>
                    <a:pt x="13" y="30"/>
                  </a:lnTo>
                  <a:lnTo>
                    <a:pt x="13" y="28"/>
                  </a:lnTo>
                  <a:lnTo>
                    <a:pt x="10" y="28"/>
                  </a:lnTo>
                  <a:lnTo>
                    <a:pt x="9" y="22"/>
                  </a:lnTo>
                  <a:lnTo>
                    <a:pt x="29" y="22"/>
                  </a:lnTo>
                  <a:lnTo>
                    <a:pt x="28" y="9"/>
                  </a:lnTo>
                  <a:lnTo>
                    <a:pt x="27" y="9"/>
                  </a:lnTo>
                  <a:lnTo>
                    <a:pt x="27" y="6"/>
                  </a:lnTo>
                  <a:lnTo>
                    <a:pt x="18" y="6"/>
                  </a:lnTo>
                  <a:lnTo>
                    <a:pt x="20" y="9"/>
                  </a:lnTo>
                  <a:lnTo>
                    <a:pt x="20" y="12"/>
                  </a:lnTo>
                  <a:lnTo>
                    <a:pt x="22" y="12"/>
                  </a:lnTo>
                  <a:lnTo>
                    <a:pt x="22" y="14"/>
                  </a:lnTo>
                  <a:lnTo>
                    <a:pt x="9" y="14"/>
                  </a:lnTo>
                  <a:lnTo>
                    <a:pt x="9" y="11"/>
                  </a:lnTo>
                  <a:lnTo>
                    <a:pt x="10" y="11"/>
                  </a:lnTo>
                  <a:lnTo>
                    <a:pt x="10" y="8"/>
                  </a:lnTo>
                  <a:lnTo>
                    <a:pt x="13" y="8"/>
                  </a:lnTo>
                  <a:lnTo>
                    <a:pt x="13" y="6"/>
                  </a:lnTo>
                  <a:lnTo>
                    <a:pt x="25" y="6"/>
                  </a:lnTo>
                  <a:lnTo>
                    <a:pt x="25" y="3"/>
                  </a:lnTo>
                  <a:lnTo>
                    <a:pt x="23" y="3"/>
                  </a:lnTo>
                  <a:lnTo>
                    <a:pt x="23" y="1"/>
                  </a:lnTo>
                  <a:lnTo>
                    <a:pt x="20" y="1"/>
                  </a:lnTo>
                  <a:lnTo>
                    <a:pt x="20" y="0"/>
                  </a:lnTo>
                  <a:lnTo>
                    <a:pt x="10" y="0"/>
                  </a:lnTo>
                  <a:close/>
                </a:path>
              </a:pathLst>
            </a:custGeom>
            <a:solidFill>
              <a:srgbClr val="000000"/>
            </a:solidFill>
            <a:ln w="3175" cmpd="sng">
              <a:solidFill>
                <a:srgbClr val="000000"/>
              </a:solidFill>
              <a:round/>
              <a:headEnd/>
              <a:tailEnd/>
            </a:ln>
          </p:spPr>
          <p:txBody>
            <a:bodyPr/>
            <a:lstStyle/>
            <a:p>
              <a:endParaRPr lang="en-US"/>
            </a:p>
          </p:txBody>
        </p:sp>
        <p:sp>
          <p:nvSpPr>
            <p:cNvPr id="6767" name="Freeform 1883">
              <a:extLst>
                <a:ext uri="{FF2B5EF4-FFF2-40B4-BE49-F238E27FC236}">
                  <a16:creationId xmlns:a16="http://schemas.microsoft.com/office/drawing/2014/main" id="{6615A827-24B2-6A41-B432-589BB4D71B43}"/>
                </a:ext>
              </a:extLst>
            </p:cNvPr>
            <p:cNvSpPr>
              <a:spLocks/>
            </p:cNvSpPr>
            <p:nvPr/>
          </p:nvSpPr>
          <p:spPr bwMode="auto">
            <a:xfrm>
              <a:off x="2438" y="1238"/>
              <a:ext cx="16" cy="18"/>
            </a:xfrm>
            <a:custGeom>
              <a:avLst/>
              <a:gdLst>
                <a:gd name="T0" fmla="*/ 0 w 32"/>
                <a:gd name="T1" fmla="*/ 18 h 38"/>
                <a:gd name="T2" fmla="*/ 5 w 32"/>
                <a:gd name="T3" fmla="*/ 9 h 38"/>
                <a:gd name="T4" fmla="*/ 0 w 32"/>
                <a:gd name="T5" fmla="*/ 0 h 38"/>
                <a:gd name="T6" fmla="*/ 5 w 32"/>
                <a:gd name="T7" fmla="*/ 0 h 38"/>
                <a:gd name="T8" fmla="*/ 8 w 32"/>
                <a:gd name="T9" fmla="*/ 5 h 38"/>
                <a:gd name="T10" fmla="*/ 11 w 32"/>
                <a:gd name="T11" fmla="*/ 0 h 38"/>
                <a:gd name="T12" fmla="*/ 16 w 32"/>
                <a:gd name="T13" fmla="*/ 0 h 38"/>
                <a:gd name="T14" fmla="*/ 11 w 32"/>
                <a:gd name="T15" fmla="*/ 8 h 38"/>
                <a:gd name="T16" fmla="*/ 16 w 32"/>
                <a:gd name="T17" fmla="*/ 18 h 38"/>
                <a:gd name="T18" fmla="*/ 11 w 32"/>
                <a:gd name="T19" fmla="*/ 18 h 38"/>
                <a:gd name="T20" fmla="*/ 8 w 32"/>
                <a:gd name="T21" fmla="*/ 13 h 38"/>
                <a:gd name="T22" fmla="*/ 5 w 32"/>
                <a:gd name="T23" fmla="*/ 18 h 38"/>
                <a:gd name="T24" fmla="*/ 0 w 32"/>
                <a:gd name="T25" fmla="*/ 18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38">
                  <a:moveTo>
                    <a:pt x="0" y="38"/>
                  </a:moveTo>
                  <a:lnTo>
                    <a:pt x="10" y="19"/>
                  </a:lnTo>
                  <a:lnTo>
                    <a:pt x="0" y="0"/>
                  </a:lnTo>
                  <a:lnTo>
                    <a:pt x="10" y="0"/>
                  </a:lnTo>
                  <a:lnTo>
                    <a:pt x="15" y="11"/>
                  </a:lnTo>
                  <a:lnTo>
                    <a:pt x="21" y="0"/>
                  </a:lnTo>
                  <a:lnTo>
                    <a:pt x="31" y="0"/>
                  </a:lnTo>
                  <a:lnTo>
                    <a:pt x="21" y="17"/>
                  </a:lnTo>
                  <a:lnTo>
                    <a:pt x="32" y="38"/>
                  </a:lnTo>
                  <a:lnTo>
                    <a:pt x="22" y="38"/>
                  </a:lnTo>
                  <a:lnTo>
                    <a:pt x="15" y="27"/>
                  </a:lnTo>
                  <a:lnTo>
                    <a:pt x="9" y="38"/>
                  </a:lnTo>
                  <a:lnTo>
                    <a:pt x="0" y="38"/>
                  </a:lnTo>
                  <a:close/>
                </a:path>
              </a:pathLst>
            </a:custGeom>
            <a:solidFill>
              <a:srgbClr val="000000"/>
            </a:solidFill>
            <a:ln w="3175" cmpd="sng">
              <a:solidFill>
                <a:srgbClr val="000000"/>
              </a:solidFill>
              <a:round/>
              <a:headEnd/>
              <a:tailEnd/>
            </a:ln>
          </p:spPr>
          <p:txBody>
            <a:bodyPr/>
            <a:lstStyle/>
            <a:p>
              <a:endParaRPr lang="en-US"/>
            </a:p>
          </p:txBody>
        </p:sp>
        <p:sp>
          <p:nvSpPr>
            <p:cNvPr id="6768" name="Freeform 1884">
              <a:extLst>
                <a:ext uri="{FF2B5EF4-FFF2-40B4-BE49-F238E27FC236}">
                  <a16:creationId xmlns:a16="http://schemas.microsoft.com/office/drawing/2014/main" id="{7851642A-B701-C34F-AE63-F955360C8940}"/>
                </a:ext>
              </a:extLst>
            </p:cNvPr>
            <p:cNvSpPr>
              <a:spLocks/>
            </p:cNvSpPr>
            <p:nvPr/>
          </p:nvSpPr>
          <p:spPr bwMode="auto">
            <a:xfrm>
              <a:off x="2455" y="1231"/>
              <a:ext cx="8" cy="26"/>
            </a:xfrm>
            <a:custGeom>
              <a:avLst/>
              <a:gdLst>
                <a:gd name="T0" fmla="*/ 8 w 17"/>
                <a:gd name="T1" fmla="*/ 6 h 53"/>
                <a:gd name="T2" fmla="*/ 8 w 17"/>
                <a:gd name="T3" fmla="*/ 10 h 53"/>
                <a:gd name="T4" fmla="*/ 6 w 17"/>
                <a:gd name="T5" fmla="*/ 10 h 53"/>
                <a:gd name="T6" fmla="*/ 6 w 17"/>
                <a:gd name="T7" fmla="*/ 18 h 53"/>
                <a:gd name="T8" fmla="*/ 6 w 17"/>
                <a:gd name="T9" fmla="*/ 21 h 53"/>
                <a:gd name="T10" fmla="*/ 7 w 17"/>
                <a:gd name="T11" fmla="*/ 21 h 53"/>
                <a:gd name="T12" fmla="*/ 8 w 17"/>
                <a:gd name="T13" fmla="*/ 21 h 53"/>
                <a:gd name="T14" fmla="*/ 8 w 17"/>
                <a:gd name="T15" fmla="*/ 25 h 53"/>
                <a:gd name="T16" fmla="*/ 7 w 17"/>
                <a:gd name="T17" fmla="*/ 26 h 53"/>
                <a:gd name="T18" fmla="*/ 6 w 17"/>
                <a:gd name="T19" fmla="*/ 26 h 53"/>
                <a:gd name="T20" fmla="*/ 5 w 17"/>
                <a:gd name="T21" fmla="*/ 26 h 53"/>
                <a:gd name="T22" fmla="*/ 4 w 17"/>
                <a:gd name="T23" fmla="*/ 25 h 53"/>
                <a:gd name="T24" fmla="*/ 3 w 17"/>
                <a:gd name="T25" fmla="*/ 24 h 53"/>
                <a:gd name="T26" fmla="*/ 2 w 17"/>
                <a:gd name="T27" fmla="*/ 22 h 53"/>
                <a:gd name="T28" fmla="*/ 2 w 17"/>
                <a:gd name="T29" fmla="*/ 10 h 53"/>
                <a:gd name="T30" fmla="*/ 0 w 17"/>
                <a:gd name="T31" fmla="*/ 10 h 53"/>
                <a:gd name="T32" fmla="*/ 0 w 17"/>
                <a:gd name="T33" fmla="*/ 6 h 53"/>
                <a:gd name="T34" fmla="*/ 2 w 17"/>
                <a:gd name="T35" fmla="*/ 6 h 53"/>
                <a:gd name="T36" fmla="*/ 2 w 17"/>
                <a:gd name="T37" fmla="*/ 2 h 53"/>
                <a:gd name="T38" fmla="*/ 6 w 17"/>
                <a:gd name="T39" fmla="*/ 0 h 53"/>
                <a:gd name="T40" fmla="*/ 6 w 17"/>
                <a:gd name="T41" fmla="*/ 6 h 53"/>
                <a:gd name="T42" fmla="*/ 8 w 17"/>
                <a:gd name="T43" fmla="*/ 6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53">
                  <a:moveTo>
                    <a:pt x="17" y="13"/>
                  </a:moveTo>
                  <a:lnTo>
                    <a:pt x="17" y="21"/>
                  </a:lnTo>
                  <a:lnTo>
                    <a:pt x="12" y="21"/>
                  </a:lnTo>
                  <a:lnTo>
                    <a:pt x="12" y="37"/>
                  </a:lnTo>
                  <a:lnTo>
                    <a:pt x="12" y="43"/>
                  </a:lnTo>
                  <a:lnTo>
                    <a:pt x="15" y="43"/>
                  </a:lnTo>
                  <a:lnTo>
                    <a:pt x="17" y="43"/>
                  </a:lnTo>
                  <a:lnTo>
                    <a:pt x="17" y="51"/>
                  </a:lnTo>
                  <a:lnTo>
                    <a:pt x="15" y="53"/>
                  </a:lnTo>
                  <a:lnTo>
                    <a:pt x="12" y="53"/>
                  </a:lnTo>
                  <a:lnTo>
                    <a:pt x="11" y="53"/>
                  </a:lnTo>
                  <a:lnTo>
                    <a:pt x="8" y="51"/>
                  </a:lnTo>
                  <a:lnTo>
                    <a:pt x="6" y="48"/>
                  </a:lnTo>
                  <a:lnTo>
                    <a:pt x="4" y="45"/>
                  </a:lnTo>
                  <a:lnTo>
                    <a:pt x="4" y="21"/>
                  </a:lnTo>
                  <a:lnTo>
                    <a:pt x="0" y="21"/>
                  </a:lnTo>
                  <a:lnTo>
                    <a:pt x="0" y="13"/>
                  </a:lnTo>
                  <a:lnTo>
                    <a:pt x="4" y="13"/>
                  </a:lnTo>
                  <a:lnTo>
                    <a:pt x="4" y="5"/>
                  </a:lnTo>
                  <a:lnTo>
                    <a:pt x="12" y="0"/>
                  </a:lnTo>
                  <a:lnTo>
                    <a:pt x="12" y="13"/>
                  </a:lnTo>
                  <a:lnTo>
                    <a:pt x="17" y="13"/>
                  </a:lnTo>
                  <a:close/>
                </a:path>
              </a:pathLst>
            </a:custGeom>
            <a:solidFill>
              <a:srgbClr val="000000"/>
            </a:solidFill>
            <a:ln w="3175" cmpd="sng">
              <a:solidFill>
                <a:srgbClr val="000000"/>
              </a:solidFill>
              <a:round/>
              <a:headEnd/>
              <a:tailEnd/>
            </a:ln>
          </p:spPr>
          <p:txBody>
            <a:bodyPr/>
            <a:lstStyle/>
            <a:p>
              <a:endParaRPr lang="en-US"/>
            </a:p>
          </p:txBody>
        </p:sp>
        <p:sp>
          <p:nvSpPr>
            <p:cNvPr id="6769" name="Freeform 1885">
              <a:extLst>
                <a:ext uri="{FF2B5EF4-FFF2-40B4-BE49-F238E27FC236}">
                  <a16:creationId xmlns:a16="http://schemas.microsoft.com/office/drawing/2014/main" id="{0E7FA96F-CE0B-B84B-88C0-BEE947B479EE}"/>
                </a:ext>
              </a:extLst>
            </p:cNvPr>
            <p:cNvSpPr>
              <a:spLocks/>
            </p:cNvSpPr>
            <p:nvPr/>
          </p:nvSpPr>
          <p:spPr bwMode="auto">
            <a:xfrm>
              <a:off x="2342" y="1279"/>
              <a:ext cx="22" cy="19"/>
            </a:xfrm>
            <a:custGeom>
              <a:avLst/>
              <a:gdLst>
                <a:gd name="T0" fmla="*/ 0 w 45"/>
                <a:gd name="T1" fmla="*/ 1 h 40"/>
                <a:gd name="T2" fmla="*/ 4 w 45"/>
                <a:gd name="T3" fmla="*/ 1 h 40"/>
                <a:gd name="T4" fmla="*/ 4 w 45"/>
                <a:gd name="T5" fmla="*/ 3 h 40"/>
                <a:gd name="T6" fmla="*/ 6 w 45"/>
                <a:gd name="T7" fmla="*/ 1 h 40"/>
                <a:gd name="T8" fmla="*/ 9 w 45"/>
                <a:gd name="T9" fmla="*/ 0 h 40"/>
                <a:gd name="T10" fmla="*/ 10 w 45"/>
                <a:gd name="T11" fmla="*/ 1 h 40"/>
                <a:gd name="T12" fmla="*/ 11 w 45"/>
                <a:gd name="T13" fmla="*/ 1 h 40"/>
                <a:gd name="T14" fmla="*/ 12 w 45"/>
                <a:gd name="T15" fmla="*/ 2 h 40"/>
                <a:gd name="T16" fmla="*/ 13 w 45"/>
                <a:gd name="T17" fmla="*/ 3 h 40"/>
                <a:gd name="T18" fmla="*/ 15 w 45"/>
                <a:gd name="T19" fmla="*/ 1 h 40"/>
                <a:gd name="T20" fmla="*/ 16 w 45"/>
                <a:gd name="T21" fmla="*/ 1 h 40"/>
                <a:gd name="T22" fmla="*/ 17 w 45"/>
                <a:gd name="T23" fmla="*/ 0 h 40"/>
                <a:gd name="T24" fmla="*/ 19 w 45"/>
                <a:gd name="T25" fmla="*/ 1 h 40"/>
                <a:gd name="T26" fmla="*/ 20 w 45"/>
                <a:gd name="T27" fmla="*/ 1 h 40"/>
                <a:gd name="T28" fmla="*/ 22 w 45"/>
                <a:gd name="T29" fmla="*/ 4 h 40"/>
                <a:gd name="T30" fmla="*/ 22 w 45"/>
                <a:gd name="T31" fmla="*/ 5 h 40"/>
                <a:gd name="T32" fmla="*/ 22 w 45"/>
                <a:gd name="T33" fmla="*/ 19 h 40"/>
                <a:gd name="T34" fmla="*/ 18 w 45"/>
                <a:gd name="T35" fmla="*/ 19 h 40"/>
                <a:gd name="T36" fmla="*/ 18 w 45"/>
                <a:gd name="T37" fmla="*/ 8 h 40"/>
                <a:gd name="T38" fmla="*/ 18 w 45"/>
                <a:gd name="T39" fmla="*/ 6 h 40"/>
                <a:gd name="T40" fmla="*/ 18 w 45"/>
                <a:gd name="T41" fmla="*/ 5 h 40"/>
                <a:gd name="T42" fmla="*/ 17 w 45"/>
                <a:gd name="T43" fmla="*/ 5 h 40"/>
                <a:gd name="T44" fmla="*/ 16 w 45"/>
                <a:gd name="T45" fmla="*/ 4 h 40"/>
                <a:gd name="T46" fmla="*/ 14 w 45"/>
                <a:gd name="T47" fmla="*/ 5 h 40"/>
                <a:gd name="T48" fmla="*/ 13 w 45"/>
                <a:gd name="T49" fmla="*/ 6 h 40"/>
                <a:gd name="T50" fmla="*/ 13 w 45"/>
                <a:gd name="T51" fmla="*/ 19 h 40"/>
                <a:gd name="T52" fmla="*/ 9 w 45"/>
                <a:gd name="T53" fmla="*/ 19 h 40"/>
                <a:gd name="T54" fmla="*/ 9 w 45"/>
                <a:gd name="T55" fmla="*/ 9 h 40"/>
                <a:gd name="T56" fmla="*/ 9 w 45"/>
                <a:gd name="T57" fmla="*/ 7 h 40"/>
                <a:gd name="T58" fmla="*/ 9 w 45"/>
                <a:gd name="T59" fmla="*/ 5 h 40"/>
                <a:gd name="T60" fmla="*/ 8 w 45"/>
                <a:gd name="T61" fmla="*/ 5 h 40"/>
                <a:gd name="T62" fmla="*/ 7 w 45"/>
                <a:gd name="T63" fmla="*/ 4 h 40"/>
                <a:gd name="T64" fmla="*/ 5 w 45"/>
                <a:gd name="T65" fmla="*/ 5 h 40"/>
                <a:gd name="T66" fmla="*/ 4 w 45"/>
                <a:gd name="T67" fmla="*/ 6 h 40"/>
                <a:gd name="T68" fmla="*/ 4 w 45"/>
                <a:gd name="T69" fmla="*/ 19 h 40"/>
                <a:gd name="T70" fmla="*/ 0 w 45"/>
                <a:gd name="T71" fmla="*/ 19 h 40"/>
                <a:gd name="T72" fmla="*/ 0 w 45"/>
                <a:gd name="T73" fmla="*/ 1 h 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0">
                  <a:moveTo>
                    <a:pt x="0" y="2"/>
                  </a:moveTo>
                  <a:lnTo>
                    <a:pt x="8" y="2"/>
                  </a:lnTo>
                  <a:lnTo>
                    <a:pt x="8" y="6"/>
                  </a:lnTo>
                  <a:lnTo>
                    <a:pt x="13" y="2"/>
                  </a:lnTo>
                  <a:lnTo>
                    <a:pt x="18" y="0"/>
                  </a:lnTo>
                  <a:lnTo>
                    <a:pt x="20" y="2"/>
                  </a:lnTo>
                  <a:lnTo>
                    <a:pt x="22" y="2"/>
                  </a:lnTo>
                  <a:lnTo>
                    <a:pt x="24" y="5"/>
                  </a:lnTo>
                  <a:lnTo>
                    <a:pt x="26" y="6"/>
                  </a:lnTo>
                  <a:lnTo>
                    <a:pt x="31" y="2"/>
                  </a:lnTo>
                  <a:lnTo>
                    <a:pt x="33" y="2"/>
                  </a:lnTo>
                  <a:lnTo>
                    <a:pt x="35" y="0"/>
                  </a:lnTo>
                  <a:lnTo>
                    <a:pt x="38" y="2"/>
                  </a:lnTo>
                  <a:lnTo>
                    <a:pt x="41" y="2"/>
                  </a:lnTo>
                  <a:lnTo>
                    <a:pt x="44" y="8"/>
                  </a:lnTo>
                  <a:lnTo>
                    <a:pt x="45" y="11"/>
                  </a:lnTo>
                  <a:lnTo>
                    <a:pt x="45" y="40"/>
                  </a:lnTo>
                  <a:lnTo>
                    <a:pt x="37" y="40"/>
                  </a:lnTo>
                  <a:lnTo>
                    <a:pt x="37" y="17"/>
                  </a:lnTo>
                  <a:lnTo>
                    <a:pt x="37" y="13"/>
                  </a:lnTo>
                  <a:lnTo>
                    <a:pt x="36" y="11"/>
                  </a:lnTo>
                  <a:lnTo>
                    <a:pt x="35" y="10"/>
                  </a:lnTo>
                  <a:lnTo>
                    <a:pt x="32" y="8"/>
                  </a:lnTo>
                  <a:lnTo>
                    <a:pt x="29" y="10"/>
                  </a:lnTo>
                  <a:lnTo>
                    <a:pt x="27" y="13"/>
                  </a:lnTo>
                  <a:lnTo>
                    <a:pt x="27" y="40"/>
                  </a:lnTo>
                  <a:lnTo>
                    <a:pt x="19" y="40"/>
                  </a:lnTo>
                  <a:lnTo>
                    <a:pt x="19" y="19"/>
                  </a:lnTo>
                  <a:lnTo>
                    <a:pt x="19" y="14"/>
                  </a:lnTo>
                  <a:lnTo>
                    <a:pt x="18" y="11"/>
                  </a:lnTo>
                  <a:lnTo>
                    <a:pt x="17" y="10"/>
                  </a:lnTo>
                  <a:lnTo>
                    <a:pt x="14" y="8"/>
                  </a:lnTo>
                  <a:lnTo>
                    <a:pt x="11" y="10"/>
                  </a:lnTo>
                  <a:lnTo>
                    <a:pt x="9" y="13"/>
                  </a:lnTo>
                  <a:lnTo>
                    <a:pt x="9" y="40"/>
                  </a:lnTo>
                  <a:lnTo>
                    <a:pt x="0" y="40"/>
                  </a:lnTo>
                  <a:lnTo>
                    <a:pt x="0" y="2"/>
                  </a:lnTo>
                  <a:close/>
                </a:path>
              </a:pathLst>
            </a:custGeom>
            <a:solidFill>
              <a:srgbClr val="000000"/>
            </a:solidFill>
            <a:ln w="3175" cmpd="sng">
              <a:solidFill>
                <a:srgbClr val="000000"/>
              </a:solidFill>
              <a:round/>
              <a:headEnd/>
              <a:tailEnd/>
            </a:ln>
          </p:spPr>
          <p:txBody>
            <a:bodyPr/>
            <a:lstStyle/>
            <a:p>
              <a:endParaRPr lang="en-US"/>
            </a:p>
          </p:txBody>
        </p:sp>
        <p:sp>
          <p:nvSpPr>
            <p:cNvPr id="6770" name="Freeform 1886">
              <a:extLst>
                <a:ext uri="{FF2B5EF4-FFF2-40B4-BE49-F238E27FC236}">
                  <a16:creationId xmlns:a16="http://schemas.microsoft.com/office/drawing/2014/main" id="{B6F2AF5B-4439-E84F-B913-5A1A39DE8B62}"/>
                </a:ext>
              </a:extLst>
            </p:cNvPr>
            <p:cNvSpPr>
              <a:spLocks/>
            </p:cNvSpPr>
            <p:nvPr/>
          </p:nvSpPr>
          <p:spPr bwMode="auto">
            <a:xfrm>
              <a:off x="2368" y="1279"/>
              <a:ext cx="13" cy="6"/>
            </a:xfrm>
            <a:custGeom>
              <a:avLst/>
              <a:gdLst>
                <a:gd name="T0" fmla="*/ 5 w 24"/>
                <a:gd name="T1" fmla="*/ 0 h 11"/>
                <a:gd name="T2" fmla="*/ 5 w 24"/>
                <a:gd name="T3" fmla="*/ 1 h 11"/>
                <a:gd name="T4" fmla="*/ 2 w 24"/>
                <a:gd name="T5" fmla="*/ 1 h 11"/>
                <a:gd name="T6" fmla="*/ 1 w 24"/>
                <a:gd name="T7" fmla="*/ 3 h 11"/>
                <a:gd name="T8" fmla="*/ 1 w 24"/>
                <a:gd name="T9" fmla="*/ 3 h 11"/>
                <a:gd name="T10" fmla="*/ 1 w 24"/>
                <a:gd name="T11" fmla="*/ 5 h 11"/>
                <a:gd name="T12" fmla="*/ 0 w 24"/>
                <a:gd name="T13" fmla="*/ 5 h 11"/>
                <a:gd name="T14" fmla="*/ 0 w 24"/>
                <a:gd name="T15" fmla="*/ 6 h 11"/>
                <a:gd name="T16" fmla="*/ 4 w 24"/>
                <a:gd name="T17" fmla="*/ 6 h 11"/>
                <a:gd name="T18" fmla="*/ 4 w 24"/>
                <a:gd name="T19" fmla="*/ 5 h 11"/>
                <a:gd name="T20" fmla="*/ 5 w 24"/>
                <a:gd name="T21" fmla="*/ 4 h 11"/>
                <a:gd name="T22" fmla="*/ 13 w 24"/>
                <a:gd name="T23" fmla="*/ 4 h 11"/>
                <a:gd name="T24" fmla="*/ 13 w 24"/>
                <a:gd name="T25" fmla="*/ 2 h 11"/>
                <a:gd name="T26" fmla="*/ 12 w 24"/>
                <a:gd name="T27" fmla="*/ 2 h 11"/>
                <a:gd name="T28" fmla="*/ 11 w 24"/>
                <a:gd name="T29" fmla="*/ 0 h 11"/>
                <a:gd name="T30" fmla="*/ 5 w 24"/>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11">
                  <a:moveTo>
                    <a:pt x="9" y="0"/>
                  </a:moveTo>
                  <a:lnTo>
                    <a:pt x="9" y="1"/>
                  </a:lnTo>
                  <a:lnTo>
                    <a:pt x="4" y="1"/>
                  </a:lnTo>
                  <a:lnTo>
                    <a:pt x="2" y="6"/>
                  </a:lnTo>
                  <a:lnTo>
                    <a:pt x="1" y="6"/>
                  </a:lnTo>
                  <a:lnTo>
                    <a:pt x="1" y="9"/>
                  </a:lnTo>
                  <a:lnTo>
                    <a:pt x="0" y="9"/>
                  </a:lnTo>
                  <a:lnTo>
                    <a:pt x="0" y="11"/>
                  </a:lnTo>
                  <a:lnTo>
                    <a:pt x="7" y="11"/>
                  </a:lnTo>
                  <a:lnTo>
                    <a:pt x="7" y="9"/>
                  </a:lnTo>
                  <a:lnTo>
                    <a:pt x="10" y="8"/>
                  </a:lnTo>
                  <a:lnTo>
                    <a:pt x="24" y="8"/>
                  </a:lnTo>
                  <a:lnTo>
                    <a:pt x="24" y="4"/>
                  </a:lnTo>
                  <a:lnTo>
                    <a:pt x="23" y="4"/>
                  </a:lnTo>
                  <a:lnTo>
                    <a:pt x="20" y="0"/>
                  </a:lnTo>
                  <a:lnTo>
                    <a:pt x="9" y="0"/>
                  </a:lnTo>
                  <a:close/>
                </a:path>
              </a:pathLst>
            </a:custGeom>
            <a:solidFill>
              <a:srgbClr val="000000"/>
            </a:solidFill>
            <a:ln w="3175" cmpd="sng">
              <a:solidFill>
                <a:srgbClr val="000000"/>
              </a:solidFill>
              <a:round/>
              <a:headEnd/>
              <a:tailEnd/>
            </a:ln>
          </p:spPr>
          <p:txBody>
            <a:bodyPr/>
            <a:lstStyle/>
            <a:p>
              <a:endParaRPr lang="en-US"/>
            </a:p>
          </p:txBody>
        </p:sp>
        <p:sp>
          <p:nvSpPr>
            <p:cNvPr id="6771" name="Freeform 1887">
              <a:extLst>
                <a:ext uri="{FF2B5EF4-FFF2-40B4-BE49-F238E27FC236}">
                  <a16:creationId xmlns:a16="http://schemas.microsoft.com/office/drawing/2014/main" id="{0F6714D0-4104-724A-98C4-190A1BAF324C}"/>
                </a:ext>
              </a:extLst>
            </p:cNvPr>
            <p:cNvSpPr>
              <a:spLocks/>
            </p:cNvSpPr>
            <p:nvPr/>
          </p:nvSpPr>
          <p:spPr bwMode="auto">
            <a:xfrm>
              <a:off x="2368" y="1283"/>
              <a:ext cx="13" cy="15"/>
            </a:xfrm>
            <a:custGeom>
              <a:avLst/>
              <a:gdLst>
                <a:gd name="T0" fmla="*/ 9 w 27"/>
                <a:gd name="T1" fmla="*/ 0 h 30"/>
                <a:gd name="T2" fmla="*/ 10 w 27"/>
                <a:gd name="T3" fmla="*/ 3 h 30"/>
                <a:gd name="T4" fmla="*/ 8 w 27"/>
                <a:gd name="T5" fmla="*/ 3 h 30"/>
                <a:gd name="T6" fmla="*/ 8 w 27"/>
                <a:gd name="T7" fmla="*/ 4 h 30"/>
                <a:gd name="T8" fmla="*/ 6 w 27"/>
                <a:gd name="T9" fmla="*/ 4 h 30"/>
                <a:gd name="T10" fmla="*/ 6 w 27"/>
                <a:gd name="T11" fmla="*/ 5 h 30"/>
                <a:gd name="T12" fmla="*/ 3 w 27"/>
                <a:gd name="T13" fmla="*/ 5 h 30"/>
                <a:gd name="T14" fmla="*/ 3 w 27"/>
                <a:gd name="T15" fmla="*/ 6 h 30"/>
                <a:gd name="T16" fmla="*/ 1 w 27"/>
                <a:gd name="T17" fmla="*/ 7 h 30"/>
                <a:gd name="T18" fmla="*/ 0 w 27"/>
                <a:gd name="T19" fmla="*/ 11 h 30"/>
                <a:gd name="T20" fmla="*/ 1 w 27"/>
                <a:gd name="T21" fmla="*/ 11 h 30"/>
                <a:gd name="T22" fmla="*/ 1 w 27"/>
                <a:gd name="T23" fmla="*/ 14 h 30"/>
                <a:gd name="T24" fmla="*/ 3 w 27"/>
                <a:gd name="T25" fmla="*/ 14 h 30"/>
                <a:gd name="T26" fmla="*/ 3 w 27"/>
                <a:gd name="T27" fmla="*/ 15 h 30"/>
                <a:gd name="T28" fmla="*/ 8 w 27"/>
                <a:gd name="T29" fmla="*/ 15 h 30"/>
                <a:gd name="T30" fmla="*/ 8 w 27"/>
                <a:gd name="T31" fmla="*/ 14 h 30"/>
                <a:gd name="T32" fmla="*/ 10 w 27"/>
                <a:gd name="T33" fmla="*/ 14 h 30"/>
                <a:gd name="T34" fmla="*/ 10 w 27"/>
                <a:gd name="T35" fmla="*/ 13 h 30"/>
                <a:gd name="T36" fmla="*/ 13 w 27"/>
                <a:gd name="T37" fmla="*/ 13 h 30"/>
                <a:gd name="T38" fmla="*/ 13 w 27"/>
                <a:gd name="T39" fmla="*/ 6 h 30"/>
                <a:gd name="T40" fmla="*/ 10 w 27"/>
                <a:gd name="T41" fmla="*/ 6 h 30"/>
                <a:gd name="T42" fmla="*/ 10 w 27"/>
                <a:gd name="T43" fmla="*/ 9 h 30"/>
                <a:gd name="T44" fmla="*/ 9 w 27"/>
                <a:gd name="T45" fmla="*/ 9 h 30"/>
                <a:gd name="T46" fmla="*/ 9 w 27"/>
                <a:gd name="T47" fmla="*/ 11 h 30"/>
                <a:gd name="T48" fmla="*/ 8 w 27"/>
                <a:gd name="T49" fmla="*/ 12 h 30"/>
                <a:gd name="T50" fmla="*/ 4 w 27"/>
                <a:gd name="T51" fmla="*/ 12 h 30"/>
                <a:gd name="T52" fmla="*/ 4 w 27"/>
                <a:gd name="T53" fmla="*/ 10 h 30"/>
                <a:gd name="T54" fmla="*/ 4 w 27"/>
                <a:gd name="T55" fmla="*/ 10 h 30"/>
                <a:gd name="T56" fmla="*/ 4 w 27"/>
                <a:gd name="T57" fmla="*/ 8 h 30"/>
                <a:gd name="T58" fmla="*/ 7 w 27"/>
                <a:gd name="T59" fmla="*/ 7 h 30"/>
                <a:gd name="T60" fmla="*/ 7 w 27"/>
                <a:gd name="T61" fmla="*/ 6 h 30"/>
                <a:gd name="T62" fmla="*/ 13 w 27"/>
                <a:gd name="T63" fmla="*/ 6 h 30"/>
                <a:gd name="T64" fmla="*/ 13 w 27"/>
                <a:gd name="T65" fmla="*/ 0 h 30"/>
                <a:gd name="T66" fmla="*/ 9 w 27"/>
                <a:gd name="T67" fmla="*/ 0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 h="30">
                  <a:moveTo>
                    <a:pt x="18" y="0"/>
                  </a:moveTo>
                  <a:lnTo>
                    <a:pt x="20" y="6"/>
                  </a:lnTo>
                  <a:lnTo>
                    <a:pt x="17" y="6"/>
                  </a:lnTo>
                  <a:lnTo>
                    <a:pt x="17" y="7"/>
                  </a:lnTo>
                  <a:lnTo>
                    <a:pt x="12" y="7"/>
                  </a:lnTo>
                  <a:lnTo>
                    <a:pt x="12" y="9"/>
                  </a:lnTo>
                  <a:lnTo>
                    <a:pt x="6" y="9"/>
                  </a:lnTo>
                  <a:lnTo>
                    <a:pt x="6" y="11"/>
                  </a:lnTo>
                  <a:lnTo>
                    <a:pt x="2" y="14"/>
                  </a:lnTo>
                  <a:lnTo>
                    <a:pt x="0" y="22"/>
                  </a:lnTo>
                  <a:lnTo>
                    <a:pt x="2" y="22"/>
                  </a:lnTo>
                  <a:lnTo>
                    <a:pt x="3" y="28"/>
                  </a:lnTo>
                  <a:lnTo>
                    <a:pt x="7" y="28"/>
                  </a:lnTo>
                  <a:lnTo>
                    <a:pt x="7" y="30"/>
                  </a:lnTo>
                  <a:lnTo>
                    <a:pt x="17" y="30"/>
                  </a:lnTo>
                  <a:lnTo>
                    <a:pt x="17" y="28"/>
                  </a:lnTo>
                  <a:lnTo>
                    <a:pt x="20" y="28"/>
                  </a:lnTo>
                  <a:lnTo>
                    <a:pt x="20" y="26"/>
                  </a:lnTo>
                  <a:lnTo>
                    <a:pt x="27" y="26"/>
                  </a:lnTo>
                  <a:lnTo>
                    <a:pt x="27" y="12"/>
                  </a:lnTo>
                  <a:lnTo>
                    <a:pt x="20" y="12"/>
                  </a:lnTo>
                  <a:lnTo>
                    <a:pt x="20" y="17"/>
                  </a:lnTo>
                  <a:lnTo>
                    <a:pt x="18" y="17"/>
                  </a:lnTo>
                  <a:lnTo>
                    <a:pt x="18" y="22"/>
                  </a:lnTo>
                  <a:lnTo>
                    <a:pt x="16" y="23"/>
                  </a:lnTo>
                  <a:lnTo>
                    <a:pt x="9" y="23"/>
                  </a:lnTo>
                  <a:lnTo>
                    <a:pt x="9" y="20"/>
                  </a:lnTo>
                  <a:lnTo>
                    <a:pt x="8" y="20"/>
                  </a:lnTo>
                  <a:lnTo>
                    <a:pt x="9" y="15"/>
                  </a:lnTo>
                  <a:lnTo>
                    <a:pt x="15" y="14"/>
                  </a:lnTo>
                  <a:lnTo>
                    <a:pt x="15" y="12"/>
                  </a:lnTo>
                  <a:lnTo>
                    <a:pt x="27" y="12"/>
                  </a:lnTo>
                  <a:lnTo>
                    <a:pt x="27" y="0"/>
                  </a:lnTo>
                  <a:lnTo>
                    <a:pt x="18" y="0"/>
                  </a:lnTo>
                  <a:close/>
                </a:path>
              </a:pathLst>
            </a:custGeom>
            <a:solidFill>
              <a:srgbClr val="000000"/>
            </a:solidFill>
            <a:ln w="3175" cmpd="sng">
              <a:solidFill>
                <a:srgbClr val="000000"/>
              </a:solidFill>
              <a:round/>
              <a:headEnd/>
              <a:tailEnd/>
            </a:ln>
          </p:spPr>
          <p:txBody>
            <a:bodyPr/>
            <a:lstStyle/>
            <a:p>
              <a:endParaRPr lang="en-US"/>
            </a:p>
          </p:txBody>
        </p:sp>
        <p:sp>
          <p:nvSpPr>
            <p:cNvPr id="6772" name="Freeform 1888">
              <a:extLst>
                <a:ext uri="{FF2B5EF4-FFF2-40B4-BE49-F238E27FC236}">
                  <a16:creationId xmlns:a16="http://schemas.microsoft.com/office/drawing/2014/main" id="{F4D0129A-FE3F-854E-AEC4-93999A50764E}"/>
                </a:ext>
              </a:extLst>
            </p:cNvPr>
            <p:cNvSpPr>
              <a:spLocks/>
            </p:cNvSpPr>
            <p:nvPr/>
          </p:nvSpPr>
          <p:spPr bwMode="auto">
            <a:xfrm>
              <a:off x="2378" y="1297"/>
              <a:ext cx="4" cy="1"/>
            </a:xfrm>
            <a:custGeom>
              <a:avLst/>
              <a:gdLst>
                <a:gd name="T0" fmla="*/ 0 w 8"/>
                <a:gd name="T1" fmla="*/ 0 h 4"/>
                <a:gd name="T2" fmla="*/ 0 w 8"/>
                <a:gd name="T3" fmla="*/ 1 h 4"/>
                <a:gd name="T4" fmla="*/ 4 w 8"/>
                <a:gd name="T5" fmla="*/ 1 h 4"/>
                <a:gd name="T6" fmla="*/ 3 w 8"/>
                <a:gd name="T7" fmla="*/ 0 h 4"/>
                <a:gd name="T8" fmla="*/ 0 w 8"/>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0" y="0"/>
                  </a:moveTo>
                  <a:lnTo>
                    <a:pt x="0" y="4"/>
                  </a:lnTo>
                  <a:lnTo>
                    <a:pt x="8" y="4"/>
                  </a:lnTo>
                  <a:lnTo>
                    <a:pt x="6" y="0"/>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73" name="Freeform 1889">
              <a:extLst>
                <a:ext uri="{FF2B5EF4-FFF2-40B4-BE49-F238E27FC236}">
                  <a16:creationId xmlns:a16="http://schemas.microsoft.com/office/drawing/2014/main" id="{0732AE95-7B27-A64B-A7E4-BF9DFEEC0862}"/>
                </a:ext>
              </a:extLst>
            </p:cNvPr>
            <p:cNvSpPr>
              <a:spLocks/>
            </p:cNvSpPr>
            <p:nvPr/>
          </p:nvSpPr>
          <p:spPr bwMode="auto">
            <a:xfrm>
              <a:off x="2384" y="1272"/>
              <a:ext cx="15" cy="26"/>
            </a:xfrm>
            <a:custGeom>
              <a:avLst/>
              <a:gdLst>
                <a:gd name="T0" fmla="*/ 4 w 30"/>
                <a:gd name="T1" fmla="*/ 7 h 53"/>
                <a:gd name="T2" fmla="*/ 4 w 30"/>
                <a:gd name="T3" fmla="*/ 8 h 53"/>
                <a:gd name="T4" fmla="*/ 2 w 30"/>
                <a:gd name="T5" fmla="*/ 9 h 53"/>
                <a:gd name="T6" fmla="*/ 2 w 30"/>
                <a:gd name="T7" fmla="*/ 11 h 53"/>
                <a:gd name="T8" fmla="*/ 1 w 30"/>
                <a:gd name="T9" fmla="*/ 11 h 53"/>
                <a:gd name="T10" fmla="*/ 1 w 30"/>
                <a:gd name="T11" fmla="*/ 15 h 53"/>
                <a:gd name="T12" fmla="*/ 0 w 30"/>
                <a:gd name="T13" fmla="*/ 15 h 53"/>
                <a:gd name="T14" fmla="*/ 0 w 30"/>
                <a:gd name="T15" fmla="*/ 19 h 53"/>
                <a:gd name="T16" fmla="*/ 1 w 30"/>
                <a:gd name="T17" fmla="*/ 19 h 53"/>
                <a:gd name="T18" fmla="*/ 1 w 30"/>
                <a:gd name="T19" fmla="*/ 21 h 53"/>
                <a:gd name="T20" fmla="*/ 1 w 30"/>
                <a:gd name="T21" fmla="*/ 21 h 53"/>
                <a:gd name="T22" fmla="*/ 2 w 30"/>
                <a:gd name="T23" fmla="*/ 24 h 53"/>
                <a:gd name="T24" fmla="*/ 3 w 30"/>
                <a:gd name="T25" fmla="*/ 24 h 53"/>
                <a:gd name="T26" fmla="*/ 4 w 30"/>
                <a:gd name="T27" fmla="*/ 26 h 53"/>
                <a:gd name="T28" fmla="*/ 9 w 30"/>
                <a:gd name="T29" fmla="*/ 26 h 53"/>
                <a:gd name="T30" fmla="*/ 9 w 30"/>
                <a:gd name="T31" fmla="*/ 25 h 53"/>
                <a:gd name="T32" fmla="*/ 11 w 30"/>
                <a:gd name="T33" fmla="*/ 24 h 53"/>
                <a:gd name="T34" fmla="*/ 15 w 30"/>
                <a:gd name="T35" fmla="*/ 24 h 53"/>
                <a:gd name="T36" fmla="*/ 15 w 30"/>
                <a:gd name="T37" fmla="*/ 11 h 53"/>
                <a:gd name="T38" fmla="*/ 9 w 30"/>
                <a:gd name="T39" fmla="*/ 11 h 53"/>
                <a:gd name="T40" fmla="*/ 11 w 30"/>
                <a:gd name="T41" fmla="*/ 13 h 53"/>
                <a:gd name="T42" fmla="*/ 11 w 30"/>
                <a:gd name="T43" fmla="*/ 15 h 53"/>
                <a:gd name="T44" fmla="*/ 11 w 30"/>
                <a:gd name="T45" fmla="*/ 15 h 53"/>
                <a:gd name="T46" fmla="*/ 11 w 30"/>
                <a:gd name="T47" fmla="*/ 18 h 53"/>
                <a:gd name="T48" fmla="*/ 11 w 30"/>
                <a:gd name="T49" fmla="*/ 18 h 53"/>
                <a:gd name="T50" fmla="*/ 11 w 30"/>
                <a:gd name="T51" fmla="*/ 21 h 53"/>
                <a:gd name="T52" fmla="*/ 10 w 30"/>
                <a:gd name="T53" fmla="*/ 21 h 53"/>
                <a:gd name="T54" fmla="*/ 10 w 30"/>
                <a:gd name="T55" fmla="*/ 22 h 53"/>
                <a:gd name="T56" fmla="*/ 9 w 30"/>
                <a:gd name="T57" fmla="*/ 23 h 53"/>
                <a:gd name="T58" fmla="*/ 6 w 30"/>
                <a:gd name="T59" fmla="*/ 23 h 53"/>
                <a:gd name="T60" fmla="*/ 5 w 30"/>
                <a:gd name="T61" fmla="*/ 21 h 53"/>
                <a:gd name="T62" fmla="*/ 4 w 30"/>
                <a:gd name="T63" fmla="*/ 15 h 53"/>
                <a:gd name="T64" fmla="*/ 5 w 30"/>
                <a:gd name="T65" fmla="*/ 15 h 53"/>
                <a:gd name="T66" fmla="*/ 5 w 30"/>
                <a:gd name="T67" fmla="*/ 13 h 53"/>
                <a:gd name="T68" fmla="*/ 5 w 30"/>
                <a:gd name="T69" fmla="*/ 13 h 53"/>
                <a:gd name="T70" fmla="*/ 5 w 30"/>
                <a:gd name="T71" fmla="*/ 12 h 53"/>
                <a:gd name="T72" fmla="*/ 7 w 30"/>
                <a:gd name="T73" fmla="*/ 12 h 53"/>
                <a:gd name="T74" fmla="*/ 7 w 30"/>
                <a:gd name="T75" fmla="*/ 11 h 53"/>
                <a:gd name="T76" fmla="*/ 15 w 30"/>
                <a:gd name="T77" fmla="*/ 11 h 53"/>
                <a:gd name="T78" fmla="*/ 15 w 30"/>
                <a:gd name="T79" fmla="*/ 0 h 53"/>
                <a:gd name="T80" fmla="*/ 11 w 30"/>
                <a:gd name="T81" fmla="*/ 0 h 53"/>
                <a:gd name="T82" fmla="*/ 11 w 30"/>
                <a:gd name="T83" fmla="*/ 9 h 53"/>
                <a:gd name="T84" fmla="*/ 11 w 30"/>
                <a:gd name="T85" fmla="*/ 9 h 53"/>
                <a:gd name="T86" fmla="*/ 9 w 30"/>
                <a:gd name="T87" fmla="*/ 7 h 53"/>
                <a:gd name="T88" fmla="*/ 4 w 30"/>
                <a:gd name="T89" fmla="*/ 7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 h="53">
                  <a:moveTo>
                    <a:pt x="8" y="15"/>
                  </a:moveTo>
                  <a:lnTo>
                    <a:pt x="8" y="16"/>
                  </a:lnTo>
                  <a:lnTo>
                    <a:pt x="4" y="19"/>
                  </a:lnTo>
                  <a:lnTo>
                    <a:pt x="4" y="23"/>
                  </a:lnTo>
                  <a:lnTo>
                    <a:pt x="2" y="23"/>
                  </a:lnTo>
                  <a:lnTo>
                    <a:pt x="1" y="30"/>
                  </a:lnTo>
                  <a:lnTo>
                    <a:pt x="0" y="30"/>
                  </a:lnTo>
                  <a:lnTo>
                    <a:pt x="0" y="38"/>
                  </a:lnTo>
                  <a:lnTo>
                    <a:pt x="1" y="38"/>
                  </a:lnTo>
                  <a:lnTo>
                    <a:pt x="1" y="43"/>
                  </a:lnTo>
                  <a:lnTo>
                    <a:pt x="2" y="43"/>
                  </a:lnTo>
                  <a:lnTo>
                    <a:pt x="4" y="49"/>
                  </a:lnTo>
                  <a:lnTo>
                    <a:pt x="6" y="49"/>
                  </a:lnTo>
                  <a:lnTo>
                    <a:pt x="8" y="53"/>
                  </a:lnTo>
                  <a:lnTo>
                    <a:pt x="18" y="53"/>
                  </a:lnTo>
                  <a:lnTo>
                    <a:pt x="18" y="51"/>
                  </a:lnTo>
                  <a:lnTo>
                    <a:pt x="21" y="48"/>
                  </a:lnTo>
                  <a:lnTo>
                    <a:pt x="30" y="48"/>
                  </a:lnTo>
                  <a:lnTo>
                    <a:pt x="30" y="23"/>
                  </a:lnTo>
                  <a:lnTo>
                    <a:pt x="18" y="23"/>
                  </a:lnTo>
                  <a:lnTo>
                    <a:pt x="21" y="26"/>
                  </a:lnTo>
                  <a:lnTo>
                    <a:pt x="21" y="30"/>
                  </a:lnTo>
                  <a:lnTo>
                    <a:pt x="22" y="30"/>
                  </a:lnTo>
                  <a:lnTo>
                    <a:pt x="22" y="37"/>
                  </a:lnTo>
                  <a:lnTo>
                    <a:pt x="21" y="37"/>
                  </a:lnTo>
                  <a:lnTo>
                    <a:pt x="21" y="42"/>
                  </a:lnTo>
                  <a:lnTo>
                    <a:pt x="19" y="42"/>
                  </a:lnTo>
                  <a:lnTo>
                    <a:pt x="19" y="45"/>
                  </a:lnTo>
                  <a:lnTo>
                    <a:pt x="17" y="46"/>
                  </a:lnTo>
                  <a:lnTo>
                    <a:pt x="11" y="46"/>
                  </a:lnTo>
                  <a:lnTo>
                    <a:pt x="9" y="43"/>
                  </a:lnTo>
                  <a:lnTo>
                    <a:pt x="8" y="30"/>
                  </a:lnTo>
                  <a:lnTo>
                    <a:pt x="9" y="30"/>
                  </a:lnTo>
                  <a:lnTo>
                    <a:pt x="9" y="27"/>
                  </a:lnTo>
                  <a:lnTo>
                    <a:pt x="10" y="27"/>
                  </a:lnTo>
                  <a:lnTo>
                    <a:pt x="10" y="24"/>
                  </a:lnTo>
                  <a:lnTo>
                    <a:pt x="13" y="24"/>
                  </a:lnTo>
                  <a:lnTo>
                    <a:pt x="13" y="23"/>
                  </a:lnTo>
                  <a:lnTo>
                    <a:pt x="30" y="23"/>
                  </a:lnTo>
                  <a:lnTo>
                    <a:pt x="30" y="0"/>
                  </a:lnTo>
                  <a:lnTo>
                    <a:pt x="22" y="0"/>
                  </a:lnTo>
                  <a:lnTo>
                    <a:pt x="22" y="19"/>
                  </a:lnTo>
                  <a:lnTo>
                    <a:pt x="21" y="19"/>
                  </a:lnTo>
                  <a:lnTo>
                    <a:pt x="18" y="15"/>
                  </a:lnTo>
                  <a:lnTo>
                    <a:pt x="8" y="15"/>
                  </a:lnTo>
                  <a:close/>
                </a:path>
              </a:pathLst>
            </a:custGeom>
            <a:solidFill>
              <a:srgbClr val="000000"/>
            </a:solidFill>
            <a:ln w="3175" cmpd="sng">
              <a:solidFill>
                <a:srgbClr val="000000"/>
              </a:solidFill>
              <a:round/>
              <a:headEnd/>
              <a:tailEnd/>
            </a:ln>
          </p:spPr>
          <p:txBody>
            <a:bodyPr/>
            <a:lstStyle/>
            <a:p>
              <a:endParaRPr lang="en-US"/>
            </a:p>
          </p:txBody>
        </p:sp>
        <p:sp>
          <p:nvSpPr>
            <p:cNvPr id="6774" name="Rectangle 1890">
              <a:extLst>
                <a:ext uri="{FF2B5EF4-FFF2-40B4-BE49-F238E27FC236}">
                  <a16:creationId xmlns:a16="http://schemas.microsoft.com/office/drawing/2014/main" id="{29611994-5123-BE4D-A36B-83C8C08BFD84}"/>
                </a:ext>
              </a:extLst>
            </p:cNvPr>
            <p:cNvSpPr>
              <a:spLocks noChangeArrowheads="1"/>
            </p:cNvSpPr>
            <p:nvPr/>
          </p:nvSpPr>
          <p:spPr bwMode="auto">
            <a:xfrm>
              <a:off x="2395" y="1296"/>
              <a:ext cx="4" cy="2"/>
            </a:xfrm>
            <a:prstGeom prst="rect">
              <a:avLst/>
            </a:prstGeom>
            <a:solidFill>
              <a:srgbClr val="0000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75" name="Freeform 1891">
              <a:extLst>
                <a:ext uri="{FF2B5EF4-FFF2-40B4-BE49-F238E27FC236}">
                  <a16:creationId xmlns:a16="http://schemas.microsoft.com/office/drawing/2014/main" id="{DD5095AE-E30E-0A41-A099-6461DB142643}"/>
                </a:ext>
              </a:extLst>
            </p:cNvPr>
            <p:cNvSpPr>
              <a:spLocks/>
            </p:cNvSpPr>
            <p:nvPr/>
          </p:nvSpPr>
          <p:spPr bwMode="auto">
            <a:xfrm>
              <a:off x="2402" y="1279"/>
              <a:ext cx="15" cy="19"/>
            </a:xfrm>
            <a:custGeom>
              <a:avLst/>
              <a:gdLst>
                <a:gd name="T0" fmla="*/ 5 w 28"/>
                <a:gd name="T1" fmla="*/ 0 h 38"/>
                <a:gd name="T2" fmla="*/ 5 w 28"/>
                <a:gd name="T3" fmla="*/ 1 h 38"/>
                <a:gd name="T4" fmla="*/ 2 w 28"/>
                <a:gd name="T5" fmla="*/ 2 h 38"/>
                <a:gd name="T6" fmla="*/ 2 w 28"/>
                <a:gd name="T7" fmla="*/ 4 h 38"/>
                <a:gd name="T8" fmla="*/ 2 w 28"/>
                <a:gd name="T9" fmla="*/ 4 h 38"/>
                <a:gd name="T10" fmla="*/ 1 w 28"/>
                <a:gd name="T11" fmla="*/ 8 h 38"/>
                <a:gd name="T12" fmla="*/ 0 w 28"/>
                <a:gd name="T13" fmla="*/ 8 h 38"/>
                <a:gd name="T14" fmla="*/ 1 w 28"/>
                <a:gd name="T15" fmla="*/ 14 h 38"/>
                <a:gd name="T16" fmla="*/ 2 w 28"/>
                <a:gd name="T17" fmla="*/ 14 h 38"/>
                <a:gd name="T18" fmla="*/ 2 w 28"/>
                <a:gd name="T19" fmla="*/ 17 h 38"/>
                <a:gd name="T20" fmla="*/ 3 w 28"/>
                <a:gd name="T21" fmla="*/ 17 h 38"/>
                <a:gd name="T22" fmla="*/ 4 w 28"/>
                <a:gd name="T23" fmla="*/ 19 h 38"/>
                <a:gd name="T24" fmla="*/ 12 w 28"/>
                <a:gd name="T25" fmla="*/ 19 h 38"/>
                <a:gd name="T26" fmla="*/ 13 w 28"/>
                <a:gd name="T27" fmla="*/ 17 h 38"/>
                <a:gd name="T28" fmla="*/ 14 w 28"/>
                <a:gd name="T29" fmla="*/ 16 h 38"/>
                <a:gd name="T30" fmla="*/ 14 w 28"/>
                <a:gd name="T31" fmla="*/ 14 h 38"/>
                <a:gd name="T32" fmla="*/ 15 w 28"/>
                <a:gd name="T33" fmla="*/ 14 h 38"/>
                <a:gd name="T34" fmla="*/ 15 w 28"/>
                <a:gd name="T35" fmla="*/ 14 h 38"/>
                <a:gd name="T36" fmla="*/ 11 w 28"/>
                <a:gd name="T37" fmla="*/ 14 h 38"/>
                <a:gd name="T38" fmla="*/ 11 w 28"/>
                <a:gd name="T39" fmla="*/ 14 h 38"/>
                <a:gd name="T40" fmla="*/ 10 w 28"/>
                <a:gd name="T41" fmla="*/ 16 h 38"/>
                <a:gd name="T42" fmla="*/ 6 w 28"/>
                <a:gd name="T43" fmla="*/ 16 h 38"/>
                <a:gd name="T44" fmla="*/ 5 w 28"/>
                <a:gd name="T45" fmla="*/ 14 h 38"/>
                <a:gd name="T46" fmla="*/ 5 w 28"/>
                <a:gd name="T47" fmla="*/ 13 h 38"/>
                <a:gd name="T48" fmla="*/ 4 w 28"/>
                <a:gd name="T49" fmla="*/ 13 h 38"/>
                <a:gd name="T50" fmla="*/ 4 w 28"/>
                <a:gd name="T51" fmla="*/ 12 h 38"/>
                <a:gd name="T52" fmla="*/ 15 w 28"/>
                <a:gd name="T53" fmla="*/ 12 h 38"/>
                <a:gd name="T54" fmla="*/ 14 w 28"/>
                <a:gd name="T55" fmla="*/ 6 h 38"/>
                <a:gd name="T56" fmla="*/ 14 w 28"/>
                <a:gd name="T57" fmla="*/ 6 h 38"/>
                <a:gd name="T58" fmla="*/ 14 w 28"/>
                <a:gd name="T59" fmla="*/ 4 h 38"/>
                <a:gd name="T60" fmla="*/ 9 w 28"/>
                <a:gd name="T61" fmla="*/ 4 h 38"/>
                <a:gd name="T62" fmla="*/ 10 w 28"/>
                <a:gd name="T63" fmla="*/ 6 h 38"/>
                <a:gd name="T64" fmla="*/ 10 w 28"/>
                <a:gd name="T65" fmla="*/ 7 h 38"/>
                <a:gd name="T66" fmla="*/ 11 w 28"/>
                <a:gd name="T67" fmla="*/ 7 h 38"/>
                <a:gd name="T68" fmla="*/ 11 w 28"/>
                <a:gd name="T69" fmla="*/ 8 h 38"/>
                <a:gd name="T70" fmla="*/ 4 w 28"/>
                <a:gd name="T71" fmla="*/ 8 h 38"/>
                <a:gd name="T72" fmla="*/ 4 w 28"/>
                <a:gd name="T73" fmla="*/ 7 h 38"/>
                <a:gd name="T74" fmla="*/ 5 w 28"/>
                <a:gd name="T75" fmla="*/ 7 h 38"/>
                <a:gd name="T76" fmla="*/ 5 w 28"/>
                <a:gd name="T77" fmla="*/ 5 h 38"/>
                <a:gd name="T78" fmla="*/ 6 w 28"/>
                <a:gd name="T79" fmla="*/ 5 h 38"/>
                <a:gd name="T80" fmla="*/ 6 w 28"/>
                <a:gd name="T81" fmla="*/ 4 h 38"/>
                <a:gd name="T82" fmla="*/ 13 w 28"/>
                <a:gd name="T83" fmla="*/ 4 h 38"/>
                <a:gd name="T84" fmla="*/ 13 w 28"/>
                <a:gd name="T85" fmla="*/ 2 h 38"/>
                <a:gd name="T86" fmla="*/ 11 w 28"/>
                <a:gd name="T87" fmla="*/ 2 h 38"/>
                <a:gd name="T88" fmla="*/ 10 w 28"/>
                <a:gd name="T89" fmla="*/ 0 h 38"/>
                <a:gd name="T90" fmla="*/ 5 w 28"/>
                <a:gd name="T91" fmla="*/ 0 h 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 h="38">
                  <a:moveTo>
                    <a:pt x="9" y="0"/>
                  </a:moveTo>
                  <a:lnTo>
                    <a:pt x="9" y="1"/>
                  </a:lnTo>
                  <a:lnTo>
                    <a:pt x="4" y="4"/>
                  </a:lnTo>
                  <a:lnTo>
                    <a:pt x="4" y="8"/>
                  </a:lnTo>
                  <a:lnTo>
                    <a:pt x="3" y="8"/>
                  </a:lnTo>
                  <a:lnTo>
                    <a:pt x="1" y="15"/>
                  </a:lnTo>
                  <a:lnTo>
                    <a:pt x="0" y="15"/>
                  </a:lnTo>
                  <a:lnTo>
                    <a:pt x="1" y="28"/>
                  </a:lnTo>
                  <a:lnTo>
                    <a:pt x="3" y="28"/>
                  </a:lnTo>
                  <a:lnTo>
                    <a:pt x="3" y="33"/>
                  </a:lnTo>
                  <a:lnTo>
                    <a:pt x="6" y="34"/>
                  </a:lnTo>
                  <a:lnTo>
                    <a:pt x="8" y="38"/>
                  </a:lnTo>
                  <a:lnTo>
                    <a:pt x="23" y="38"/>
                  </a:lnTo>
                  <a:lnTo>
                    <a:pt x="24" y="33"/>
                  </a:lnTo>
                  <a:lnTo>
                    <a:pt x="27" y="31"/>
                  </a:lnTo>
                  <a:lnTo>
                    <a:pt x="27" y="28"/>
                  </a:lnTo>
                  <a:lnTo>
                    <a:pt x="28" y="28"/>
                  </a:lnTo>
                  <a:lnTo>
                    <a:pt x="28" y="27"/>
                  </a:lnTo>
                  <a:lnTo>
                    <a:pt x="21" y="27"/>
                  </a:lnTo>
                  <a:lnTo>
                    <a:pt x="21" y="28"/>
                  </a:lnTo>
                  <a:lnTo>
                    <a:pt x="18" y="31"/>
                  </a:lnTo>
                  <a:lnTo>
                    <a:pt x="12" y="31"/>
                  </a:lnTo>
                  <a:lnTo>
                    <a:pt x="9" y="28"/>
                  </a:lnTo>
                  <a:lnTo>
                    <a:pt x="9" y="25"/>
                  </a:lnTo>
                  <a:lnTo>
                    <a:pt x="8" y="25"/>
                  </a:lnTo>
                  <a:lnTo>
                    <a:pt x="8" y="23"/>
                  </a:lnTo>
                  <a:lnTo>
                    <a:pt x="28" y="23"/>
                  </a:lnTo>
                  <a:lnTo>
                    <a:pt x="27" y="11"/>
                  </a:lnTo>
                  <a:lnTo>
                    <a:pt x="26" y="11"/>
                  </a:lnTo>
                  <a:lnTo>
                    <a:pt x="26" y="8"/>
                  </a:lnTo>
                  <a:lnTo>
                    <a:pt x="17" y="8"/>
                  </a:lnTo>
                  <a:lnTo>
                    <a:pt x="19" y="11"/>
                  </a:lnTo>
                  <a:lnTo>
                    <a:pt x="19" y="14"/>
                  </a:lnTo>
                  <a:lnTo>
                    <a:pt x="21" y="14"/>
                  </a:lnTo>
                  <a:lnTo>
                    <a:pt x="21" y="15"/>
                  </a:lnTo>
                  <a:lnTo>
                    <a:pt x="8" y="15"/>
                  </a:lnTo>
                  <a:lnTo>
                    <a:pt x="8" y="14"/>
                  </a:lnTo>
                  <a:lnTo>
                    <a:pt x="9" y="14"/>
                  </a:lnTo>
                  <a:lnTo>
                    <a:pt x="9" y="9"/>
                  </a:lnTo>
                  <a:lnTo>
                    <a:pt x="12" y="9"/>
                  </a:lnTo>
                  <a:lnTo>
                    <a:pt x="12" y="8"/>
                  </a:lnTo>
                  <a:lnTo>
                    <a:pt x="24" y="8"/>
                  </a:lnTo>
                  <a:lnTo>
                    <a:pt x="24" y="4"/>
                  </a:lnTo>
                  <a:lnTo>
                    <a:pt x="21" y="3"/>
                  </a:lnTo>
                  <a:lnTo>
                    <a:pt x="19" y="0"/>
                  </a:lnTo>
                  <a:lnTo>
                    <a:pt x="9" y="0"/>
                  </a:lnTo>
                  <a:close/>
                </a:path>
              </a:pathLst>
            </a:custGeom>
            <a:solidFill>
              <a:srgbClr val="000000"/>
            </a:solidFill>
            <a:ln w="3175" cmpd="sng">
              <a:solidFill>
                <a:srgbClr val="000000"/>
              </a:solidFill>
              <a:round/>
              <a:headEnd/>
              <a:tailEnd/>
            </a:ln>
          </p:spPr>
          <p:txBody>
            <a:bodyPr/>
            <a:lstStyle/>
            <a:p>
              <a:endParaRPr lang="en-US"/>
            </a:p>
          </p:txBody>
        </p:sp>
        <p:sp>
          <p:nvSpPr>
            <p:cNvPr id="6776" name="Freeform 1892">
              <a:extLst>
                <a:ext uri="{FF2B5EF4-FFF2-40B4-BE49-F238E27FC236}">
                  <a16:creationId xmlns:a16="http://schemas.microsoft.com/office/drawing/2014/main" id="{A5AD0481-8194-4747-800C-ACD86E067470}"/>
                </a:ext>
              </a:extLst>
            </p:cNvPr>
            <p:cNvSpPr>
              <a:spLocks/>
            </p:cNvSpPr>
            <p:nvPr/>
          </p:nvSpPr>
          <p:spPr bwMode="auto">
            <a:xfrm>
              <a:off x="2428" y="1272"/>
              <a:ext cx="15" cy="26"/>
            </a:xfrm>
            <a:custGeom>
              <a:avLst/>
              <a:gdLst>
                <a:gd name="T0" fmla="*/ 6 w 31"/>
                <a:gd name="T1" fmla="*/ 7 h 53"/>
                <a:gd name="T2" fmla="*/ 6 w 31"/>
                <a:gd name="T3" fmla="*/ 8 h 53"/>
                <a:gd name="T4" fmla="*/ 4 w 31"/>
                <a:gd name="T5" fmla="*/ 9 h 53"/>
                <a:gd name="T6" fmla="*/ 4 w 31"/>
                <a:gd name="T7" fmla="*/ 0 h 53"/>
                <a:gd name="T8" fmla="*/ 0 w 31"/>
                <a:gd name="T9" fmla="*/ 0 h 53"/>
                <a:gd name="T10" fmla="*/ 0 w 31"/>
                <a:gd name="T11" fmla="*/ 24 h 53"/>
                <a:gd name="T12" fmla="*/ 4 w 31"/>
                <a:gd name="T13" fmla="*/ 24 h 53"/>
                <a:gd name="T14" fmla="*/ 5 w 31"/>
                <a:gd name="T15" fmla="*/ 25 h 53"/>
                <a:gd name="T16" fmla="*/ 6 w 31"/>
                <a:gd name="T17" fmla="*/ 25 h 53"/>
                <a:gd name="T18" fmla="*/ 6 w 31"/>
                <a:gd name="T19" fmla="*/ 26 h 53"/>
                <a:gd name="T20" fmla="*/ 11 w 31"/>
                <a:gd name="T21" fmla="*/ 26 h 53"/>
                <a:gd name="T22" fmla="*/ 11 w 31"/>
                <a:gd name="T23" fmla="*/ 25 h 53"/>
                <a:gd name="T24" fmla="*/ 13 w 31"/>
                <a:gd name="T25" fmla="*/ 24 h 53"/>
                <a:gd name="T26" fmla="*/ 13 w 31"/>
                <a:gd name="T27" fmla="*/ 23 h 53"/>
                <a:gd name="T28" fmla="*/ 14 w 31"/>
                <a:gd name="T29" fmla="*/ 23 h 53"/>
                <a:gd name="T30" fmla="*/ 15 w 31"/>
                <a:gd name="T31" fmla="*/ 19 h 53"/>
                <a:gd name="T32" fmla="*/ 15 w 31"/>
                <a:gd name="T33" fmla="*/ 19 h 53"/>
                <a:gd name="T34" fmla="*/ 15 w 31"/>
                <a:gd name="T35" fmla="*/ 15 h 53"/>
                <a:gd name="T36" fmla="*/ 15 w 31"/>
                <a:gd name="T37" fmla="*/ 15 h 53"/>
                <a:gd name="T38" fmla="*/ 15 w 31"/>
                <a:gd name="T39" fmla="*/ 13 h 53"/>
                <a:gd name="T40" fmla="*/ 14 w 31"/>
                <a:gd name="T41" fmla="*/ 13 h 53"/>
                <a:gd name="T42" fmla="*/ 14 w 31"/>
                <a:gd name="T43" fmla="*/ 11 h 53"/>
                <a:gd name="T44" fmla="*/ 9 w 31"/>
                <a:gd name="T45" fmla="*/ 11 h 53"/>
                <a:gd name="T46" fmla="*/ 9 w 31"/>
                <a:gd name="T47" fmla="*/ 12 h 53"/>
                <a:gd name="T48" fmla="*/ 10 w 31"/>
                <a:gd name="T49" fmla="*/ 12 h 53"/>
                <a:gd name="T50" fmla="*/ 11 w 31"/>
                <a:gd name="T51" fmla="*/ 15 h 53"/>
                <a:gd name="T52" fmla="*/ 11 w 31"/>
                <a:gd name="T53" fmla="*/ 15 h 53"/>
                <a:gd name="T54" fmla="*/ 11 w 31"/>
                <a:gd name="T55" fmla="*/ 19 h 53"/>
                <a:gd name="T56" fmla="*/ 11 w 31"/>
                <a:gd name="T57" fmla="*/ 19 h 53"/>
                <a:gd name="T58" fmla="*/ 11 w 31"/>
                <a:gd name="T59" fmla="*/ 21 h 53"/>
                <a:gd name="T60" fmla="*/ 10 w 31"/>
                <a:gd name="T61" fmla="*/ 23 h 53"/>
                <a:gd name="T62" fmla="*/ 6 w 31"/>
                <a:gd name="T63" fmla="*/ 23 h 53"/>
                <a:gd name="T64" fmla="*/ 4 w 31"/>
                <a:gd name="T65" fmla="*/ 20 h 53"/>
                <a:gd name="T66" fmla="*/ 4 w 31"/>
                <a:gd name="T67" fmla="*/ 14 h 53"/>
                <a:gd name="T68" fmla="*/ 5 w 31"/>
                <a:gd name="T69" fmla="*/ 14 h 53"/>
                <a:gd name="T70" fmla="*/ 5 w 31"/>
                <a:gd name="T71" fmla="*/ 12 h 53"/>
                <a:gd name="T72" fmla="*/ 6 w 31"/>
                <a:gd name="T73" fmla="*/ 12 h 53"/>
                <a:gd name="T74" fmla="*/ 6 w 31"/>
                <a:gd name="T75" fmla="*/ 11 h 53"/>
                <a:gd name="T76" fmla="*/ 13 w 31"/>
                <a:gd name="T77" fmla="*/ 11 h 53"/>
                <a:gd name="T78" fmla="*/ 13 w 31"/>
                <a:gd name="T79" fmla="*/ 9 h 53"/>
                <a:gd name="T80" fmla="*/ 13 w 31"/>
                <a:gd name="T81" fmla="*/ 9 h 53"/>
                <a:gd name="T82" fmla="*/ 11 w 31"/>
                <a:gd name="T83" fmla="*/ 7 h 53"/>
                <a:gd name="T84" fmla="*/ 6 w 31"/>
                <a:gd name="T85" fmla="*/ 7 h 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 h="53">
                  <a:moveTo>
                    <a:pt x="13" y="15"/>
                  </a:moveTo>
                  <a:lnTo>
                    <a:pt x="13" y="16"/>
                  </a:lnTo>
                  <a:lnTo>
                    <a:pt x="9" y="19"/>
                  </a:lnTo>
                  <a:lnTo>
                    <a:pt x="9" y="0"/>
                  </a:lnTo>
                  <a:lnTo>
                    <a:pt x="0" y="0"/>
                  </a:lnTo>
                  <a:lnTo>
                    <a:pt x="0" y="48"/>
                  </a:lnTo>
                  <a:lnTo>
                    <a:pt x="9" y="48"/>
                  </a:lnTo>
                  <a:lnTo>
                    <a:pt x="11" y="51"/>
                  </a:lnTo>
                  <a:lnTo>
                    <a:pt x="13" y="51"/>
                  </a:lnTo>
                  <a:lnTo>
                    <a:pt x="13" y="53"/>
                  </a:lnTo>
                  <a:lnTo>
                    <a:pt x="23" y="53"/>
                  </a:lnTo>
                  <a:lnTo>
                    <a:pt x="23" y="51"/>
                  </a:lnTo>
                  <a:lnTo>
                    <a:pt x="27" y="49"/>
                  </a:lnTo>
                  <a:lnTo>
                    <a:pt x="27" y="46"/>
                  </a:lnTo>
                  <a:lnTo>
                    <a:pt x="29" y="46"/>
                  </a:lnTo>
                  <a:lnTo>
                    <a:pt x="30" y="38"/>
                  </a:lnTo>
                  <a:lnTo>
                    <a:pt x="31" y="38"/>
                  </a:lnTo>
                  <a:lnTo>
                    <a:pt x="31" y="30"/>
                  </a:lnTo>
                  <a:lnTo>
                    <a:pt x="30" y="30"/>
                  </a:lnTo>
                  <a:lnTo>
                    <a:pt x="30" y="26"/>
                  </a:lnTo>
                  <a:lnTo>
                    <a:pt x="29" y="26"/>
                  </a:lnTo>
                  <a:lnTo>
                    <a:pt x="29" y="23"/>
                  </a:lnTo>
                  <a:lnTo>
                    <a:pt x="18" y="23"/>
                  </a:lnTo>
                  <a:lnTo>
                    <a:pt x="18" y="24"/>
                  </a:lnTo>
                  <a:lnTo>
                    <a:pt x="21" y="24"/>
                  </a:lnTo>
                  <a:lnTo>
                    <a:pt x="22" y="30"/>
                  </a:lnTo>
                  <a:lnTo>
                    <a:pt x="23" y="30"/>
                  </a:lnTo>
                  <a:lnTo>
                    <a:pt x="23" y="38"/>
                  </a:lnTo>
                  <a:lnTo>
                    <a:pt x="22" y="38"/>
                  </a:lnTo>
                  <a:lnTo>
                    <a:pt x="22" y="43"/>
                  </a:lnTo>
                  <a:lnTo>
                    <a:pt x="20" y="46"/>
                  </a:lnTo>
                  <a:lnTo>
                    <a:pt x="13" y="46"/>
                  </a:lnTo>
                  <a:lnTo>
                    <a:pt x="9" y="40"/>
                  </a:lnTo>
                  <a:lnTo>
                    <a:pt x="9" y="29"/>
                  </a:lnTo>
                  <a:lnTo>
                    <a:pt x="11" y="29"/>
                  </a:lnTo>
                  <a:lnTo>
                    <a:pt x="11" y="24"/>
                  </a:lnTo>
                  <a:lnTo>
                    <a:pt x="13" y="24"/>
                  </a:lnTo>
                  <a:lnTo>
                    <a:pt x="13" y="23"/>
                  </a:lnTo>
                  <a:lnTo>
                    <a:pt x="27" y="23"/>
                  </a:lnTo>
                  <a:lnTo>
                    <a:pt x="27" y="19"/>
                  </a:lnTo>
                  <a:lnTo>
                    <a:pt x="26" y="19"/>
                  </a:lnTo>
                  <a:lnTo>
                    <a:pt x="23" y="15"/>
                  </a:lnTo>
                  <a:lnTo>
                    <a:pt x="13" y="15"/>
                  </a:lnTo>
                  <a:close/>
                </a:path>
              </a:pathLst>
            </a:custGeom>
            <a:solidFill>
              <a:srgbClr val="000000"/>
            </a:solidFill>
            <a:ln w="3175" cmpd="sng">
              <a:solidFill>
                <a:srgbClr val="000000"/>
              </a:solidFill>
              <a:round/>
              <a:headEnd/>
              <a:tailEnd/>
            </a:ln>
          </p:spPr>
          <p:txBody>
            <a:bodyPr/>
            <a:lstStyle/>
            <a:p>
              <a:endParaRPr lang="en-US"/>
            </a:p>
          </p:txBody>
        </p:sp>
        <p:sp>
          <p:nvSpPr>
            <p:cNvPr id="6777" name="Rectangle 1893">
              <a:extLst>
                <a:ext uri="{FF2B5EF4-FFF2-40B4-BE49-F238E27FC236}">
                  <a16:creationId xmlns:a16="http://schemas.microsoft.com/office/drawing/2014/main" id="{BCEBF4E7-5252-094D-991F-852FAE958FA0}"/>
                </a:ext>
              </a:extLst>
            </p:cNvPr>
            <p:cNvSpPr>
              <a:spLocks noChangeArrowheads="1"/>
            </p:cNvSpPr>
            <p:nvPr/>
          </p:nvSpPr>
          <p:spPr bwMode="auto">
            <a:xfrm>
              <a:off x="2428" y="1296"/>
              <a:ext cx="4" cy="2"/>
            </a:xfrm>
            <a:prstGeom prst="rect">
              <a:avLst/>
            </a:prstGeom>
            <a:solidFill>
              <a:srgbClr val="000000"/>
            </a:solidFill>
            <a:ln w="3175">
              <a:solidFill>
                <a:srgbClr val="000000"/>
              </a:solidFill>
              <a:miter lim="800000"/>
              <a:headEnd/>
              <a:tailEnd/>
            </a:ln>
          </p:spPr>
          <p:txBody>
            <a:bodyP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778" name="Freeform 1894">
              <a:extLst>
                <a:ext uri="{FF2B5EF4-FFF2-40B4-BE49-F238E27FC236}">
                  <a16:creationId xmlns:a16="http://schemas.microsoft.com/office/drawing/2014/main" id="{31AE5C2E-25E1-B547-9D91-274F4E396FA5}"/>
                </a:ext>
              </a:extLst>
            </p:cNvPr>
            <p:cNvSpPr>
              <a:spLocks/>
            </p:cNvSpPr>
            <p:nvPr/>
          </p:nvSpPr>
          <p:spPr bwMode="auto">
            <a:xfrm>
              <a:off x="2444" y="1279"/>
              <a:ext cx="16" cy="27"/>
            </a:xfrm>
            <a:custGeom>
              <a:avLst/>
              <a:gdLst>
                <a:gd name="T0" fmla="*/ 0 w 31"/>
                <a:gd name="T1" fmla="*/ 0 h 53"/>
                <a:gd name="T2" fmla="*/ 4 w 31"/>
                <a:gd name="T3" fmla="*/ 0 h 53"/>
                <a:gd name="T4" fmla="*/ 8 w 31"/>
                <a:gd name="T5" fmla="*/ 14 h 53"/>
                <a:gd name="T6" fmla="*/ 12 w 31"/>
                <a:gd name="T7" fmla="*/ 0 h 53"/>
                <a:gd name="T8" fmla="*/ 16 w 31"/>
                <a:gd name="T9" fmla="*/ 0 h 53"/>
                <a:gd name="T10" fmla="*/ 10 w 31"/>
                <a:gd name="T11" fmla="*/ 18 h 53"/>
                <a:gd name="T12" fmla="*/ 9 w 31"/>
                <a:gd name="T13" fmla="*/ 21 h 53"/>
                <a:gd name="T14" fmla="*/ 9 w 31"/>
                <a:gd name="T15" fmla="*/ 24 h 53"/>
                <a:gd name="T16" fmla="*/ 8 w 31"/>
                <a:gd name="T17" fmla="*/ 25 h 53"/>
                <a:gd name="T18" fmla="*/ 7 w 31"/>
                <a:gd name="T19" fmla="*/ 25 h 53"/>
                <a:gd name="T20" fmla="*/ 6 w 31"/>
                <a:gd name="T21" fmla="*/ 26 h 53"/>
                <a:gd name="T22" fmla="*/ 3 w 31"/>
                <a:gd name="T23" fmla="*/ 27 h 53"/>
                <a:gd name="T24" fmla="*/ 1 w 31"/>
                <a:gd name="T25" fmla="*/ 26 h 53"/>
                <a:gd name="T26" fmla="*/ 1 w 31"/>
                <a:gd name="T27" fmla="*/ 22 h 53"/>
                <a:gd name="T28" fmla="*/ 3 w 31"/>
                <a:gd name="T29" fmla="*/ 23 h 53"/>
                <a:gd name="T30" fmla="*/ 5 w 31"/>
                <a:gd name="T31" fmla="*/ 21 h 53"/>
                <a:gd name="T32" fmla="*/ 5 w 31"/>
                <a:gd name="T33" fmla="*/ 21 h 53"/>
                <a:gd name="T34" fmla="*/ 6 w 31"/>
                <a:gd name="T35" fmla="*/ 19 h 53"/>
                <a:gd name="T36" fmla="*/ 0 w 31"/>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53">
                  <a:moveTo>
                    <a:pt x="0" y="0"/>
                  </a:moveTo>
                  <a:lnTo>
                    <a:pt x="8" y="0"/>
                  </a:lnTo>
                  <a:lnTo>
                    <a:pt x="15" y="27"/>
                  </a:lnTo>
                  <a:lnTo>
                    <a:pt x="23" y="0"/>
                  </a:lnTo>
                  <a:lnTo>
                    <a:pt x="31" y="0"/>
                  </a:lnTo>
                  <a:lnTo>
                    <a:pt x="20" y="36"/>
                  </a:lnTo>
                  <a:lnTo>
                    <a:pt x="18" y="42"/>
                  </a:lnTo>
                  <a:lnTo>
                    <a:pt x="17" y="47"/>
                  </a:lnTo>
                  <a:lnTo>
                    <a:pt x="15" y="49"/>
                  </a:lnTo>
                  <a:lnTo>
                    <a:pt x="14" y="50"/>
                  </a:lnTo>
                  <a:lnTo>
                    <a:pt x="11" y="52"/>
                  </a:lnTo>
                  <a:lnTo>
                    <a:pt x="6" y="53"/>
                  </a:lnTo>
                  <a:lnTo>
                    <a:pt x="2" y="52"/>
                  </a:lnTo>
                  <a:lnTo>
                    <a:pt x="1" y="44"/>
                  </a:lnTo>
                  <a:lnTo>
                    <a:pt x="5" y="45"/>
                  </a:lnTo>
                  <a:lnTo>
                    <a:pt x="9" y="42"/>
                  </a:lnTo>
                  <a:lnTo>
                    <a:pt x="10" y="41"/>
                  </a:lnTo>
                  <a:lnTo>
                    <a:pt x="11" y="38"/>
                  </a:lnTo>
                  <a:lnTo>
                    <a:pt x="0" y="0"/>
                  </a:lnTo>
                  <a:close/>
                </a:path>
              </a:pathLst>
            </a:custGeom>
            <a:solidFill>
              <a:srgbClr val="000000"/>
            </a:solidFill>
            <a:ln w="3175" cmpd="sng">
              <a:solidFill>
                <a:srgbClr val="000000"/>
              </a:solidFill>
              <a:round/>
              <a:headEnd/>
              <a:tailEnd/>
            </a:ln>
          </p:spPr>
          <p:txBody>
            <a:bodyPr/>
            <a:lstStyle/>
            <a:p>
              <a:endParaRPr lang="en-US"/>
            </a:p>
          </p:txBody>
        </p:sp>
        <p:sp>
          <p:nvSpPr>
            <p:cNvPr id="6779" name="Freeform 1895">
              <a:extLst>
                <a:ext uri="{FF2B5EF4-FFF2-40B4-BE49-F238E27FC236}">
                  <a16:creationId xmlns:a16="http://schemas.microsoft.com/office/drawing/2014/main" id="{B99200CE-D456-724D-9088-60F67E0A41CB}"/>
                </a:ext>
              </a:extLst>
            </p:cNvPr>
            <p:cNvSpPr>
              <a:spLocks/>
            </p:cNvSpPr>
            <p:nvPr/>
          </p:nvSpPr>
          <p:spPr bwMode="auto">
            <a:xfrm>
              <a:off x="2631" y="1251"/>
              <a:ext cx="19" cy="23"/>
            </a:xfrm>
            <a:custGeom>
              <a:avLst/>
              <a:gdLst>
                <a:gd name="T0" fmla="*/ 0 w 39"/>
                <a:gd name="T1" fmla="*/ 23 h 46"/>
                <a:gd name="T2" fmla="*/ 8 w 39"/>
                <a:gd name="T3" fmla="*/ 15 h 46"/>
                <a:gd name="T4" fmla="*/ 19 w 39"/>
                <a:gd name="T5" fmla="*/ 0 h 46"/>
                <a:gd name="T6" fmla="*/ 8 w 39"/>
                <a:gd name="T7" fmla="*/ 10 h 46"/>
                <a:gd name="T8" fmla="*/ 0 w 39"/>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6">
                  <a:moveTo>
                    <a:pt x="0" y="46"/>
                  </a:moveTo>
                  <a:lnTo>
                    <a:pt x="17" y="30"/>
                  </a:lnTo>
                  <a:lnTo>
                    <a:pt x="39" y="0"/>
                  </a:lnTo>
                  <a:lnTo>
                    <a:pt x="17" y="20"/>
                  </a:lnTo>
                  <a:lnTo>
                    <a:pt x="0" y="46"/>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80" name="Freeform 1896">
              <a:extLst>
                <a:ext uri="{FF2B5EF4-FFF2-40B4-BE49-F238E27FC236}">
                  <a16:creationId xmlns:a16="http://schemas.microsoft.com/office/drawing/2014/main" id="{F8B54D51-265C-064E-A81C-D5A8DEA1C991}"/>
                </a:ext>
              </a:extLst>
            </p:cNvPr>
            <p:cNvSpPr>
              <a:spLocks/>
            </p:cNvSpPr>
            <p:nvPr/>
          </p:nvSpPr>
          <p:spPr bwMode="auto">
            <a:xfrm>
              <a:off x="2639" y="1230"/>
              <a:ext cx="15" cy="31"/>
            </a:xfrm>
            <a:custGeom>
              <a:avLst/>
              <a:gdLst>
                <a:gd name="T0" fmla="*/ 0 w 30"/>
                <a:gd name="T1" fmla="*/ 31 h 61"/>
                <a:gd name="T2" fmla="*/ 11 w 30"/>
                <a:gd name="T3" fmla="*/ 21 h 61"/>
                <a:gd name="T4" fmla="*/ 15 w 30"/>
                <a:gd name="T5" fmla="*/ 0 h 61"/>
                <a:gd name="T6" fmla="*/ 3 w 30"/>
                <a:gd name="T7" fmla="*/ 11 h 61"/>
                <a:gd name="T8" fmla="*/ 0 w 30"/>
                <a:gd name="T9" fmla="*/ 3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1">
                  <a:moveTo>
                    <a:pt x="0" y="61"/>
                  </a:moveTo>
                  <a:lnTo>
                    <a:pt x="22" y="41"/>
                  </a:lnTo>
                  <a:lnTo>
                    <a:pt x="30" y="0"/>
                  </a:lnTo>
                  <a:lnTo>
                    <a:pt x="5" y="22"/>
                  </a:lnTo>
                  <a:lnTo>
                    <a:pt x="0" y="61"/>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81" name="Freeform 1897">
              <a:extLst>
                <a:ext uri="{FF2B5EF4-FFF2-40B4-BE49-F238E27FC236}">
                  <a16:creationId xmlns:a16="http://schemas.microsoft.com/office/drawing/2014/main" id="{D94D6EF4-772B-974E-88A3-D326906FBBBB}"/>
                </a:ext>
              </a:extLst>
            </p:cNvPr>
            <p:cNvSpPr>
              <a:spLocks/>
            </p:cNvSpPr>
            <p:nvPr/>
          </p:nvSpPr>
          <p:spPr bwMode="auto">
            <a:xfrm>
              <a:off x="2639" y="1208"/>
              <a:ext cx="15" cy="33"/>
            </a:xfrm>
            <a:custGeom>
              <a:avLst/>
              <a:gdLst>
                <a:gd name="T0" fmla="*/ 3 w 30"/>
                <a:gd name="T1" fmla="*/ 33 h 66"/>
                <a:gd name="T2" fmla="*/ 15 w 30"/>
                <a:gd name="T3" fmla="*/ 22 h 66"/>
                <a:gd name="T4" fmla="*/ 11 w 30"/>
                <a:gd name="T5" fmla="*/ 0 h 66"/>
                <a:gd name="T6" fmla="*/ 0 w 30"/>
                <a:gd name="T7" fmla="*/ 10 h 66"/>
                <a:gd name="T8" fmla="*/ 3 w 30"/>
                <a:gd name="T9" fmla="*/ 33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6">
                  <a:moveTo>
                    <a:pt x="5" y="66"/>
                  </a:moveTo>
                  <a:lnTo>
                    <a:pt x="30" y="44"/>
                  </a:lnTo>
                  <a:lnTo>
                    <a:pt x="22" y="0"/>
                  </a:lnTo>
                  <a:lnTo>
                    <a:pt x="0" y="20"/>
                  </a:lnTo>
                  <a:lnTo>
                    <a:pt x="5" y="66"/>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82" name="Freeform 1898">
              <a:extLst>
                <a:ext uri="{FF2B5EF4-FFF2-40B4-BE49-F238E27FC236}">
                  <a16:creationId xmlns:a16="http://schemas.microsoft.com/office/drawing/2014/main" id="{34FB04BC-19AE-9D4A-9BB7-6C88CA958C4B}"/>
                </a:ext>
              </a:extLst>
            </p:cNvPr>
            <p:cNvSpPr>
              <a:spLocks/>
            </p:cNvSpPr>
            <p:nvPr/>
          </p:nvSpPr>
          <p:spPr bwMode="auto">
            <a:xfrm>
              <a:off x="2631" y="1188"/>
              <a:ext cx="19" cy="31"/>
            </a:xfrm>
            <a:custGeom>
              <a:avLst/>
              <a:gdLst>
                <a:gd name="T0" fmla="*/ 8 w 39"/>
                <a:gd name="T1" fmla="*/ 31 h 61"/>
                <a:gd name="T2" fmla="*/ 19 w 39"/>
                <a:gd name="T3" fmla="*/ 21 h 61"/>
                <a:gd name="T4" fmla="*/ 8 w 39"/>
                <a:gd name="T5" fmla="*/ 0 h 61"/>
                <a:gd name="T6" fmla="*/ 0 w 39"/>
                <a:gd name="T7" fmla="*/ 7 h 61"/>
                <a:gd name="T8" fmla="*/ 8 w 39"/>
                <a:gd name="T9" fmla="*/ 3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61">
                  <a:moveTo>
                    <a:pt x="17" y="61"/>
                  </a:moveTo>
                  <a:lnTo>
                    <a:pt x="39" y="41"/>
                  </a:lnTo>
                  <a:lnTo>
                    <a:pt x="17" y="0"/>
                  </a:lnTo>
                  <a:lnTo>
                    <a:pt x="0" y="14"/>
                  </a:lnTo>
                  <a:lnTo>
                    <a:pt x="17" y="61"/>
                  </a:lnTo>
                  <a:close/>
                </a:path>
              </a:pathLst>
            </a:custGeom>
            <a:solidFill>
              <a:srgbClr val="545454"/>
            </a:solidFill>
            <a:ln w="3175" cmpd="sng">
              <a:solidFill>
                <a:srgbClr val="000000"/>
              </a:solidFill>
              <a:prstDash val="solid"/>
              <a:round/>
              <a:headEnd/>
              <a:tailEnd/>
            </a:ln>
          </p:spPr>
          <p:txBody>
            <a:bodyPr/>
            <a:lstStyle/>
            <a:p>
              <a:endParaRPr lang="en-US"/>
            </a:p>
          </p:txBody>
        </p:sp>
        <p:sp>
          <p:nvSpPr>
            <p:cNvPr id="6783" name="Freeform 1899">
              <a:extLst>
                <a:ext uri="{FF2B5EF4-FFF2-40B4-BE49-F238E27FC236}">
                  <a16:creationId xmlns:a16="http://schemas.microsoft.com/office/drawing/2014/main" id="{F0A1E68F-343F-1544-9ABE-648901B00F1E}"/>
                </a:ext>
              </a:extLst>
            </p:cNvPr>
            <p:cNvSpPr>
              <a:spLocks/>
            </p:cNvSpPr>
            <p:nvPr/>
          </p:nvSpPr>
          <p:spPr bwMode="auto">
            <a:xfrm>
              <a:off x="2618" y="1171"/>
              <a:ext cx="21" cy="24"/>
            </a:xfrm>
            <a:custGeom>
              <a:avLst/>
              <a:gdLst>
                <a:gd name="T0" fmla="*/ 13 w 42"/>
                <a:gd name="T1" fmla="*/ 24 h 47"/>
                <a:gd name="T2" fmla="*/ 21 w 42"/>
                <a:gd name="T3" fmla="*/ 17 h 47"/>
                <a:gd name="T4" fmla="*/ 5 w 42"/>
                <a:gd name="T5" fmla="*/ 0 h 47"/>
                <a:gd name="T6" fmla="*/ 0 w 42"/>
                <a:gd name="T7" fmla="*/ 4 h 47"/>
                <a:gd name="T8" fmla="*/ 13 w 42"/>
                <a:gd name="T9" fmla="*/ 2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7">
                  <a:moveTo>
                    <a:pt x="25" y="47"/>
                  </a:moveTo>
                  <a:lnTo>
                    <a:pt x="42" y="33"/>
                  </a:lnTo>
                  <a:lnTo>
                    <a:pt x="9" y="0"/>
                  </a:lnTo>
                  <a:lnTo>
                    <a:pt x="0" y="7"/>
                  </a:lnTo>
                  <a:lnTo>
                    <a:pt x="25" y="47"/>
                  </a:lnTo>
                  <a:close/>
                </a:path>
              </a:pathLst>
            </a:custGeom>
            <a:solidFill>
              <a:srgbClr val="7B7B7B"/>
            </a:solidFill>
            <a:ln w="3175" cmpd="sng">
              <a:solidFill>
                <a:srgbClr val="000000"/>
              </a:solidFill>
              <a:prstDash val="solid"/>
              <a:round/>
              <a:headEnd/>
              <a:tailEnd/>
            </a:ln>
          </p:spPr>
          <p:txBody>
            <a:bodyPr/>
            <a:lstStyle/>
            <a:p>
              <a:endParaRPr lang="en-US"/>
            </a:p>
          </p:txBody>
        </p:sp>
        <p:sp>
          <p:nvSpPr>
            <p:cNvPr id="6784" name="Freeform 1900">
              <a:extLst>
                <a:ext uri="{FF2B5EF4-FFF2-40B4-BE49-F238E27FC236}">
                  <a16:creationId xmlns:a16="http://schemas.microsoft.com/office/drawing/2014/main" id="{046E6E9F-7475-0E45-A922-2EDA285FD98F}"/>
                </a:ext>
              </a:extLst>
            </p:cNvPr>
            <p:cNvSpPr>
              <a:spLocks/>
            </p:cNvSpPr>
            <p:nvPr/>
          </p:nvSpPr>
          <p:spPr bwMode="auto">
            <a:xfrm>
              <a:off x="2603" y="1163"/>
              <a:ext cx="19" cy="12"/>
            </a:xfrm>
            <a:custGeom>
              <a:avLst/>
              <a:gdLst>
                <a:gd name="T0" fmla="*/ 15 w 39"/>
                <a:gd name="T1" fmla="*/ 12 h 25"/>
                <a:gd name="T2" fmla="*/ 19 w 39"/>
                <a:gd name="T3" fmla="*/ 9 h 25"/>
                <a:gd name="T4" fmla="*/ 0 w 39"/>
                <a:gd name="T5" fmla="*/ 0 h 25"/>
                <a:gd name="T6" fmla="*/ 15 w 39"/>
                <a:gd name="T7" fmla="*/ 1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5">
                  <a:moveTo>
                    <a:pt x="30" y="25"/>
                  </a:moveTo>
                  <a:lnTo>
                    <a:pt x="39" y="18"/>
                  </a:lnTo>
                  <a:lnTo>
                    <a:pt x="0" y="0"/>
                  </a:lnTo>
                  <a:lnTo>
                    <a:pt x="30" y="25"/>
                  </a:lnTo>
                  <a:close/>
                </a:path>
              </a:pathLst>
            </a:custGeom>
            <a:solidFill>
              <a:srgbClr val="C2C2C2"/>
            </a:solidFill>
            <a:ln w="3175" cmpd="sng">
              <a:solidFill>
                <a:srgbClr val="000000"/>
              </a:solidFill>
              <a:prstDash val="solid"/>
              <a:round/>
              <a:headEnd/>
              <a:tailEnd/>
            </a:ln>
          </p:spPr>
          <p:txBody>
            <a:bodyPr/>
            <a:lstStyle/>
            <a:p>
              <a:endParaRPr lang="en-US"/>
            </a:p>
          </p:txBody>
        </p:sp>
        <p:sp>
          <p:nvSpPr>
            <p:cNvPr id="6785" name="Freeform 1901">
              <a:extLst>
                <a:ext uri="{FF2B5EF4-FFF2-40B4-BE49-F238E27FC236}">
                  <a16:creationId xmlns:a16="http://schemas.microsoft.com/office/drawing/2014/main" id="{A2502E72-A155-BE43-B91D-0426657BD3C3}"/>
                </a:ext>
              </a:extLst>
            </p:cNvPr>
            <p:cNvSpPr>
              <a:spLocks/>
            </p:cNvSpPr>
            <p:nvPr/>
          </p:nvSpPr>
          <p:spPr bwMode="auto">
            <a:xfrm>
              <a:off x="2650" y="1218"/>
              <a:ext cx="8" cy="33"/>
            </a:xfrm>
            <a:custGeom>
              <a:avLst/>
              <a:gdLst>
                <a:gd name="T0" fmla="*/ 0 w 16"/>
                <a:gd name="T1" fmla="*/ 33 h 66"/>
                <a:gd name="T2" fmla="*/ 4 w 16"/>
                <a:gd name="T3" fmla="*/ 21 h 66"/>
                <a:gd name="T4" fmla="*/ 8 w 16"/>
                <a:gd name="T5" fmla="*/ 0 h 66"/>
                <a:gd name="T6" fmla="*/ 4 w 16"/>
                <a:gd name="T7" fmla="*/ 13 h 66"/>
                <a:gd name="T8" fmla="*/ 0 w 16"/>
                <a:gd name="T9" fmla="*/ 33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66">
                  <a:moveTo>
                    <a:pt x="0" y="66"/>
                  </a:moveTo>
                  <a:lnTo>
                    <a:pt x="8" y="42"/>
                  </a:lnTo>
                  <a:lnTo>
                    <a:pt x="16" y="0"/>
                  </a:lnTo>
                  <a:lnTo>
                    <a:pt x="8" y="25"/>
                  </a:lnTo>
                  <a:lnTo>
                    <a:pt x="0" y="66"/>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86" name="Freeform 1902">
              <a:extLst>
                <a:ext uri="{FF2B5EF4-FFF2-40B4-BE49-F238E27FC236}">
                  <a16:creationId xmlns:a16="http://schemas.microsoft.com/office/drawing/2014/main" id="{9CCC3110-76E6-2D4D-BF68-BCCC280635C6}"/>
                </a:ext>
              </a:extLst>
            </p:cNvPr>
            <p:cNvSpPr>
              <a:spLocks/>
            </p:cNvSpPr>
            <p:nvPr/>
          </p:nvSpPr>
          <p:spPr bwMode="auto">
            <a:xfrm>
              <a:off x="2650" y="1197"/>
              <a:ext cx="8" cy="33"/>
            </a:xfrm>
            <a:custGeom>
              <a:avLst/>
              <a:gdLst>
                <a:gd name="T0" fmla="*/ 4 w 16"/>
                <a:gd name="T1" fmla="*/ 33 h 68"/>
                <a:gd name="T2" fmla="*/ 8 w 16"/>
                <a:gd name="T3" fmla="*/ 21 h 68"/>
                <a:gd name="T4" fmla="*/ 4 w 16"/>
                <a:gd name="T5" fmla="*/ 0 h 68"/>
                <a:gd name="T6" fmla="*/ 0 w 16"/>
                <a:gd name="T7" fmla="*/ 12 h 68"/>
                <a:gd name="T8" fmla="*/ 4 w 16"/>
                <a:gd name="T9" fmla="*/ 33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68">
                  <a:moveTo>
                    <a:pt x="8" y="68"/>
                  </a:moveTo>
                  <a:lnTo>
                    <a:pt x="16" y="43"/>
                  </a:lnTo>
                  <a:lnTo>
                    <a:pt x="8" y="0"/>
                  </a:lnTo>
                  <a:lnTo>
                    <a:pt x="0" y="24"/>
                  </a:lnTo>
                  <a:lnTo>
                    <a:pt x="8" y="68"/>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87" name="Freeform 1903">
              <a:extLst>
                <a:ext uri="{FF2B5EF4-FFF2-40B4-BE49-F238E27FC236}">
                  <a16:creationId xmlns:a16="http://schemas.microsoft.com/office/drawing/2014/main" id="{13BD07CD-D033-9E4C-A4B3-6CB415122D0A}"/>
                </a:ext>
              </a:extLst>
            </p:cNvPr>
            <p:cNvSpPr>
              <a:spLocks/>
            </p:cNvSpPr>
            <p:nvPr/>
          </p:nvSpPr>
          <p:spPr bwMode="auto">
            <a:xfrm>
              <a:off x="2639" y="1178"/>
              <a:ext cx="15" cy="30"/>
            </a:xfrm>
            <a:custGeom>
              <a:avLst/>
              <a:gdLst>
                <a:gd name="T0" fmla="*/ 11 w 30"/>
                <a:gd name="T1" fmla="*/ 30 h 60"/>
                <a:gd name="T2" fmla="*/ 15 w 30"/>
                <a:gd name="T3" fmla="*/ 18 h 60"/>
                <a:gd name="T4" fmla="*/ 3 w 30"/>
                <a:gd name="T5" fmla="*/ 0 h 60"/>
                <a:gd name="T6" fmla="*/ 0 w 30"/>
                <a:gd name="T7" fmla="*/ 10 h 60"/>
                <a:gd name="T8" fmla="*/ 11 w 30"/>
                <a:gd name="T9" fmla="*/ 3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22" y="60"/>
                  </a:moveTo>
                  <a:lnTo>
                    <a:pt x="30" y="36"/>
                  </a:lnTo>
                  <a:lnTo>
                    <a:pt x="5" y="0"/>
                  </a:lnTo>
                  <a:lnTo>
                    <a:pt x="0" y="19"/>
                  </a:lnTo>
                  <a:lnTo>
                    <a:pt x="22" y="60"/>
                  </a:lnTo>
                  <a:close/>
                </a:path>
              </a:pathLst>
            </a:custGeom>
            <a:solidFill>
              <a:srgbClr val="414141"/>
            </a:solidFill>
            <a:ln w="3175" cmpd="sng">
              <a:solidFill>
                <a:srgbClr val="000000"/>
              </a:solidFill>
              <a:prstDash val="solid"/>
              <a:round/>
              <a:headEnd/>
              <a:tailEnd/>
            </a:ln>
          </p:spPr>
          <p:txBody>
            <a:bodyPr/>
            <a:lstStyle/>
            <a:p>
              <a:endParaRPr lang="en-US"/>
            </a:p>
          </p:txBody>
        </p:sp>
        <p:sp>
          <p:nvSpPr>
            <p:cNvPr id="6788" name="Freeform 1904">
              <a:extLst>
                <a:ext uri="{FF2B5EF4-FFF2-40B4-BE49-F238E27FC236}">
                  <a16:creationId xmlns:a16="http://schemas.microsoft.com/office/drawing/2014/main" id="{9F74D2B7-C482-094C-AB69-052DCCE452B6}"/>
                </a:ext>
              </a:extLst>
            </p:cNvPr>
            <p:cNvSpPr>
              <a:spLocks/>
            </p:cNvSpPr>
            <p:nvPr/>
          </p:nvSpPr>
          <p:spPr bwMode="auto">
            <a:xfrm>
              <a:off x="2622" y="1167"/>
              <a:ext cx="20" cy="21"/>
            </a:xfrm>
            <a:custGeom>
              <a:avLst/>
              <a:gdLst>
                <a:gd name="T0" fmla="*/ 17 w 38"/>
                <a:gd name="T1" fmla="*/ 21 h 43"/>
                <a:gd name="T2" fmla="*/ 20 w 38"/>
                <a:gd name="T3" fmla="*/ 12 h 43"/>
                <a:gd name="T4" fmla="*/ 2 w 38"/>
                <a:gd name="T5" fmla="*/ 0 h 43"/>
                <a:gd name="T6" fmla="*/ 0 w 38"/>
                <a:gd name="T7" fmla="*/ 5 h 43"/>
                <a:gd name="T8" fmla="*/ 17 w 38"/>
                <a:gd name="T9" fmla="*/ 21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3">
                  <a:moveTo>
                    <a:pt x="33" y="43"/>
                  </a:moveTo>
                  <a:lnTo>
                    <a:pt x="38" y="24"/>
                  </a:lnTo>
                  <a:lnTo>
                    <a:pt x="4" y="0"/>
                  </a:lnTo>
                  <a:lnTo>
                    <a:pt x="0" y="10"/>
                  </a:lnTo>
                  <a:lnTo>
                    <a:pt x="33" y="43"/>
                  </a:lnTo>
                  <a:close/>
                </a:path>
              </a:pathLst>
            </a:custGeom>
            <a:solidFill>
              <a:srgbClr val="6F6F6F"/>
            </a:solidFill>
            <a:ln w="3175" cmpd="sng">
              <a:solidFill>
                <a:srgbClr val="000000"/>
              </a:solidFill>
              <a:prstDash val="solid"/>
              <a:round/>
              <a:headEnd/>
              <a:tailEnd/>
            </a:ln>
          </p:spPr>
          <p:txBody>
            <a:bodyPr/>
            <a:lstStyle/>
            <a:p>
              <a:endParaRPr lang="en-US"/>
            </a:p>
          </p:txBody>
        </p:sp>
        <p:sp>
          <p:nvSpPr>
            <p:cNvPr id="6789" name="Freeform 1905">
              <a:extLst>
                <a:ext uri="{FF2B5EF4-FFF2-40B4-BE49-F238E27FC236}">
                  <a16:creationId xmlns:a16="http://schemas.microsoft.com/office/drawing/2014/main" id="{D01DD499-1296-4C49-931A-B4BBC5E8AEA5}"/>
                </a:ext>
              </a:extLst>
            </p:cNvPr>
            <p:cNvSpPr>
              <a:spLocks/>
            </p:cNvSpPr>
            <p:nvPr/>
          </p:nvSpPr>
          <p:spPr bwMode="auto">
            <a:xfrm>
              <a:off x="2603" y="1163"/>
              <a:ext cx="21" cy="8"/>
            </a:xfrm>
            <a:custGeom>
              <a:avLst/>
              <a:gdLst>
                <a:gd name="T0" fmla="*/ 19 w 43"/>
                <a:gd name="T1" fmla="*/ 8 h 18"/>
                <a:gd name="T2" fmla="*/ 21 w 43"/>
                <a:gd name="T3" fmla="*/ 4 h 18"/>
                <a:gd name="T4" fmla="*/ 0 w 43"/>
                <a:gd name="T5" fmla="*/ 0 h 18"/>
                <a:gd name="T6" fmla="*/ 19 w 43"/>
                <a:gd name="T7" fmla="*/ 8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18">
                  <a:moveTo>
                    <a:pt x="39" y="18"/>
                  </a:moveTo>
                  <a:lnTo>
                    <a:pt x="43" y="8"/>
                  </a:lnTo>
                  <a:lnTo>
                    <a:pt x="0" y="0"/>
                  </a:lnTo>
                  <a:lnTo>
                    <a:pt x="39" y="18"/>
                  </a:lnTo>
                  <a:close/>
                </a:path>
              </a:pathLst>
            </a:custGeom>
            <a:solidFill>
              <a:srgbClr val="9D9D9D"/>
            </a:solidFill>
            <a:ln w="3175" cmpd="sng">
              <a:solidFill>
                <a:srgbClr val="000000"/>
              </a:solidFill>
              <a:prstDash val="solid"/>
              <a:round/>
              <a:headEnd/>
              <a:tailEnd/>
            </a:ln>
          </p:spPr>
          <p:txBody>
            <a:bodyPr/>
            <a:lstStyle/>
            <a:p>
              <a:endParaRPr lang="en-US"/>
            </a:p>
          </p:txBody>
        </p:sp>
        <p:sp>
          <p:nvSpPr>
            <p:cNvPr id="6790" name="Freeform 1906">
              <a:extLst>
                <a:ext uri="{FF2B5EF4-FFF2-40B4-BE49-F238E27FC236}">
                  <a16:creationId xmlns:a16="http://schemas.microsoft.com/office/drawing/2014/main" id="{6561025D-ED7E-8942-9CC6-338615B0CA5E}"/>
                </a:ext>
              </a:extLst>
            </p:cNvPr>
            <p:cNvSpPr>
              <a:spLocks/>
            </p:cNvSpPr>
            <p:nvPr/>
          </p:nvSpPr>
          <p:spPr bwMode="auto">
            <a:xfrm>
              <a:off x="2639" y="1170"/>
              <a:ext cx="15" cy="27"/>
            </a:xfrm>
            <a:custGeom>
              <a:avLst/>
              <a:gdLst>
                <a:gd name="T0" fmla="*/ 15 w 30"/>
                <a:gd name="T1" fmla="*/ 27 h 54"/>
                <a:gd name="T2" fmla="*/ 11 w 30"/>
                <a:gd name="T3" fmla="*/ 15 h 54"/>
                <a:gd name="T4" fmla="*/ 0 w 30"/>
                <a:gd name="T5" fmla="*/ 0 h 54"/>
                <a:gd name="T6" fmla="*/ 3 w 30"/>
                <a:gd name="T7" fmla="*/ 9 h 54"/>
                <a:gd name="T8" fmla="*/ 15 w 30"/>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54">
                  <a:moveTo>
                    <a:pt x="30" y="54"/>
                  </a:moveTo>
                  <a:lnTo>
                    <a:pt x="22" y="30"/>
                  </a:lnTo>
                  <a:lnTo>
                    <a:pt x="0" y="0"/>
                  </a:lnTo>
                  <a:lnTo>
                    <a:pt x="5" y="18"/>
                  </a:lnTo>
                  <a:lnTo>
                    <a:pt x="30" y="54"/>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791" name="Freeform 1907">
              <a:extLst>
                <a:ext uri="{FF2B5EF4-FFF2-40B4-BE49-F238E27FC236}">
                  <a16:creationId xmlns:a16="http://schemas.microsoft.com/office/drawing/2014/main" id="{88C640CC-E67A-5C43-AC6F-BAE6AF689B3E}"/>
                </a:ext>
              </a:extLst>
            </p:cNvPr>
            <p:cNvSpPr>
              <a:spLocks/>
            </p:cNvSpPr>
            <p:nvPr/>
          </p:nvSpPr>
          <p:spPr bwMode="auto">
            <a:xfrm>
              <a:off x="2622" y="1162"/>
              <a:ext cx="20" cy="16"/>
            </a:xfrm>
            <a:custGeom>
              <a:avLst/>
              <a:gdLst>
                <a:gd name="T0" fmla="*/ 20 w 38"/>
                <a:gd name="T1" fmla="*/ 16 h 33"/>
                <a:gd name="T2" fmla="*/ 17 w 38"/>
                <a:gd name="T3" fmla="*/ 7 h 33"/>
                <a:gd name="T4" fmla="*/ 0 w 38"/>
                <a:gd name="T5" fmla="*/ 0 h 33"/>
                <a:gd name="T6" fmla="*/ 2 w 38"/>
                <a:gd name="T7" fmla="*/ 4 h 33"/>
                <a:gd name="T8" fmla="*/ 20 w 38"/>
                <a:gd name="T9" fmla="*/ 16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3">
                  <a:moveTo>
                    <a:pt x="38" y="33"/>
                  </a:moveTo>
                  <a:lnTo>
                    <a:pt x="33" y="15"/>
                  </a:lnTo>
                  <a:lnTo>
                    <a:pt x="0" y="0"/>
                  </a:lnTo>
                  <a:lnTo>
                    <a:pt x="4" y="9"/>
                  </a:lnTo>
                  <a:lnTo>
                    <a:pt x="38" y="33"/>
                  </a:lnTo>
                  <a:close/>
                </a:path>
              </a:pathLst>
            </a:custGeom>
            <a:solidFill>
              <a:srgbClr val="686868"/>
            </a:solidFill>
            <a:ln w="3175" cmpd="sng">
              <a:solidFill>
                <a:srgbClr val="000000"/>
              </a:solidFill>
              <a:prstDash val="solid"/>
              <a:round/>
              <a:headEnd/>
              <a:tailEnd/>
            </a:ln>
          </p:spPr>
          <p:txBody>
            <a:bodyPr/>
            <a:lstStyle/>
            <a:p>
              <a:endParaRPr lang="en-US"/>
            </a:p>
          </p:txBody>
        </p:sp>
        <p:sp>
          <p:nvSpPr>
            <p:cNvPr id="6792" name="Freeform 1908">
              <a:extLst>
                <a:ext uri="{FF2B5EF4-FFF2-40B4-BE49-F238E27FC236}">
                  <a16:creationId xmlns:a16="http://schemas.microsoft.com/office/drawing/2014/main" id="{81165F01-16A1-1642-B78A-3977633E874E}"/>
                </a:ext>
              </a:extLst>
            </p:cNvPr>
            <p:cNvSpPr>
              <a:spLocks/>
            </p:cNvSpPr>
            <p:nvPr/>
          </p:nvSpPr>
          <p:spPr bwMode="auto">
            <a:xfrm>
              <a:off x="2603" y="1162"/>
              <a:ext cx="21" cy="5"/>
            </a:xfrm>
            <a:custGeom>
              <a:avLst/>
              <a:gdLst>
                <a:gd name="T0" fmla="*/ 21 w 43"/>
                <a:gd name="T1" fmla="*/ 5 h 9"/>
                <a:gd name="T2" fmla="*/ 19 w 43"/>
                <a:gd name="T3" fmla="*/ 0 h 9"/>
                <a:gd name="T4" fmla="*/ 0 w 43"/>
                <a:gd name="T5" fmla="*/ 1 h 9"/>
                <a:gd name="T6" fmla="*/ 21 w 43"/>
                <a:gd name="T7" fmla="*/ 5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9">
                  <a:moveTo>
                    <a:pt x="43" y="9"/>
                  </a:moveTo>
                  <a:lnTo>
                    <a:pt x="39" y="0"/>
                  </a:lnTo>
                  <a:lnTo>
                    <a:pt x="0" y="1"/>
                  </a:lnTo>
                  <a:lnTo>
                    <a:pt x="43" y="9"/>
                  </a:lnTo>
                  <a:close/>
                </a:path>
              </a:pathLst>
            </a:custGeom>
            <a:solidFill>
              <a:srgbClr val="929292"/>
            </a:solidFill>
            <a:ln w="3175" cmpd="sng">
              <a:solidFill>
                <a:srgbClr val="000000"/>
              </a:solidFill>
              <a:prstDash val="solid"/>
              <a:round/>
              <a:headEnd/>
              <a:tailEnd/>
            </a:ln>
          </p:spPr>
          <p:txBody>
            <a:bodyPr/>
            <a:lstStyle/>
            <a:p>
              <a:endParaRPr lang="en-US"/>
            </a:p>
          </p:txBody>
        </p:sp>
        <p:sp>
          <p:nvSpPr>
            <p:cNvPr id="6793" name="Freeform 1909">
              <a:extLst>
                <a:ext uri="{FF2B5EF4-FFF2-40B4-BE49-F238E27FC236}">
                  <a16:creationId xmlns:a16="http://schemas.microsoft.com/office/drawing/2014/main" id="{EBECA1A1-0A77-DB40-BC1D-7ADB0C7E73E3}"/>
                </a:ext>
              </a:extLst>
            </p:cNvPr>
            <p:cNvSpPr>
              <a:spLocks/>
            </p:cNvSpPr>
            <p:nvPr/>
          </p:nvSpPr>
          <p:spPr bwMode="auto">
            <a:xfrm>
              <a:off x="2618" y="1157"/>
              <a:ext cx="21" cy="13"/>
            </a:xfrm>
            <a:custGeom>
              <a:avLst/>
              <a:gdLst>
                <a:gd name="T0" fmla="*/ 21 w 42"/>
                <a:gd name="T1" fmla="*/ 13 h 25"/>
                <a:gd name="T2" fmla="*/ 13 w 42"/>
                <a:gd name="T3" fmla="*/ 5 h 25"/>
                <a:gd name="T4" fmla="*/ 0 w 42"/>
                <a:gd name="T5" fmla="*/ 0 h 25"/>
                <a:gd name="T6" fmla="*/ 5 w 42"/>
                <a:gd name="T7" fmla="*/ 5 h 25"/>
                <a:gd name="T8" fmla="*/ 21 w 42"/>
                <a:gd name="T9" fmla="*/ 13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5">
                  <a:moveTo>
                    <a:pt x="42" y="25"/>
                  </a:moveTo>
                  <a:lnTo>
                    <a:pt x="25" y="10"/>
                  </a:lnTo>
                  <a:lnTo>
                    <a:pt x="0" y="0"/>
                  </a:lnTo>
                  <a:lnTo>
                    <a:pt x="9" y="10"/>
                  </a:lnTo>
                  <a:lnTo>
                    <a:pt x="42" y="25"/>
                  </a:lnTo>
                  <a:close/>
                </a:path>
              </a:pathLst>
            </a:custGeom>
            <a:solidFill>
              <a:srgbClr val="676767"/>
            </a:solidFill>
            <a:ln w="3175" cmpd="sng">
              <a:solidFill>
                <a:srgbClr val="000000"/>
              </a:solidFill>
              <a:prstDash val="solid"/>
              <a:round/>
              <a:headEnd/>
              <a:tailEnd/>
            </a:ln>
          </p:spPr>
          <p:txBody>
            <a:bodyPr/>
            <a:lstStyle/>
            <a:p>
              <a:endParaRPr lang="en-US"/>
            </a:p>
          </p:txBody>
        </p:sp>
        <p:sp>
          <p:nvSpPr>
            <p:cNvPr id="6794" name="Freeform 1910">
              <a:extLst>
                <a:ext uri="{FF2B5EF4-FFF2-40B4-BE49-F238E27FC236}">
                  <a16:creationId xmlns:a16="http://schemas.microsoft.com/office/drawing/2014/main" id="{1F055FEF-4724-E34D-82F9-2F2A730E7C43}"/>
                </a:ext>
              </a:extLst>
            </p:cNvPr>
            <p:cNvSpPr>
              <a:spLocks/>
            </p:cNvSpPr>
            <p:nvPr/>
          </p:nvSpPr>
          <p:spPr bwMode="auto">
            <a:xfrm>
              <a:off x="2603" y="1157"/>
              <a:ext cx="19" cy="6"/>
            </a:xfrm>
            <a:custGeom>
              <a:avLst/>
              <a:gdLst>
                <a:gd name="T0" fmla="*/ 19 w 39"/>
                <a:gd name="T1" fmla="*/ 5 h 11"/>
                <a:gd name="T2" fmla="*/ 15 w 39"/>
                <a:gd name="T3" fmla="*/ 0 h 11"/>
                <a:gd name="T4" fmla="*/ 0 w 39"/>
                <a:gd name="T5" fmla="*/ 6 h 11"/>
                <a:gd name="T6" fmla="*/ 19 w 39"/>
                <a:gd name="T7" fmla="*/ 5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1">
                  <a:moveTo>
                    <a:pt x="39" y="10"/>
                  </a:moveTo>
                  <a:lnTo>
                    <a:pt x="30" y="0"/>
                  </a:lnTo>
                  <a:lnTo>
                    <a:pt x="0" y="11"/>
                  </a:lnTo>
                  <a:lnTo>
                    <a:pt x="39" y="10"/>
                  </a:lnTo>
                  <a:close/>
                </a:path>
              </a:pathLst>
            </a:custGeom>
            <a:solidFill>
              <a:srgbClr val="929292"/>
            </a:solidFill>
            <a:ln w="3175" cmpd="sng">
              <a:solidFill>
                <a:srgbClr val="000000"/>
              </a:solidFill>
              <a:prstDash val="solid"/>
              <a:round/>
              <a:headEnd/>
              <a:tailEnd/>
            </a:ln>
          </p:spPr>
          <p:txBody>
            <a:bodyPr/>
            <a:lstStyle/>
            <a:p>
              <a:endParaRPr lang="en-US"/>
            </a:p>
          </p:txBody>
        </p:sp>
        <p:sp>
          <p:nvSpPr>
            <p:cNvPr id="6795" name="Freeform 1911">
              <a:extLst>
                <a:ext uri="{FF2B5EF4-FFF2-40B4-BE49-F238E27FC236}">
                  <a16:creationId xmlns:a16="http://schemas.microsoft.com/office/drawing/2014/main" id="{44BD87FC-CB96-594A-BE35-B3950345C2EE}"/>
                </a:ext>
              </a:extLst>
            </p:cNvPr>
            <p:cNvSpPr>
              <a:spLocks/>
            </p:cNvSpPr>
            <p:nvPr/>
          </p:nvSpPr>
          <p:spPr bwMode="auto">
            <a:xfrm>
              <a:off x="2611" y="1155"/>
              <a:ext cx="20" cy="7"/>
            </a:xfrm>
            <a:custGeom>
              <a:avLst/>
              <a:gdLst>
                <a:gd name="T0" fmla="*/ 20 w 38"/>
                <a:gd name="T1" fmla="*/ 7 h 15"/>
                <a:gd name="T2" fmla="*/ 7 w 38"/>
                <a:gd name="T3" fmla="*/ 2 h 15"/>
                <a:gd name="T4" fmla="*/ 0 w 38"/>
                <a:gd name="T5" fmla="*/ 0 h 15"/>
                <a:gd name="T6" fmla="*/ 7 w 38"/>
                <a:gd name="T7" fmla="*/ 2 h 15"/>
                <a:gd name="T8" fmla="*/ 20 w 38"/>
                <a:gd name="T9" fmla="*/ 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5">
                  <a:moveTo>
                    <a:pt x="38" y="15"/>
                  </a:moveTo>
                  <a:lnTo>
                    <a:pt x="13" y="5"/>
                  </a:lnTo>
                  <a:lnTo>
                    <a:pt x="0" y="0"/>
                  </a:lnTo>
                  <a:lnTo>
                    <a:pt x="13" y="5"/>
                  </a:lnTo>
                  <a:lnTo>
                    <a:pt x="38" y="15"/>
                  </a:lnTo>
                  <a:close/>
                </a:path>
              </a:pathLst>
            </a:custGeom>
            <a:solidFill>
              <a:srgbClr val="6D6D6D"/>
            </a:solidFill>
            <a:ln w="3175" cmpd="sng">
              <a:solidFill>
                <a:srgbClr val="000000"/>
              </a:solidFill>
              <a:prstDash val="solid"/>
              <a:round/>
              <a:headEnd/>
              <a:tailEnd/>
            </a:ln>
          </p:spPr>
          <p:txBody>
            <a:bodyPr/>
            <a:lstStyle/>
            <a:p>
              <a:endParaRPr lang="en-US"/>
            </a:p>
          </p:txBody>
        </p:sp>
        <p:sp>
          <p:nvSpPr>
            <p:cNvPr id="6796" name="Freeform 1912">
              <a:extLst>
                <a:ext uri="{FF2B5EF4-FFF2-40B4-BE49-F238E27FC236}">
                  <a16:creationId xmlns:a16="http://schemas.microsoft.com/office/drawing/2014/main" id="{788A129D-F9BB-F442-9C0A-BEFD707DFFED}"/>
                </a:ext>
              </a:extLst>
            </p:cNvPr>
            <p:cNvSpPr>
              <a:spLocks/>
            </p:cNvSpPr>
            <p:nvPr/>
          </p:nvSpPr>
          <p:spPr bwMode="auto">
            <a:xfrm>
              <a:off x="2603" y="1155"/>
              <a:ext cx="15" cy="8"/>
            </a:xfrm>
            <a:custGeom>
              <a:avLst/>
              <a:gdLst>
                <a:gd name="T0" fmla="*/ 15 w 30"/>
                <a:gd name="T1" fmla="*/ 3 h 16"/>
                <a:gd name="T2" fmla="*/ 9 w 30"/>
                <a:gd name="T3" fmla="*/ 0 h 16"/>
                <a:gd name="T4" fmla="*/ 0 w 30"/>
                <a:gd name="T5" fmla="*/ 8 h 16"/>
                <a:gd name="T6" fmla="*/ 15 w 30"/>
                <a:gd name="T7" fmla="*/ 3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6">
                  <a:moveTo>
                    <a:pt x="30" y="5"/>
                  </a:moveTo>
                  <a:lnTo>
                    <a:pt x="17" y="0"/>
                  </a:lnTo>
                  <a:lnTo>
                    <a:pt x="0" y="16"/>
                  </a:lnTo>
                  <a:lnTo>
                    <a:pt x="30" y="5"/>
                  </a:lnTo>
                  <a:close/>
                </a:path>
              </a:pathLst>
            </a:custGeom>
            <a:solidFill>
              <a:srgbClr val="949494"/>
            </a:solidFill>
            <a:ln w="3175" cmpd="sng">
              <a:solidFill>
                <a:srgbClr val="000000"/>
              </a:solidFill>
              <a:prstDash val="solid"/>
              <a:round/>
              <a:headEnd/>
              <a:tailEnd/>
            </a:ln>
          </p:spPr>
          <p:txBody>
            <a:bodyPr/>
            <a:lstStyle/>
            <a:p>
              <a:endParaRPr lang="en-US"/>
            </a:p>
          </p:txBody>
        </p:sp>
        <p:sp>
          <p:nvSpPr>
            <p:cNvPr id="6797" name="Freeform 1913">
              <a:extLst>
                <a:ext uri="{FF2B5EF4-FFF2-40B4-BE49-F238E27FC236}">
                  <a16:creationId xmlns:a16="http://schemas.microsoft.com/office/drawing/2014/main" id="{D5C46867-4071-FD46-B01F-906131EB79CB}"/>
                </a:ext>
              </a:extLst>
            </p:cNvPr>
            <p:cNvSpPr>
              <a:spLocks/>
            </p:cNvSpPr>
            <p:nvPr/>
          </p:nvSpPr>
          <p:spPr bwMode="auto">
            <a:xfrm>
              <a:off x="2603" y="1154"/>
              <a:ext cx="8" cy="9"/>
            </a:xfrm>
            <a:custGeom>
              <a:avLst/>
              <a:gdLst>
                <a:gd name="T0" fmla="*/ 8 w 17"/>
                <a:gd name="T1" fmla="*/ 1 h 17"/>
                <a:gd name="T2" fmla="*/ 0 w 17"/>
                <a:gd name="T3" fmla="*/ 0 h 17"/>
                <a:gd name="T4" fmla="*/ 0 w 17"/>
                <a:gd name="T5" fmla="*/ 9 h 17"/>
                <a:gd name="T6" fmla="*/ 8 w 17"/>
                <a:gd name="T7" fmla="*/ 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7" y="1"/>
                  </a:moveTo>
                  <a:lnTo>
                    <a:pt x="0" y="0"/>
                  </a:lnTo>
                  <a:lnTo>
                    <a:pt x="0" y="17"/>
                  </a:lnTo>
                  <a:lnTo>
                    <a:pt x="17" y="1"/>
                  </a:lnTo>
                  <a:close/>
                </a:path>
              </a:pathLst>
            </a:custGeom>
            <a:solidFill>
              <a:srgbClr val="989898"/>
            </a:solidFill>
            <a:ln w="3175" cmpd="sng">
              <a:solidFill>
                <a:srgbClr val="000000"/>
              </a:solidFill>
              <a:prstDash val="solid"/>
              <a:round/>
              <a:headEnd/>
              <a:tailEnd/>
            </a:ln>
          </p:spPr>
          <p:txBody>
            <a:bodyPr/>
            <a:lstStyle/>
            <a:p>
              <a:endParaRPr lang="en-US"/>
            </a:p>
          </p:txBody>
        </p:sp>
        <p:sp>
          <p:nvSpPr>
            <p:cNvPr id="6798" name="Freeform 1914">
              <a:extLst>
                <a:ext uri="{FF2B5EF4-FFF2-40B4-BE49-F238E27FC236}">
                  <a16:creationId xmlns:a16="http://schemas.microsoft.com/office/drawing/2014/main" id="{ADEB5706-FF9F-FB41-A09A-882A69AE824D}"/>
                </a:ext>
              </a:extLst>
            </p:cNvPr>
            <p:cNvSpPr>
              <a:spLocks/>
            </p:cNvSpPr>
            <p:nvPr/>
          </p:nvSpPr>
          <p:spPr bwMode="auto">
            <a:xfrm>
              <a:off x="2595" y="1154"/>
              <a:ext cx="8" cy="9"/>
            </a:xfrm>
            <a:custGeom>
              <a:avLst/>
              <a:gdLst>
                <a:gd name="T0" fmla="*/ 8 w 15"/>
                <a:gd name="T1" fmla="*/ 0 h 17"/>
                <a:gd name="T2" fmla="*/ 0 w 15"/>
                <a:gd name="T3" fmla="*/ 1 h 17"/>
                <a:gd name="T4" fmla="*/ 8 w 15"/>
                <a:gd name="T5" fmla="*/ 9 h 17"/>
                <a:gd name="T6" fmla="*/ 8 w 1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7">
                  <a:moveTo>
                    <a:pt x="15" y="0"/>
                  </a:moveTo>
                  <a:lnTo>
                    <a:pt x="0" y="1"/>
                  </a:lnTo>
                  <a:lnTo>
                    <a:pt x="15" y="17"/>
                  </a:lnTo>
                  <a:lnTo>
                    <a:pt x="15" y="0"/>
                  </a:lnTo>
                  <a:close/>
                </a:path>
              </a:pathLst>
            </a:custGeom>
            <a:solidFill>
              <a:srgbClr val="9E9E9E"/>
            </a:solidFill>
            <a:ln w="3175" cmpd="sng">
              <a:solidFill>
                <a:srgbClr val="000000"/>
              </a:solidFill>
              <a:prstDash val="solid"/>
              <a:round/>
              <a:headEnd/>
              <a:tailEnd/>
            </a:ln>
          </p:spPr>
          <p:txBody>
            <a:bodyPr/>
            <a:lstStyle/>
            <a:p>
              <a:endParaRPr lang="en-US"/>
            </a:p>
          </p:txBody>
        </p:sp>
        <p:sp>
          <p:nvSpPr>
            <p:cNvPr id="6799" name="Freeform 1915">
              <a:extLst>
                <a:ext uri="{FF2B5EF4-FFF2-40B4-BE49-F238E27FC236}">
                  <a16:creationId xmlns:a16="http://schemas.microsoft.com/office/drawing/2014/main" id="{457F10CD-C426-7B49-A8DB-1312E5DB05AF}"/>
                </a:ext>
              </a:extLst>
            </p:cNvPr>
            <p:cNvSpPr>
              <a:spLocks/>
            </p:cNvSpPr>
            <p:nvPr/>
          </p:nvSpPr>
          <p:spPr bwMode="auto">
            <a:xfrm>
              <a:off x="2576" y="1155"/>
              <a:ext cx="19" cy="7"/>
            </a:xfrm>
            <a:custGeom>
              <a:avLst/>
              <a:gdLst>
                <a:gd name="T0" fmla="*/ 12 w 39"/>
                <a:gd name="T1" fmla="*/ 2 h 15"/>
                <a:gd name="T2" fmla="*/ 0 w 39"/>
                <a:gd name="T3" fmla="*/ 7 h 15"/>
                <a:gd name="T4" fmla="*/ 12 w 39"/>
                <a:gd name="T5" fmla="*/ 2 h 15"/>
                <a:gd name="T6" fmla="*/ 19 w 39"/>
                <a:gd name="T7" fmla="*/ 0 h 15"/>
                <a:gd name="T8" fmla="*/ 12 w 39"/>
                <a:gd name="T9" fmla="*/ 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5">
                  <a:moveTo>
                    <a:pt x="24" y="5"/>
                  </a:moveTo>
                  <a:lnTo>
                    <a:pt x="0" y="15"/>
                  </a:lnTo>
                  <a:lnTo>
                    <a:pt x="24" y="5"/>
                  </a:lnTo>
                  <a:lnTo>
                    <a:pt x="39" y="0"/>
                  </a:lnTo>
                  <a:lnTo>
                    <a:pt x="24" y="5"/>
                  </a:lnTo>
                  <a:close/>
                </a:path>
              </a:pathLst>
            </a:custGeom>
            <a:solidFill>
              <a:srgbClr val="999999"/>
            </a:solidFill>
            <a:ln w="3175" cmpd="sng">
              <a:solidFill>
                <a:srgbClr val="000000"/>
              </a:solidFill>
              <a:prstDash val="solid"/>
              <a:round/>
              <a:headEnd/>
              <a:tailEnd/>
            </a:ln>
          </p:spPr>
          <p:txBody>
            <a:bodyPr/>
            <a:lstStyle/>
            <a:p>
              <a:endParaRPr lang="en-US"/>
            </a:p>
          </p:txBody>
        </p:sp>
        <p:sp>
          <p:nvSpPr>
            <p:cNvPr id="6800" name="Freeform 1916">
              <a:extLst>
                <a:ext uri="{FF2B5EF4-FFF2-40B4-BE49-F238E27FC236}">
                  <a16:creationId xmlns:a16="http://schemas.microsoft.com/office/drawing/2014/main" id="{20F3CCEB-313D-CD4E-872A-024C409EF51E}"/>
                </a:ext>
              </a:extLst>
            </p:cNvPr>
            <p:cNvSpPr>
              <a:spLocks/>
            </p:cNvSpPr>
            <p:nvPr/>
          </p:nvSpPr>
          <p:spPr bwMode="auto">
            <a:xfrm>
              <a:off x="2588" y="1155"/>
              <a:ext cx="15" cy="8"/>
            </a:xfrm>
            <a:custGeom>
              <a:avLst/>
              <a:gdLst>
                <a:gd name="T0" fmla="*/ 8 w 30"/>
                <a:gd name="T1" fmla="*/ 0 h 16"/>
                <a:gd name="T2" fmla="*/ 0 w 30"/>
                <a:gd name="T3" fmla="*/ 3 h 16"/>
                <a:gd name="T4" fmla="*/ 15 w 30"/>
                <a:gd name="T5" fmla="*/ 8 h 16"/>
                <a:gd name="T6" fmla="*/ 8 w 30"/>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6">
                  <a:moveTo>
                    <a:pt x="15" y="0"/>
                  </a:moveTo>
                  <a:lnTo>
                    <a:pt x="0" y="5"/>
                  </a:lnTo>
                  <a:lnTo>
                    <a:pt x="30" y="16"/>
                  </a:lnTo>
                  <a:lnTo>
                    <a:pt x="15" y="0"/>
                  </a:lnTo>
                  <a:close/>
                </a:path>
              </a:pathLst>
            </a:custGeom>
            <a:solidFill>
              <a:srgbClr val="A4A4A4"/>
            </a:solidFill>
            <a:ln w="3175" cmpd="sng">
              <a:solidFill>
                <a:srgbClr val="000000"/>
              </a:solidFill>
              <a:prstDash val="solid"/>
              <a:round/>
              <a:headEnd/>
              <a:tailEnd/>
            </a:ln>
          </p:spPr>
          <p:txBody>
            <a:bodyPr/>
            <a:lstStyle/>
            <a:p>
              <a:endParaRPr lang="en-US"/>
            </a:p>
          </p:txBody>
        </p:sp>
        <p:sp>
          <p:nvSpPr>
            <p:cNvPr id="6801" name="Freeform 1917">
              <a:extLst>
                <a:ext uri="{FF2B5EF4-FFF2-40B4-BE49-F238E27FC236}">
                  <a16:creationId xmlns:a16="http://schemas.microsoft.com/office/drawing/2014/main" id="{1A6784F8-3266-9D48-848C-67195F41FFB2}"/>
                </a:ext>
              </a:extLst>
            </p:cNvPr>
            <p:cNvSpPr>
              <a:spLocks/>
            </p:cNvSpPr>
            <p:nvPr/>
          </p:nvSpPr>
          <p:spPr bwMode="auto">
            <a:xfrm>
              <a:off x="2568" y="1157"/>
              <a:ext cx="20" cy="13"/>
            </a:xfrm>
            <a:custGeom>
              <a:avLst/>
              <a:gdLst>
                <a:gd name="T0" fmla="*/ 8 w 41"/>
                <a:gd name="T1" fmla="*/ 5 h 25"/>
                <a:gd name="T2" fmla="*/ 0 w 41"/>
                <a:gd name="T3" fmla="*/ 13 h 25"/>
                <a:gd name="T4" fmla="*/ 16 w 41"/>
                <a:gd name="T5" fmla="*/ 5 h 25"/>
                <a:gd name="T6" fmla="*/ 20 w 41"/>
                <a:gd name="T7" fmla="*/ 0 h 25"/>
                <a:gd name="T8" fmla="*/ 8 w 41"/>
                <a:gd name="T9" fmla="*/ 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5">
                  <a:moveTo>
                    <a:pt x="17" y="10"/>
                  </a:moveTo>
                  <a:lnTo>
                    <a:pt x="0" y="25"/>
                  </a:lnTo>
                  <a:lnTo>
                    <a:pt x="32" y="10"/>
                  </a:lnTo>
                  <a:lnTo>
                    <a:pt x="41" y="0"/>
                  </a:lnTo>
                  <a:lnTo>
                    <a:pt x="17" y="10"/>
                  </a:lnTo>
                  <a:close/>
                </a:path>
              </a:pathLst>
            </a:custGeom>
            <a:solidFill>
              <a:srgbClr val="A9A9A9"/>
            </a:solidFill>
            <a:ln w="3175" cmpd="sng">
              <a:solidFill>
                <a:srgbClr val="000000"/>
              </a:solidFill>
              <a:prstDash val="solid"/>
              <a:round/>
              <a:headEnd/>
              <a:tailEnd/>
            </a:ln>
          </p:spPr>
          <p:txBody>
            <a:bodyPr/>
            <a:lstStyle/>
            <a:p>
              <a:endParaRPr lang="en-US"/>
            </a:p>
          </p:txBody>
        </p:sp>
        <p:sp>
          <p:nvSpPr>
            <p:cNvPr id="6802" name="Freeform 1918">
              <a:extLst>
                <a:ext uri="{FF2B5EF4-FFF2-40B4-BE49-F238E27FC236}">
                  <a16:creationId xmlns:a16="http://schemas.microsoft.com/office/drawing/2014/main" id="{69F28832-2EC2-9E42-ADCF-C5732BA21B50}"/>
                </a:ext>
              </a:extLst>
            </p:cNvPr>
            <p:cNvSpPr>
              <a:spLocks/>
            </p:cNvSpPr>
            <p:nvPr/>
          </p:nvSpPr>
          <p:spPr bwMode="auto">
            <a:xfrm>
              <a:off x="2584" y="1157"/>
              <a:ext cx="19" cy="6"/>
            </a:xfrm>
            <a:custGeom>
              <a:avLst/>
              <a:gdLst>
                <a:gd name="T0" fmla="*/ 4 w 39"/>
                <a:gd name="T1" fmla="*/ 0 h 11"/>
                <a:gd name="T2" fmla="*/ 0 w 39"/>
                <a:gd name="T3" fmla="*/ 5 h 11"/>
                <a:gd name="T4" fmla="*/ 19 w 39"/>
                <a:gd name="T5" fmla="*/ 6 h 11"/>
                <a:gd name="T6" fmla="*/ 4 w 39"/>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1">
                  <a:moveTo>
                    <a:pt x="9" y="0"/>
                  </a:moveTo>
                  <a:lnTo>
                    <a:pt x="0" y="10"/>
                  </a:lnTo>
                  <a:lnTo>
                    <a:pt x="39" y="11"/>
                  </a:lnTo>
                  <a:lnTo>
                    <a:pt x="9" y="0"/>
                  </a:lnTo>
                  <a:close/>
                </a:path>
              </a:pathLst>
            </a:custGeom>
            <a:solidFill>
              <a:srgbClr val="AAAAAA"/>
            </a:solidFill>
            <a:ln w="3175" cmpd="sng">
              <a:solidFill>
                <a:srgbClr val="000000"/>
              </a:solidFill>
              <a:prstDash val="solid"/>
              <a:round/>
              <a:headEnd/>
              <a:tailEnd/>
            </a:ln>
          </p:spPr>
          <p:txBody>
            <a:bodyPr/>
            <a:lstStyle/>
            <a:p>
              <a:endParaRPr lang="en-US"/>
            </a:p>
          </p:txBody>
        </p:sp>
        <p:sp>
          <p:nvSpPr>
            <p:cNvPr id="6803" name="Freeform 1919">
              <a:extLst>
                <a:ext uri="{FF2B5EF4-FFF2-40B4-BE49-F238E27FC236}">
                  <a16:creationId xmlns:a16="http://schemas.microsoft.com/office/drawing/2014/main" id="{6CE4C0FF-54BE-7446-A304-D68D29C904D5}"/>
                </a:ext>
              </a:extLst>
            </p:cNvPr>
            <p:cNvSpPr>
              <a:spLocks/>
            </p:cNvSpPr>
            <p:nvPr/>
          </p:nvSpPr>
          <p:spPr bwMode="auto">
            <a:xfrm>
              <a:off x="2553" y="1170"/>
              <a:ext cx="15" cy="27"/>
            </a:xfrm>
            <a:custGeom>
              <a:avLst/>
              <a:gdLst>
                <a:gd name="T0" fmla="*/ 4 w 30"/>
                <a:gd name="T1" fmla="*/ 15 h 54"/>
                <a:gd name="T2" fmla="*/ 0 w 30"/>
                <a:gd name="T3" fmla="*/ 27 h 54"/>
                <a:gd name="T4" fmla="*/ 13 w 30"/>
                <a:gd name="T5" fmla="*/ 9 h 54"/>
                <a:gd name="T6" fmla="*/ 15 w 30"/>
                <a:gd name="T7" fmla="*/ 0 h 54"/>
                <a:gd name="T8" fmla="*/ 4 w 30"/>
                <a:gd name="T9" fmla="*/ 1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54">
                  <a:moveTo>
                    <a:pt x="8" y="30"/>
                  </a:moveTo>
                  <a:lnTo>
                    <a:pt x="0" y="54"/>
                  </a:lnTo>
                  <a:lnTo>
                    <a:pt x="25" y="18"/>
                  </a:lnTo>
                  <a:lnTo>
                    <a:pt x="30" y="0"/>
                  </a:lnTo>
                  <a:lnTo>
                    <a:pt x="8" y="30"/>
                  </a:lnTo>
                  <a:close/>
                </a:path>
              </a:pathLst>
            </a:custGeom>
            <a:solidFill>
              <a:srgbClr val="ACACAC"/>
            </a:solidFill>
            <a:ln w="3175" cmpd="sng">
              <a:solidFill>
                <a:srgbClr val="000000"/>
              </a:solidFill>
              <a:prstDash val="solid"/>
              <a:round/>
              <a:headEnd/>
              <a:tailEnd/>
            </a:ln>
          </p:spPr>
          <p:txBody>
            <a:bodyPr/>
            <a:lstStyle/>
            <a:p>
              <a:endParaRPr lang="en-US"/>
            </a:p>
          </p:txBody>
        </p:sp>
        <p:sp>
          <p:nvSpPr>
            <p:cNvPr id="6804" name="Freeform 1920">
              <a:extLst>
                <a:ext uri="{FF2B5EF4-FFF2-40B4-BE49-F238E27FC236}">
                  <a16:creationId xmlns:a16="http://schemas.microsoft.com/office/drawing/2014/main" id="{2BDFECA9-1662-564F-A04F-C2EC0DE64CFC}"/>
                </a:ext>
              </a:extLst>
            </p:cNvPr>
            <p:cNvSpPr>
              <a:spLocks/>
            </p:cNvSpPr>
            <p:nvPr/>
          </p:nvSpPr>
          <p:spPr bwMode="auto">
            <a:xfrm>
              <a:off x="2565" y="1162"/>
              <a:ext cx="19" cy="16"/>
            </a:xfrm>
            <a:custGeom>
              <a:avLst/>
              <a:gdLst>
                <a:gd name="T0" fmla="*/ 3 w 37"/>
                <a:gd name="T1" fmla="*/ 7 h 33"/>
                <a:gd name="T2" fmla="*/ 0 w 37"/>
                <a:gd name="T3" fmla="*/ 16 h 33"/>
                <a:gd name="T4" fmla="*/ 18 w 37"/>
                <a:gd name="T5" fmla="*/ 4 h 33"/>
                <a:gd name="T6" fmla="*/ 19 w 37"/>
                <a:gd name="T7" fmla="*/ 0 h 33"/>
                <a:gd name="T8" fmla="*/ 3 w 37"/>
                <a:gd name="T9" fmla="*/ 7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3">
                  <a:moveTo>
                    <a:pt x="5" y="15"/>
                  </a:moveTo>
                  <a:lnTo>
                    <a:pt x="0" y="33"/>
                  </a:lnTo>
                  <a:lnTo>
                    <a:pt x="35" y="9"/>
                  </a:lnTo>
                  <a:lnTo>
                    <a:pt x="37" y="0"/>
                  </a:lnTo>
                  <a:lnTo>
                    <a:pt x="5" y="15"/>
                  </a:lnTo>
                  <a:close/>
                </a:path>
              </a:pathLst>
            </a:custGeom>
            <a:solidFill>
              <a:srgbClr val="B6B6B6"/>
            </a:solidFill>
            <a:ln w="3175" cmpd="sng">
              <a:solidFill>
                <a:srgbClr val="000000"/>
              </a:solidFill>
              <a:prstDash val="solid"/>
              <a:round/>
              <a:headEnd/>
              <a:tailEnd/>
            </a:ln>
          </p:spPr>
          <p:txBody>
            <a:bodyPr/>
            <a:lstStyle/>
            <a:p>
              <a:endParaRPr lang="en-US"/>
            </a:p>
          </p:txBody>
        </p:sp>
        <p:sp>
          <p:nvSpPr>
            <p:cNvPr id="6805" name="Freeform 1921">
              <a:extLst>
                <a:ext uri="{FF2B5EF4-FFF2-40B4-BE49-F238E27FC236}">
                  <a16:creationId xmlns:a16="http://schemas.microsoft.com/office/drawing/2014/main" id="{D9C3D094-5382-0941-BE67-7E368F620160}"/>
                </a:ext>
              </a:extLst>
            </p:cNvPr>
            <p:cNvSpPr>
              <a:spLocks/>
            </p:cNvSpPr>
            <p:nvPr/>
          </p:nvSpPr>
          <p:spPr bwMode="auto">
            <a:xfrm>
              <a:off x="2582" y="1162"/>
              <a:ext cx="21" cy="5"/>
            </a:xfrm>
            <a:custGeom>
              <a:avLst/>
              <a:gdLst>
                <a:gd name="T0" fmla="*/ 1 w 41"/>
                <a:gd name="T1" fmla="*/ 0 h 9"/>
                <a:gd name="T2" fmla="*/ 0 w 41"/>
                <a:gd name="T3" fmla="*/ 5 h 9"/>
                <a:gd name="T4" fmla="*/ 21 w 41"/>
                <a:gd name="T5" fmla="*/ 1 h 9"/>
                <a:gd name="T6" fmla="*/ 1 w 4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9">
                  <a:moveTo>
                    <a:pt x="2" y="0"/>
                  </a:moveTo>
                  <a:lnTo>
                    <a:pt x="0" y="9"/>
                  </a:lnTo>
                  <a:lnTo>
                    <a:pt x="41" y="1"/>
                  </a:lnTo>
                  <a:lnTo>
                    <a:pt x="2" y="0"/>
                  </a:lnTo>
                  <a:close/>
                </a:path>
              </a:pathLst>
            </a:custGeom>
            <a:solidFill>
              <a:srgbClr val="CBCBCB"/>
            </a:solidFill>
            <a:ln w="3175" cmpd="sng">
              <a:solidFill>
                <a:srgbClr val="000000"/>
              </a:solidFill>
              <a:prstDash val="solid"/>
              <a:round/>
              <a:headEnd/>
              <a:tailEnd/>
            </a:ln>
          </p:spPr>
          <p:txBody>
            <a:bodyPr/>
            <a:lstStyle/>
            <a:p>
              <a:endParaRPr lang="en-US"/>
            </a:p>
          </p:txBody>
        </p:sp>
        <p:sp>
          <p:nvSpPr>
            <p:cNvPr id="6806" name="Freeform 1922">
              <a:extLst>
                <a:ext uri="{FF2B5EF4-FFF2-40B4-BE49-F238E27FC236}">
                  <a16:creationId xmlns:a16="http://schemas.microsoft.com/office/drawing/2014/main" id="{79B06FBB-1C0D-7643-B563-62A2C9337BED}"/>
                </a:ext>
              </a:extLst>
            </p:cNvPr>
            <p:cNvSpPr>
              <a:spLocks/>
            </p:cNvSpPr>
            <p:nvPr/>
          </p:nvSpPr>
          <p:spPr bwMode="auto">
            <a:xfrm>
              <a:off x="2549" y="1218"/>
              <a:ext cx="8" cy="33"/>
            </a:xfrm>
            <a:custGeom>
              <a:avLst/>
              <a:gdLst>
                <a:gd name="T0" fmla="*/ 4 w 15"/>
                <a:gd name="T1" fmla="*/ 21 h 66"/>
                <a:gd name="T2" fmla="*/ 8 w 15"/>
                <a:gd name="T3" fmla="*/ 33 h 66"/>
                <a:gd name="T4" fmla="*/ 4 w 15"/>
                <a:gd name="T5" fmla="*/ 13 h 66"/>
                <a:gd name="T6" fmla="*/ 0 w 15"/>
                <a:gd name="T7" fmla="*/ 0 h 66"/>
                <a:gd name="T8" fmla="*/ 4 w 15"/>
                <a:gd name="T9" fmla="*/ 21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66">
                  <a:moveTo>
                    <a:pt x="7" y="42"/>
                  </a:moveTo>
                  <a:lnTo>
                    <a:pt x="15" y="66"/>
                  </a:lnTo>
                  <a:lnTo>
                    <a:pt x="7" y="25"/>
                  </a:lnTo>
                  <a:lnTo>
                    <a:pt x="0" y="0"/>
                  </a:lnTo>
                  <a:lnTo>
                    <a:pt x="7" y="42"/>
                  </a:lnTo>
                  <a:close/>
                </a:path>
              </a:pathLst>
            </a:custGeom>
            <a:solidFill>
              <a:srgbClr val="747474"/>
            </a:solidFill>
            <a:ln w="3175" cmpd="sng">
              <a:solidFill>
                <a:srgbClr val="000000"/>
              </a:solidFill>
              <a:prstDash val="solid"/>
              <a:round/>
              <a:headEnd/>
              <a:tailEnd/>
            </a:ln>
          </p:spPr>
          <p:txBody>
            <a:bodyPr/>
            <a:lstStyle/>
            <a:p>
              <a:endParaRPr lang="en-US"/>
            </a:p>
          </p:txBody>
        </p:sp>
        <p:sp>
          <p:nvSpPr>
            <p:cNvPr id="6807" name="Freeform 1923">
              <a:extLst>
                <a:ext uri="{FF2B5EF4-FFF2-40B4-BE49-F238E27FC236}">
                  <a16:creationId xmlns:a16="http://schemas.microsoft.com/office/drawing/2014/main" id="{443F33A4-769C-1D4C-9145-4FF65B7B809E}"/>
                </a:ext>
              </a:extLst>
            </p:cNvPr>
            <p:cNvSpPr>
              <a:spLocks/>
            </p:cNvSpPr>
            <p:nvPr/>
          </p:nvSpPr>
          <p:spPr bwMode="auto">
            <a:xfrm>
              <a:off x="2549" y="1197"/>
              <a:ext cx="8" cy="33"/>
            </a:xfrm>
            <a:custGeom>
              <a:avLst/>
              <a:gdLst>
                <a:gd name="T0" fmla="*/ 0 w 15"/>
                <a:gd name="T1" fmla="*/ 21 h 68"/>
                <a:gd name="T2" fmla="*/ 4 w 15"/>
                <a:gd name="T3" fmla="*/ 33 h 68"/>
                <a:gd name="T4" fmla="*/ 8 w 15"/>
                <a:gd name="T5" fmla="*/ 12 h 68"/>
                <a:gd name="T6" fmla="*/ 4 w 15"/>
                <a:gd name="T7" fmla="*/ 0 h 68"/>
                <a:gd name="T8" fmla="*/ 0 w 15"/>
                <a:gd name="T9" fmla="*/ 21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68">
                  <a:moveTo>
                    <a:pt x="0" y="43"/>
                  </a:moveTo>
                  <a:lnTo>
                    <a:pt x="7" y="68"/>
                  </a:lnTo>
                  <a:lnTo>
                    <a:pt x="15" y="24"/>
                  </a:lnTo>
                  <a:lnTo>
                    <a:pt x="7" y="0"/>
                  </a:lnTo>
                  <a:lnTo>
                    <a:pt x="0" y="43"/>
                  </a:lnTo>
                  <a:close/>
                </a:path>
              </a:pathLst>
            </a:custGeom>
            <a:solidFill>
              <a:srgbClr val="9D9D9D"/>
            </a:solidFill>
            <a:ln w="3175" cmpd="sng">
              <a:solidFill>
                <a:srgbClr val="000000"/>
              </a:solidFill>
              <a:prstDash val="solid"/>
              <a:round/>
              <a:headEnd/>
              <a:tailEnd/>
            </a:ln>
          </p:spPr>
          <p:txBody>
            <a:bodyPr/>
            <a:lstStyle/>
            <a:p>
              <a:endParaRPr lang="en-US"/>
            </a:p>
          </p:txBody>
        </p:sp>
        <p:sp>
          <p:nvSpPr>
            <p:cNvPr id="6808" name="Freeform 1924">
              <a:extLst>
                <a:ext uri="{FF2B5EF4-FFF2-40B4-BE49-F238E27FC236}">
                  <a16:creationId xmlns:a16="http://schemas.microsoft.com/office/drawing/2014/main" id="{B32704C5-399B-C543-95C2-E4CBE96FCDB8}"/>
                </a:ext>
              </a:extLst>
            </p:cNvPr>
            <p:cNvSpPr>
              <a:spLocks/>
            </p:cNvSpPr>
            <p:nvPr/>
          </p:nvSpPr>
          <p:spPr bwMode="auto">
            <a:xfrm>
              <a:off x="2553" y="1178"/>
              <a:ext cx="15" cy="30"/>
            </a:xfrm>
            <a:custGeom>
              <a:avLst/>
              <a:gdLst>
                <a:gd name="T0" fmla="*/ 0 w 30"/>
                <a:gd name="T1" fmla="*/ 18 h 60"/>
                <a:gd name="T2" fmla="*/ 4 w 30"/>
                <a:gd name="T3" fmla="*/ 30 h 60"/>
                <a:gd name="T4" fmla="*/ 15 w 30"/>
                <a:gd name="T5" fmla="*/ 10 h 60"/>
                <a:gd name="T6" fmla="*/ 13 w 30"/>
                <a:gd name="T7" fmla="*/ 0 h 60"/>
                <a:gd name="T8" fmla="*/ 0 w 30"/>
                <a:gd name="T9" fmla="*/ 18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36"/>
                  </a:moveTo>
                  <a:lnTo>
                    <a:pt x="8" y="60"/>
                  </a:lnTo>
                  <a:lnTo>
                    <a:pt x="30" y="19"/>
                  </a:lnTo>
                  <a:lnTo>
                    <a:pt x="25" y="0"/>
                  </a:lnTo>
                  <a:lnTo>
                    <a:pt x="0" y="36"/>
                  </a:lnTo>
                  <a:close/>
                </a:path>
              </a:pathLst>
            </a:custGeom>
            <a:solidFill>
              <a:srgbClr val="CDCDCD"/>
            </a:solidFill>
            <a:ln w="3175" cmpd="sng">
              <a:solidFill>
                <a:srgbClr val="000000"/>
              </a:solidFill>
              <a:prstDash val="solid"/>
              <a:round/>
              <a:headEnd/>
              <a:tailEnd/>
            </a:ln>
          </p:spPr>
          <p:txBody>
            <a:bodyPr/>
            <a:lstStyle/>
            <a:p>
              <a:endParaRPr lang="en-US"/>
            </a:p>
          </p:txBody>
        </p:sp>
        <p:sp>
          <p:nvSpPr>
            <p:cNvPr id="6809" name="Freeform 1925">
              <a:extLst>
                <a:ext uri="{FF2B5EF4-FFF2-40B4-BE49-F238E27FC236}">
                  <a16:creationId xmlns:a16="http://schemas.microsoft.com/office/drawing/2014/main" id="{C5C5B7E9-759D-B94E-A8A3-0C39F54B36F1}"/>
                </a:ext>
              </a:extLst>
            </p:cNvPr>
            <p:cNvSpPr>
              <a:spLocks/>
            </p:cNvSpPr>
            <p:nvPr/>
          </p:nvSpPr>
          <p:spPr bwMode="auto">
            <a:xfrm>
              <a:off x="2565" y="1167"/>
              <a:ext cx="19" cy="21"/>
            </a:xfrm>
            <a:custGeom>
              <a:avLst/>
              <a:gdLst>
                <a:gd name="T0" fmla="*/ 0 w 37"/>
                <a:gd name="T1" fmla="*/ 12 h 43"/>
                <a:gd name="T2" fmla="*/ 3 w 37"/>
                <a:gd name="T3" fmla="*/ 21 h 43"/>
                <a:gd name="T4" fmla="*/ 19 w 37"/>
                <a:gd name="T5" fmla="*/ 5 h 43"/>
                <a:gd name="T6" fmla="*/ 18 w 37"/>
                <a:gd name="T7" fmla="*/ 0 h 43"/>
                <a:gd name="T8" fmla="*/ 0 w 37"/>
                <a:gd name="T9" fmla="*/ 1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43">
                  <a:moveTo>
                    <a:pt x="0" y="24"/>
                  </a:moveTo>
                  <a:lnTo>
                    <a:pt x="5" y="43"/>
                  </a:lnTo>
                  <a:lnTo>
                    <a:pt x="37" y="10"/>
                  </a:lnTo>
                  <a:lnTo>
                    <a:pt x="35" y="0"/>
                  </a:lnTo>
                  <a:lnTo>
                    <a:pt x="0" y="24"/>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10" name="Freeform 1926">
              <a:extLst>
                <a:ext uri="{FF2B5EF4-FFF2-40B4-BE49-F238E27FC236}">
                  <a16:creationId xmlns:a16="http://schemas.microsoft.com/office/drawing/2014/main" id="{D131DFB4-0EAC-ED44-B7FE-FA68D6E9AC1E}"/>
                </a:ext>
              </a:extLst>
            </p:cNvPr>
            <p:cNvSpPr>
              <a:spLocks/>
            </p:cNvSpPr>
            <p:nvPr/>
          </p:nvSpPr>
          <p:spPr bwMode="auto">
            <a:xfrm>
              <a:off x="2582" y="1163"/>
              <a:ext cx="21" cy="8"/>
            </a:xfrm>
            <a:custGeom>
              <a:avLst/>
              <a:gdLst>
                <a:gd name="T0" fmla="*/ 0 w 41"/>
                <a:gd name="T1" fmla="*/ 4 h 18"/>
                <a:gd name="T2" fmla="*/ 1 w 41"/>
                <a:gd name="T3" fmla="*/ 8 h 18"/>
                <a:gd name="T4" fmla="*/ 21 w 41"/>
                <a:gd name="T5" fmla="*/ 0 h 18"/>
                <a:gd name="T6" fmla="*/ 0 w 41"/>
                <a:gd name="T7" fmla="*/ 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18">
                  <a:moveTo>
                    <a:pt x="0" y="8"/>
                  </a:moveTo>
                  <a:lnTo>
                    <a:pt x="2" y="18"/>
                  </a:lnTo>
                  <a:lnTo>
                    <a:pt x="41" y="0"/>
                  </a:lnTo>
                  <a:lnTo>
                    <a:pt x="0" y="8"/>
                  </a:lnTo>
                  <a:close/>
                </a:path>
              </a:pathLst>
            </a:custGeom>
            <a:solidFill>
              <a:srgbClr val="F1F1F1"/>
            </a:solidFill>
            <a:ln w="3175" cmpd="sng">
              <a:solidFill>
                <a:srgbClr val="000000"/>
              </a:solidFill>
              <a:prstDash val="solid"/>
              <a:round/>
              <a:headEnd/>
              <a:tailEnd/>
            </a:ln>
          </p:spPr>
          <p:txBody>
            <a:bodyPr/>
            <a:lstStyle/>
            <a:p>
              <a:endParaRPr lang="en-US"/>
            </a:p>
          </p:txBody>
        </p:sp>
        <p:sp>
          <p:nvSpPr>
            <p:cNvPr id="6811" name="Freeform 1927">
              <a:extLst>
                <a:ext uri="{FF2B5EF4-FFF2-40B4-BE49-F238E27FC236}">
                  <a16:creationId xmlns:a16="http://schemas.microsoft.com/office/drawing/2014/main" id="{BD882250-3C37-3942-8B53-6F6132829C99}"/>
                </a:ext>
              </a:extLst>
            </p:cNvPr>
            <p:cNvSpPr>
              <a:spLocks/>
            </p:cNvSpPr>
            <p:nvPr/>
          </p:nvSpPr>
          <p:spPr bwMode="auto">
            <a:xfrm>
              <a:off x="2557" y="1251"/>
              <a:ext cx="19" cy="23"/>
            </a:xfrm>
            <a:custGeom>
              <a:avLst/>
              <a:gdLst>
                <a:gd name="T0" fmla="*/ 11 w 39"/>
                <a:gd name="T1" fmla="*/ 15 h 46"/>
                <a:gd name="T2" fmla="*/ 19 w 39"/>
                <a:gd name="T3" fmla="*/ 23 h 46"/>
                <a:gd name="T4" fmla="*/ 11 w 39"/>
                <a:gd name="T5" fmla="*/ 10 h 46"/>
                <a:gd name="T6" fmla="*/ 0 w 39"/>
                <a:gd name="T7" fmla="*/ 0 h 46"/>
                <a:gd name="T8" fmla="*/ 11 w 39"/>
                <a:gd name="T9" fmla="*/ 1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6">
                  <a:moveTo>
                    <a:pt x="22" y="30"/>
                  </a:moveTo>
                  <a:lnTo>
                    <a:pt x="39" y="46"/>
                  </a:lnTo>
                  <a:lnTo>
                    <a:pt x="22" y="20"/>
                  </a:lnTo>
                  <a:lnTo>
                    <a:pt x="0" y="0"/>
                  </a:lnTo>
                  <a:lnTo>
                    <a:pt x="22" y="30"/>
                  </a:lnTo>
                  <a:close/>
                </a:path>
              </a:pathLst>
            </a:custGeom>
            <a:solidFill>
              <a:srgbClr val="444444"/>
            </a:solidFill>
            <a:ln w="3175" cmpd="sng">
              <a:solidFill>
                <a:srgbClr val="000000"/>
              </a:solidFill>
              <a:prstDash val="solid"/>
              <a:round/>
              <a:headEnd/>
              <a:tailEnd/>
            </a:ln>
          </p:spPr>
          <p:txBody>
            <a:bodyPr/>
            <a:lstStyle/>
            <a:p>
              <a:endParaRPr lang="en-US"/>
            </a:p>
          </p:txBody>
        </p:sp>
        <p:sp>
          <p:nvSpPr>
            <p:cNvPr id="6812" name="Freeform 1928">
              <a:extLst>
                <a:ext uri="{FF2B5EF4-FFF2-40B4-BE49-F238E27FC236}">
                  <a16:creationId xmlns:a16="http://schemas.microsoft.com/office/drawing/2014/main" id="{8BDD25FA-7C7E-D644-B7EC-B0EBB32E8590}"/>
                </a:ext>
              </a:extLst>
            </p:cNvPr>
            <p:cNvSpPr>
              <a:spLocks/>
            </p:cNvSpPr>
            <p:nvPr/>
          </p:nvSpPr>
          <p:spPr bwMode="auto">
            <a:xfrm>
              <a:off x="2553" y="1230"/>
              <a:ext cx="15" cy="31"/>
            </a:xfrm>
            <a:custGeom>
              <a:avLst/>
              <a:gdLst>
                <a:gd name="T0" fmla="*/ 4 w 30"/>
                <a:gd name="T1" fmla="*/ 21 h 61"/>
                <a:gd name="T2" fmla="*/ 15 w 30"/>
                <a:gd name="T3" fmla="*/ 31 h 61"/>
                <a:gd name="T4" fmla="*/ 13 w 30"/>
                <a:gd name="T5" fmla="*/ 11 h 61"/>
                <a:gd name="T6" fmla="*/ 0 w 30"/>
                <a:gd name="T7" fmla="*/ 0 h 61"/>
                <a:gd name="T8" fmla="*/ 4 w 30"/>
                <a:gd name="T9" fmla="*/ 2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1">
                  <a:moveTo>
                    <a:pt x="8" y="41"/>
                  </a:moveTo>
                  <a:lnTo>
                    <a:pt x="30" y="61"/>
                  </a:lnTo>
                  <a:lnTo>
                    <a:pt x="25" y="22"/>
                  </a:lnTo>
                  <a:lnTo>
                    <a:pt x="0" y="0"/>
                  </a:lnTo>
                  <a:lnTo>
                    <a:pt x="8" y="41"/>
                  </a:lnTo>
                  <a:close/>
                </a:path>
              </a:pathLst>
            </a:custGeom>
            <a:solidFill>
              <a:srgbClr val="757575"/>
            </a:solidFill>
            <a:ln w="3175" cmpd="sng">
              <a:solidFill>
                <a:srgbClr val="000000"/>
              </a:solidFill>
              <a:prstDash val="solid"/>
              <a:round/>
              <a:headEnd/>
              <a:tailEnd/>
            </a:ln>
          </p:spPr>
          <p:txBody>
            <a:bodyPr/>
            <a:lstStyle/>
            <a:p>
              <a:endParaRPr lang="en-US"/>
            </a:p>
          </p:txBody>
        </p:sp>
        <p:sp>
          <p:nvSpPr>
            <p:cNvPr id="6813" name="Freeform 1929">
              <a:extLst>
                <a:ext uri="{FF2B5EF4-FFF2-40B4-BE49-F238E27FC236}">
                  <a16:creationId xmlns:a16="http://schemas.microsoft.com/office/drawing/2014/main" id="{7B871BD9-BF73-5B48-8402-85CF5F0DAFF4}"/>
                </a:ext>
              </a:extLst>
            </p:cNvPr>
            <p:cNvSpPr>
              <a:spLocks/>
            </p:cNvSpPr>
            <p:nvPr/>
          </p:nvSpPr>
          <p:spPr bwMode="auto">
            <a:xfrm>
              <a:off x="2553" y="1208"/>
              <a:ext cx="15" cy="33"/>
            </a:xfrm>
            <a:custGeom>
              <a:avLst/>
              <a:gdLst>
                <a:gd name="T0" fmla="*/ 0 w 30"/>
                <a:gd name="T1" fmla="*/ 22 h 66"/>
                <a:gd name="T2" fmla="*/ 13 w 30"/>
                <a:gd name="T3" fmla="*/ 33 h 66"/>
                <a:gd name="T4" fmla="*/ 15 w 30"/>
                <a:gd name="T5" fmla="*/ 10 h 66"/>
                <a:gd name="T6" fmla="*/ 4 w 30"/>
                <a:gd name="T7" fmla="*/ 0 h 66"/>
                <a:gd name="T8" fmla="*/ 0 w 30"/>
                <a:gd name="T9" fmla="*/ 22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6">
                  <a:moveTo>
                    <a:pt x="0" y="44"/>
                  </a:moveTo>
                  <a:lnTo>
                    <a:pt x="25" y="66"/>
                  </a:lnTo>
                  <a:lnTo>
                    <a:pt x="30" y="20"/>
                  </a:lnTo>
                  <a:lnTo>
                    <a:pt x="8" y="0"/>
                  </a:lnTo>
                  <a:lnTo>
                    <a:pt x="0" y="44"/>
                  </a:lnTo>
                  <a:close/>
                </a:path>
              </a:pathLst>
            </a:custGeom>
            <a:solidFill>
              <a:srgbClr val="C7C7C7"/>
            </a:solidFill>
            <a:ln w="3175" cmpd="sng">
              <a:solidFill>
                <a:srgbClr val="000000"/>
              </a:solidFill>
              <a:prstDash val="solid"/>
              <a:round/>
              <a:headEnd/>
              <a:tailEnd/>
            </a:ln>
          </p:spPr>
          <p:txBody>
            <a:bodyPr/>
            <a:lstStyle/>
            <a:p>
              <a:endParaRPr lang="en-US"/>
            </a:p>
          </p:txBody>
        </p:sp>
        <p:sp>
          <p:nvSpPr>
            <p:cNvPr id="6814" name="Freeform 1930">
              <a:extLst>
                <a:ext uri="{FF2B5EF4-FFF2-40B4-BE49-F238E27FC236}">
                  <a16:creationId xmlns:a16="http://schemas.microsoft.com/office/drawing/2014/main" id="{AEE99F2F-548A-8949-BAE7-16661493C428}"/>
                </a:ext>
              </a:extLst>
            </p:cNvPr>
            <p:cNvSpPr>
              <a:spLocks/>
            </p:cNvSpPr>
            <p:nvPr/>
          </p:nvSpPr>
          <p:spPr bwMode="auto">
            <a:xfrm>
              <a:off x="2557" y="1188"/>
              <a:ext cx="19" cy="31"/>
            </a:xfrm>
            <a:custGeom>
              <a:avLst/>
              <a:gdLst>
                <a:gd name="T0" fmla="*/ 0 w 39"/>
                <a:gd name="T1" fmla="*/ 21 h 61"/>
                <a:gd name="T2" fmla="*/ 11 w 39"/>
                <a:gd name="T3" fmla="*/ 31 h 61"/>
                <a:gd name="T4" fmla="*/ 19 w 39"/>
                <a:gd name="T5" fmla="*/ 7 h 61"/>
                <a:gd name="T6" fmla="*/ 11 w 39"/>
                <a:gd name="T7" fmla="*/ 0 h 61"/>
                <a:gd name="T8" fmla="*/ 0 w 39"/>
                <a:gd name="T9" fmla="*/ 2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61">
                  <a:moveTo>
                    <a:pt x="0" y="41"/>
                  </a:moveTo>
                  <a:lnTo>
                    <a:pt x="22" y="61"/>
                  </a:lnTo>
                  <a:lnTo>
                    <a:pt x="39" y="14"/>
                  </a:lnTo>
                  <a:lnTo>
                    <a:pt x="22" y="0"/>
                  </a:lnTo>
                  <a:lnTo>
                    <a:pt x="0" y="41"/>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15" name="Freeform 1931">
              <a:extLst>
                <a:ext uri="{FF2B5EF4-FFF2-40B4-BE49-F238E27FC236}">
                  <a16:creationId xmlns:a16="http://schemas.microsoft.com/office/drawing/2014/main" id="{F923B6A7-2814-4243-9C85-76A789E450E8}"/>
                </a:ext>
              </a:extLst>
            </p:cNvPr>
            <p:cNvSpPr>
              <a:spLocks/>
            </p:cNvSpPr>
            <p:nvPr/>
          </p:nvSpPr>
          <p:spPr bwMode="auto">
            <a:xfrm>
              <a:off x="2568" y="1171"/>
              <a:ext cx="20" cy="24"/>
            </a:xfrm>
            <a:custGeom>
              <a:avLst/>
              <a:gdLst>
                <a:gd name="T0" fmla="*/ 0 w 41"/>
                <a:gd name="T1" fmla="*/ 17 h 47"/>
                <a:gd name="T2" fmla="*/ 8 w 41"/>
                <a:gd name="T3" fmla="*/ 24 h 47"/>
                <a:gd name="T4" fmla="*/ 20 w 41"/>
                <a:gd name="T5" fmla="*/ 4 h 47"/>
                <a:gd name="T6" fmla="*/ 16 w 41"/>
                <a:gd name="T7" fmla="*/ 0 h 47"/>
                <a:gd name="T8" fmla="*/ 0 w 41"/>
                <a:gd name="T9" fmla="*/ 1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7">
                  <a:moveTo>
                    <a:pt x="0" y="33"/>
                  </a:moveTo>
                  <a:lnTo>
                    <a:pt x="17" y="47"/>
                  </a:lnTo>
                  <a:lnTo>
                    <a:pt x="41" y="7"/>
                  </a:lnTo>
                  <a:lnTo>
                    <a:pt x="32" y="0"/>
                  </a:lnTo>
                  <a:lnTo>
                    <a:pt x="0" y="33"/>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16" name="Freeform 1932">
              <a:extLst>
                <a:ext uri="{FF2B5EF4-FFF2-40B4-BE49-F238E27FC236}">
                  <a16:creationId xmlns:a16="http://schemas.microsoft.com/office/drawing/2014/main" id="{96102D37-14B8-DE48-BDA8-240E5BA06070}"/>
                </a:ext>
              </a:extLst>
            </p:cNvPr>
            <p:cNvSpPr>
              <a:spLocks/>
            </p:cNvSpPr>
            <p:nvPr/>
          </p:nvSpPr>
          <p:spPr bwMode="auto">
            <a:xfrm>
              <a:off x="2584" y="1163"/>
              <a:ext cx="19" cy="12"/>
            </a:xfrm>
            <a:custGeom>
              <a:avLst/>
              <a:gdLst>
                <a:gd name="T0" fmla="*/ 0 w 39"/>
                <a:gd name="T1" fmla="*/ 9 h 25"/>
                <a:gd name="T2" fmla="*/ 4 w 39"/>
                <a:gd name="T3" fmla="*/ 12 h 25"/>
                <a:gd name="T4" fmla="*/ 19 w 39"/>
                <a:gd name="T5" fmla="*/ 0 h 25"/>
                <a:gd name="T6" fmla="*/ 0 w 39"/>
                <a:gd name="T7" fmla="*/ 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5">
                  <a:moveTo>
                    <a:pt x="0" y="18"/>
                  </a:moveTo>
                  <a:lnTo>
                    <a:pt x="9" y="25"/>
                  </a:lnTo>
                  <a:lnTo>
                    <a:pt x="39" y="0"/>
                  </a:lnTo>
                  <a:lnTo>
                    <a:pt x="0" y="18"/>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17" name="Freeform 1933">
              <a:extLst>
                <a:ext uri="{FF2B5EF4-FFF2-40B4-BE49-F238E27FC236}">
                  <a16:creationId xmlns:a16="http://schemas.microsoft.com/office/drawing/2014/main" id="{6D4CA454-8FA5-B242-944E-F988FAF92BC4}"/>
                </a:ext>
              </a:extLst>
            </p:cNvPr>
            <p:cNvSpPr>
              <a:spLocks/>
            </p:cNvSpPr>
            <p:nvPr/>
          </p:nvSpPr>
          <p:spPr bwMode="auto">
            <a:xfrm>
              <a:off x="2568" y="1261"/>
              <a:ext cx="20" cy="18"/>
            </a:xfrm>
            <a:custGeom>
              <a:avLst/>
              <a:gdLst>
                <a:gd name="T0" fmla="*/ 8 w 41"/>
                <a:gd name="T1" fmla="*/ 13 h 37"/>
                <a:gd name="T2" fmla="*/ 20 w 41"/>
                <a:gd name="T3" fmla="*/ 18 h 37"/>
                <a:gd name="T4" fmla="*/ 16 w 41"/>
                <a:gd name="T5" fmla="*/ 6 h 37"/>
                <a:gd name="T6" fmla="*/ 0 w 41"/>
                <a:gd name="T7" fmla="*/ 0 h 37"/>
                <a:gd name="T8" fmla="*/ 8 w 41"/>
                <a:gd name="T9" fmla="*/ 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7">
                  <a:moveTo>
                    <a:pt x="17" y="26"/>
                  </a:moveTo>
                  <a:lnTo>
                    <a:pt x="41" y="37"/>
                  </a:lnTo>
                  <a:lnTo>
                    <a:pt x="32" y="13"/>
                  </a:lnTo>
                  <a:lnTo>
                    <a:pt x="0" y="0"/>
                  </a:lnTo>
                  <a:lnTo>
                    <a:pt x="17" y="26"/>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18" name="Freeform 1934">
              <a:extLst>
                <a:ext uri="{FF2B5EF4-FFF2-40B4-BE49-F238E27FC236}">
                  <a16:creationId xmlns:a16="http://schemas.microsoft.com/office/drawing/2014/main" id="{5FEC62B2-2357-E94A-A8D9-B01AA08BF93A}"/>
                </a:ext>
              </a:extLst>
            </p:cNvPr>
            <p:cNvSpPr>
              <a:spLocks/>
            </p:cNvSpPr>
            <p:nvPr/>
          </p:nvSpPr>
          <p:spPr bwMode="auto">
            <a:xfrm>
              <a:off x="2565" y="1241"/>
              <a:ext cx="19" cy="27"/>
            </a:xfrm>
            <a:custGeom>
              <a:avLst/>
              <a:gdLst>
                <a:gd name="T0" fmla="*/ 3 w 37"/>
                <a:gd name="T1" fmla="*/ 20 h 52"/>
                <a:gd name="T2" fmla="*/ 19 w 37"/>
                <a:gd name="T3" fmla="*/ 27 h 52"/>
                <a:gd name="T4" fmla="*/ 18 w 37"/>
                <a:gd name="T5" fmla="*/ 7 h 52"/>
                <a:gd name="T6" fmla="*/ 0 w 37"/>
                <a:gd name="T7" fmla="*/ 0 h 52"/>
                <a:gd name="T8" fmla="*/ 3 w 37"/>
                <a:gd name="T9" fmla="*/ 2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52">
                  <a:moveTo>
                    <a:pt x="5" y="39"/>
                  </a:moveTo>
                  <a:lnTo>
                    <a:pt x="37" y="52"/>
                  </a:lnTo>
                  <a:lnTo>
                    <a:pt x="35" y="14"/>
                  </a:lnTo>
                  <a:lnTo>
                    <a:pt x="0" y="0"/>
                  </a:lnTo>
                  <a:lnTo>
                    <a:pt x="5" y="39"/>
                  </a:lnTo>
                  <a:close/>
                </a:path>
              </a:pathLst>
            </a:custGeom>
            <a:solidFill>
              <a:srgbClr val="6A6A6A"/>
            </a:solidFill>
            <a:ln w="3175" cmpd="sng">
              <a:solidFill>
                <a:srgbClr val="000000"/>
              </a:solidFill>
              <a:prstDash val="solid"/>
              <a:round/>
              <a:headEnd/>
              <a:tailEnd/>
            </a:ln>
          </p:spPr>
          <p:txBody>
            <a:bodyPr/>
            <a:lstStyle/>
            <a:p>
              <a:endParaRPr lang="en-US"/>
            </a:p>
          </p:txBody>
        </p:sp>
        <p:sp>
          <p:nvSpPr>
            <p:cNvPr id="6819" name="Freeform 1935">
              <a:extLst>
                <a:ext uri="{FF2B5EF4-FFF2-40B4-BE49-F238E27FC236}">
                  <a16:creationId xmlns:a16="http://schemas.microsoft.com/office/drawing/2014/main" id="{00FBCA7C-927C-6446-93AB-9478560EB4C4}"/>
                </a:ext>
              </a:extLst>
            </p:cNvPr>
            <p:cNvSpPr>
              <a:spLocks/>
            </p:cNvSpPr>
            <p:nvPr/>
          </p:nvSpPr>
          <p:spPr bwMode="auto">
            <a:xfrm>
              <a:off x="2565" y="1219"/>
              <a:ext cx="19" cy="30"/>
            </a:xfrm>
            <a:custGeom>
              <a:avLst/>
              <a:gdLst>
                <a:gd name="T0" fmla="*/ 0 w 37"/>
                <a:gd name="T1" fmla="*/ 23 h 60"/>
                <a:gd name="T2" fmla="*/ 18 w 37"/>
                <a:gd name="T3" fmla="*/ 30 h 60"/>
                <a:gd name="T4" fmla="*/ 19 w 37"/>
                <a:gd name="T5" fmla="*/ 7 h 60"/>
                <a:gd name="T6" fmla="*/ 3 w 37"/>
                <a:gd name="T7" fmla="*/ 0 h 60"/>
                <a:gd name="T8" fmla="*/ 0 w 37"/>
                <a:gd name="T9" fmla="*/ 23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0">
                  <a:moveTo>
                    <a:pt x="0" y="46"/>
                  </a:moveTo>
                  <a:lnTo>
                    <a:pt x="35" y="60"/>
                  </a:lnTo>
                  <a:lnTo>
                    <a:pt x="37" y="13"/>
                  </a:lnTo>
                  <a:lnTo>
                    <a:pt x="5" y="0"/>
                  </a:lnTo>
                  <a:lnTo>
                    <a:pt x="0" y="46"/>
                  </a:lnTo>
                  <a:close/>
                </a:path>
              </a:pathLst>
            </a:custGeom>
            <a:solidFill>
              <a:srgbClr val="F9F9F9"/>
            </a:solidFill>
            <a:ln w="3175" cmpd="sng">
              <a:solidFill>
                <a:srgbClr val="000000"/>
              </a:solidFill>
              <a:prstDash val="solid"/>
              <a:round/>
              <a:headEnd/>
              <a:tailEnd/>
            </a:ln>
          </p:spPr>
          <p:txBody>
            <a:bodyPr/>
            <a:lstStyle/>
            <a:p>
              <a:endParaRPr lang="en-US"/>
            </a:p>
          </p:txBody>
        </p:sp>
        <p:sp>
          <p:nvSpPr>
            <p:cNvPr id="6820" name="Freeform 1936">
              <a:extLst>
                <a:ext uri="{FF2B5EF4-FFF2-40B4-BE49-F238E27FC236}">
                  <a16:creationId xmlns:a16="http://schemas.microsoft.com/office/drawing/2014/main" id="{EF9D6C6B-B4F7-1F49-B00B-3B1813C540C4}"/>
                </a:ext>
              </a:extLst>
            </p:cNvPr>
            <p:cNvSpPr>
              <a:spLocks/>
            </p:cNvSpPr>
            <p:nvPr/>
          </p:nvSpPr>
          <p:spPr bwMode="auto">
            <a:xfrm>
              <a:off x="2568" y="1195"/>
              <a:ext cx="20" cy="30"/>
            </a:xfrm>
            <a:custGeom>
              <a:avLst/>
              <a:gdLst>
                <a:gd name="T0" fmla="*/ 0 w 41"/>
                <a:gd name="T1" fmla="*/ 24 h 60"/>
                <a:gd name="T2" fmla="*/ 16 w 41"/>
                <a:gd name="T3" fmla="*/ 30 h 60"/>
                <a:gd name="T4" fmla="*/ 20 w 41"/>
                <a:gd name="T5" fmla="*/ 6 h 60"/>
                <a:gd name="T6" fmla="*/ 8 w 41"/>
                <a:gd name="T7" fmla="*/ 0 h 60"/>
                <a:gd name="T8" fmla="*/ 0 w 41"/>
                <a:gd name="T9" fmla="*/ 24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0">
                  <a:moveTo>
                    <a:pt x="0" y="47"/>
                  </a:moveTo>
                  <a:lnTo>
                    <a:pt x="32" y="60"/>
                  </a:lnTo>
                  <a:lnTo>
                    <a:pt x="41" y="11"/>
                  </a:lnTo>
                  <a:lnTo>
                    <a:pt x="17" y="0"/>
                  </a:lnTo>
                  <a:lnTo>
                    <a:pt x="0" y="47"/>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21" name="Freeform 1937">
              <a:extLst>
                <a:ext uri="{FF2B5EF4-FFF2-40B4-BE49-F238E27FC236}">
                  <a16:creationId xmlns:a16="http://schemas.microsoft.com/office/drawing/2014/main" id="{3A35005E-B137-674F-B615-2A7B921091E1}"/>
                </a:ext>
              </a:extLst>
            </p:cNvPr>
            <p:cNvSpPr>
              <a:spLocks/>
            </p:cNvSpPr>
            <p:nvPr/>
          </p:nvSpPr>
          <p:spPr bwMode="auto">
            <a:xfrm>
              <a:off x="2576" y="1175"/>
              <a:ext cx="19" cy="25"/>
            </a:xfrm>
            <a:custGeom>
              <a:avLst/>
              <a:gdLst>
                <a:gd name="T0" fmla="*/ 0 w 39"/>
                <a:gd name="T1" fmla="*/ 20 h 51"/>
                <a:gd name="T2" fmla="*/ 12 w 39"/>
                <a:gd name="T3" fmla="*/ 25 h 51"/>
                <a:gd name="T4" fmla="*/ 19 w 39"/>
                <a:gd name="T5" fmla="*/ 3 h 51"/>
                <a:gd name="T6" fmla="*/ 12 w 39"/>
                <a:gd name="T7" fmla="*/ 0 h 51"/>
                <a:gd name="T8" fmla="*/ 0 w 39"/>
                <a:gd name="T9" fmla="*/ 2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1">
                  <a:moveTo>
                    <a:pt x="0" y="40"/>
                  </a:moveTo>
                  <a:lnTo>
                    <a:pt x="24" y="51"/>
                  </a:lnTo>
                  <a:lnTo>
                    <a:pt x="39" y="7"/>
                  </a:lnTo>
                  <a:lnTo>
                    <a:pt x="24" y="0"/>
                  </a:lnTo>
                  <a:lnTo>
                    <a:pt x="0" y="40"/>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22" name="Freeform 1938">
              <a:extLst>
                <a:ext uri="{FF2B5EF4-FFF2-40B4-BE49-F238E27FC236}">
                  <a16:creationId xmlns:a16="http://schemas.microsoft.com/office/drawing/2014/main" id="{44406D8D-05C6-6147-A4AB-243F4535E639}"/>
                </a:ext>
              </a:extLst>
            </p:cNvPr>
            <p:cNvSpPr>
              <a:spLocks/>
            </p:cNvSpPr>
            <p:nvPr/>
          </p:nvSpPr>
          <p:spPr bwMode="auto">
            <a:xfrm>
              <a:off x="2588" y="1163"/>
              <a:ext cx="15" cy="15"/>
            </a:xfrm>
            <a:custGeom>
              <a:avLst/>
              <a:gdLst>
                <a:gd name="T0" fmla="*/ 0 w 30"/>
                <a:gd name="T1" fmla="*/ 12 h 32"/>
                <a:gd name="T2" fmla="*/ 8 w 30"/>
                <a:gd name="T3" fmla="*/ 15 h 32"/>
                <a:gd name="T4" fmla="*/ 15 w 30"/>
                <a:gd name="T5" fmla="*/ 0 h 32"/>
                <a:gd name="T6" fmla="*/ 0 w 30"/>
                <a:gd name="T7" fmla="*/ 12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32">
                  <a:moveTo>
                    <a:pt x="0" y="25"/>
                  </a:moveTo>
                  <a:lnTo>
                    <a:pt x="15" y="32"/>
                  </a:lnTo>
                  <a:lnTo>
                    <a:pt x="30" y="0"/>
                  </a:lnTo>
                  <a:lnTo>
                    <a:pt x="0" y="25"/>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23" name="Freeform 1939">
              <a:extLst>
                <a:ext uri="{FF2B5EF4-FFF2-40B4-BE49-F238E27FC236}">
                  <a16:creationId xmlns:a16="http://schemas.microsoft.com/office/drawing/2014/main" id="{25737A16-50B5-CC43-AEAF-EAEE3A9A9016}"/>
                </a:ext>
              </a:extLst>
            </p:cNvPr>
            <p:cNvSpPr>
              <a:spLocks/>
            </p:cNvSpPr>
            <p:nvPr/>
          </p:nvSpPr>
          <p:spPr bwMode="auto">
            <a:xfrm>
              <a:off x="2588" y="1279"/>
              <a:ext cx="15" cy="3"/>
            </a:xfrm>
            <a:custGeom>
              <a:avLst/>
              <a:gdLst>
                <a:gd name="T0" fmla="*/ 8 w 30"/>
                <a:gd name="T1" fmla="*/ 2 h 4"/>
                <a:gd name="T2" fmla="*/ 15 w 30"/>
                <a:gd name="T3" fmla="*/ 3 h 4"/>
                <a:gd name="T4" fmla="*/ 15 w 30"/>
                <a:gd name="T5" fmla="*/ 2 h 4"/>
                <a:gd name="T6" fmla="*/ 0 w 30"/>
                <a:gd name="T7" fmla="*/ 0 h 4"/>
                <a:gd name="T8" fmla="*/ 8 w 30"/>
                <a:gd name="T9" fmla="*/ 2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
                  <a:moveTo>
                    <a:pt x="15" y="3"/>
                  </a:moveTo>
                  <a:lnTo>
                    <a:pt x="30" y="4"/>
                  </a:lnTo>
                  <a:lnTo>
                    <a:pt x="30" y="3"/>
                  </a:lnTo>
                  <a:lnTo>
                    <a:pt x="0" y="0"/>
                  </a:lnTo>
                  <a:lnTo>
                    <a:pt x="15" y="3"/>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24" name="Freeform 1940">
              <a:extLst>
                <a:ext uri="{FF2B5EF4-FFF2-40B4-BE49-F238E27FC236}">
                  <a16:creationId xmlns:a16="http://schemas.microsoft.com/office/drawing/2014/main" id="{DC52F874-EE48-D945-B308-FD845931ED48}"/>
                </a:ext>
              </a:extLst>
            </p:cNvPr>
            <p:cNvSpPr>
              <a:spLocks/>
            </p:cNvSpPr>
            <p:nvPr/>
          </p:nvSpPr>
          <p:spPr bwMode="auto">
            <a:xfrm>
              <a:off x="2584" y="1268"/>
              <a:ext cx="19" cy="13"/>
            </a:xfrm>
            <a:custGeom>
              <a:avLst/>
              <a:gdLst>
                <a:gd name="T0" fmla="*/ 4 w 39"/>
                <a:gd name="T1" fmla="*/ 12 h 27"/>
                <a:gd name="T2" fmla="*/ 19 w 39"/>
                <a:gd name="T3" fmla="*/ 13 h 27"/>
                <a:gd name="T4" fmla="*/ 19 w 39"/>
                <a:gd name="T5" fmla="*/ 2 h 27"/>
                <a:gd name="T6" fmla="*/ 0 w 39"/>
                <a:gd name="T7" fmla="*/ 0 h 27"/>
                <a:gd name="T8" fmla="*/ 4 w 39"/>
                <a:gd name="T9" fmla="*/ 12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7">
                  <a:moveTo>
                    <a:pt x="9" y="24"/>
                  </a:moveTo>
                  <a:lnTo>
                    <a:pt x="39" y="27"/>
                  </a:lnTo>
                  <a:lnTo>
                    <a:pt x="39" y="5"/>
                  </a:lnTo>
                  <a:lnTo>
                    <a:pt x="0" y="0"/>
                  </a:lnTo>
                  <a:lnTo>
                    <a:pt x="9" y="24"/>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25" name="Freeform 1941">
              <a:extLst>
                <a:ext uri="{FF2B5EF4-FFF2-40B4-BE49-F238E27FC236}">
                  <a16:creationId xmlns:a16="http://schemas.microsoft.com/office/drawing/2014/main" id="{FD169D9F-7A64-A14B-9846-12ED9801F9DE}"/>
                </a:ext>
              </a:extLst>
            </p:cNvPr>
            <p:cNvSpPr>
              <a:spLocks/>
            </p:cNvSpPr>
            <p:nvPr/>
          </p:nvSpPr>
          <p:spPr bwMode="auto">
            <a:xfrm>
              <a:off x="2582" y="1249"/>
              <a:ext cx="21" cy="21"/>
            </a:xfrm>
            <a:custGeom>
              <a:avLst/>
              <a:gdLst>
                <a:gd name="T0" fmla="*/ 1 w 41"/>
                <a:gd name="T1" fmla="*/ 19 h 43"/>
                <a:gd name="T2" fmla="*/ 21 w 41"/>
                <a:gd name="T3" fmla="*/ 21 h 43"/>
                <a:gd name="T4" fmla="*/ 21 w 41"/>
                <a:gd name="T5" fmla="*/ 2 h 43"/>
                <a:gd name="T6" fmla="*/ 0 w 41"/>
                <a:gd name="T7" fmla="*/ 0 h 43"/>
                <a:gd name="T8" fmla="*/ 1 w 41"/>
                <a:gd name="T9" fmla="*/ 19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3">
                  <a:moveTo>
                    <a:pt x="2" y="38"/>
                  </a:moveTo>
                  <a:lnTo>
                    <a:pt x="41" y="43"/>
                  </a:lnTo>
                  <a:lnTo>
                    <a:pt x="41" y="5"/>
                  </a:lnTo>
                  <a:lnTo>
                    <a:pt x="0" y="0"/>
                  </a:lnTo>
                  <a:lnTo>
                    <a:pt x="2" y="38"/>
                  </a:lnTo>
                  <a:close/>
                </a:path>
              </a:pathLst>
            </a:custGeom>
            <a:solidFill>
              <a:srgbClr val="565656"/>
            </a:solidFill>
            <a:ln w="3175" cmpd="sng">
              <a:solidFill>
                <a:srgbClr val="000000"/>
              </a:solidFill>
              <a:prstDash val="solid"/>
              <a:round/>
              <a:headEnd/>
              <a:tailEnd/>
            </a:ln>
          </p:spPr>
          <p:txBody>
            <a:bodyPr/>
            <a:lstStyle/>
            <a:p>
              <a:endParaRPr lang="en-US"/>
            </a:p>
          </p:txBody>
        </p:sp>
        <p:sp>
          <p:nvSpPr>
            <p:cNvPr id="6826" name="Freeform 1942">
              <a:extLst>
                <a:ext uri="{FF2B5EF4-FFF2-40B4-BE49-F238E27FC236}">
                  <a16:creationId xmlns:a16="http://schemas.microsoft.com/office/drawing/2014/main" id="{4F34804B-4C71-C941-8E1A-AA8F6C5664F5}"/>
                </a:ext>
              </a:extLst>
            </p:cNvPr>
            <p:cNvSpPr>
              <a:spLocks/>
            </p:cNvSpPr>
            <p:nvPr/>
          </p:nvSpPr>
          <p:spPr bwMode="auto">
            <a:xfrm>
              <a:off x="2582" y="1225"/>
              <a:ext cx="21" cy="26"/>
            </a:xfrm>
            <a:custGeom>
              <a:avLst/>
              <a:gdLst>
                <a:gd name="T0" fmla="*/ 0 w 41"/>
                <a:gd name="T1" fmla="*/ 24 h 52"/>
                <a:gd name="T2" fmla="*/ 21 w 41"/>
                <a:gd name="T3" fmla="*/ 26 h 52"/>
                <a:gd name="T4" fmla="*/ 21 w 41"/>
                <a:gd name="T5" fmla="*/ 3 h 52"/>
                <a:gd name="T6" fmla="*/ 1 w 41"/>
                <a:gd name="T7" fmla="*/ 0 h 52"/>
                <a:gd name="T8" fmla="*/ 0 w 41"/>
                <a:gd name="T9" fmla="*/ 2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0" y="47"/>
                  </a:moveTo>
                  <a:lnTo>
                    <a:pt x="41" y="52"/>
                  </a:lnTo>
                  <a:lnTo>
                    <a:pt x="41" y="5"/>
                  </a:lnTo>
                  <a:lnTo>
                    <a:pt x="2" y="0"/>
                  </a:lnTo>
                  <a:lnTo>
                    <a:pt x="0" y="47"/>
                  </a:lnTo>
                  <a:close/>
                </a:path>
              </a:pathLst>
            </a:custGeom>
            <a:solidFill>
              <a:srgbClr val="C7C7C7"/>
            </a:solidFill>
            <a:ln w="3175" cmpd="sng">
              <a:solidFill>
                <a:srgbClr val="000000"/>
              </a:solidFill>
              <a:prstDash val="solid"/>
              <a:round/>
              <a:headEnd/>
              <a:tailEnd/>
            </a:ln>
          </p:spPr>
          <p:txBody>
            <a:bodyPr/>
            <a:lstStyle/>
            <a:p>
              <a:endParaRPr lang="en-US"/>
            </a:p>
          </p:txBody>
        </p:sp>
        <p:sp>
          <p:nvSpPr>
            <p:cNvPr id="6827" name="Freeform 1943">
              <a:extLst>
                <a:ext uri="{FF2B5EF4-FFF2-40B4-BE49-F238E27FC236}">
                  <a16:creationId xmlns:a16="http://schemas.microsoft.com/office/drawing/2014/main" id="{F0C93768-0C93-9F4E-9DC6-0E128B5227CA}"/>
                </a:ext>
              </a:extLst>
            </p:cNvPr>
            <p:cNvSpPr>
              <a:spLocks/>
            </p:cNvSpPr>
            <p:nvPr/>
          </p:nvSpPr>
          <p:spPr bwMode="auto">
            <a:xfrm>
              <a:off x="2584" y="1200"/>
              <a:ext cx="19" cy="27"/>
            </a:xfrm>
            <a:custGeom>
              <a:avLst/>
              <a:gdLst>
                <a:gd name="T0" fmla="*/ 0 w 39"/>
                <a:gd name="T1" fmla="*/ 25 h 54"/>
                <a:gd name="T2" fmla="*/ 19 w 39"/>
                <a:gd name="T3" fmla="*/ 27 h 54"/>
                <a:gd name="T4" fmla="*/ 19 w 39"/>
                <a:gd name="T5" fmla="*/ 2 h 54"/>
                <a:gd name="T6" fmla="*/ 4 w 39"/>
                <a:gd name="T7" fmla="*/ 0 h 54"/>
                <a:gd name="T8" fmla="*/ 0 w 39"/>
                <a:gd name="T9" fmla="*/ 2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4">
                  <a:moveTo>
                    <a:pt x="0" y="49"/>
                  </a:moveTo>
                  <a:lnTo>
                    <a:pt x="39" y="54"/>
                  </a:lnTo>
                  <a:lnTo>
                    <a:pt x="39" y="3"/>
                  </a:lnTo>
                  <a:lnTo>
                    <a:pt x="9" y="0"/>
                  </a:lnTo>
                  <a:lnTo>
                    <a:pt x="0" y="49"/>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28" name="Freeform 1944">
              <a:extLst>
                <a:ext uri="{FF2B5EF4-FFF2-40B4-BE49-F238E27FC236}">
                  <a16:creationId xmlns:a16="http://schemas.microsoft.com/office/drawing/2014/main" id="{090103FA-45FE-C341-A719-9B799849B35B}"/>
                </a:ext>
              </a:extLst>
            </p:cNvPr>
            <p:cNvSpPr>
              <a:spLocks/>
            </p:cNvSpPr>
            <p:nvPr/>
          </p:nvSpPr>
          <p:spPr bwMode="auto">
            <a:xfrm>
              <a:off x="2588" y="1178"/>
              <a:ext cx="15" cy="24"/>
            </a:xfrm>
            <a:custGeom>
              <a:avLst/>
              <a:gdLst>
                <a:gd name="T0" fmla="*/ 0 w 30"/>
                <a:gd name="T1" fmla="*/ 22 h 47"/>
                <a:gd name="T2" fmla="*/ 15 w 30"/>
                <a:gd name="T3" fmla="*/ 24 h 47"/>
                <a:gd name="T4" fmla="*/ 15 w 30"/>
                <a:gd name="T5" fmla="*/ 1 h 47"/>
                <a:gd name="T6" fmla="*/ 8 w 30"/>
                <a:gd name="T7" fmla="*/ 0 h 47"/>
                <a:gd name="T8" fmla="*/ 0 w 30"/>
                <a:gd name="T9" fmla="*/ 22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44"/>
                  </a:moveTo>
                  <a:lnTo>
                    <a:pt x="30" y="47"/>
                  </a:lnTo>
                  <a:lnTo>
                    <a:pt x="30" y="1"/>
                  </a:lnTo>
                  <a:lnTo>
                    <a:pt x="15" y="0"/>
                  </a:lnTo>
                  <a:lnTo>
                    <a:pt x="0" y="44"/>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29" name="Freeform 1945">
              <a:extLst>
                <a:ext uri="{FF2B5EF4-FFF2-40B4-BE49-F238E27FC236}">
                  <a16:creationId xmlns:a16="http://schemas.microsoft.com/office/drawing/2014/main" id="{AB3F2EBD-C076-7A47-8D03-B8D15B59F224}"/>
                </a:ext>
              </a:extLst>
            </p:cNvPr>
            <p:cNvSpPr>
              <a:spLocks/>
            </p:cNvSpPr>
            <p:nvPr/>
          </p:nvSpPr>
          <p:spPr bwMode="auto">
            <a:xfrm>
              <a:off x="2595" y="1163"/>
              <a:ext cx="8" cy="16"/>
            </a:xfrm>
            <a:custGeom>
              <a:avLst/>
              <a:gdLst>
                <a:gd name="T0" fmla="*/ 0 w 15"/>
                <a:gd name="T1" fmla="*/ 16 h 33"/>
                <a:gd name="T2" fmla="*/ 8 w 15"/>
                <a:gd name="T3" fmla="*/ 16 h 33"/>
                <a:gd name="T4" fmla="*/ 8 w 15"/>
                <a:gd name="T5" fmla="*/ 0 h 33"/>
                <a:gd name="T6" fmla="*/ 0 w 15"/>
                <a:gd name="T7" fmla="*/ 16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3">
                  <a:moveTo>
                    <a:pt x="0" y="32"/>
                  </a:moveTo>
                  <a:lnTo>
                    <a:pt x="15" y="33"/>
                  </a:lnTo>
                  <a:lnTo>
                    <a:pt x="15" y="0"/>
                  </a:lnTo>
                  <a:lnTo>
                    <a:pt x="0" y="32"/>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30" name="Freeform 1946">
              <a:extLst>
                <a:ext uri="{FF2B5EF4-FFF2-40B4-BE49-F238E27FC236}">
                  <a16:creationId xmlns:a16="http://schemas.microsoft.com/office/drawing/2014/main" id="{826703D6-B95F-3746-9CA2-7D2BF8F20935}"/>
                </a:ext>
              </a:extLst>
            </p:cNvPr>
            <p:cNvSpPr>
              <a:spLocks/>
            </p:cNvSpPr>
            <p:nvPr/>
          </p:nvSpPr>
          <p:spPr bwMode="auto">
            <a:xfrm>
              <a:off x="2603" y="1279"/>
              <a:ext cx="15" cy="3"/>
            </a:xfrm>
            <a:custGeom>
              <a:avLst/>
              <a:gdLst>
                <a:gd name="T0" fmla="*/ 0 w 30"/>
                <a:gd name="T1" fmla="*/ 3 h 4"/>
                <a:gd name="T2" fmla="*/ 9 w 30"/>
                <a:gd name="T3" fmla="*/ 2 h 4"/>
                <a:gd name="T4" fmla="*/ 15 w 30"/>
                <a:gd name="T5" fmla="*/ 0 h 4"/>
                <a:gd name="T6" fmla="*/ 0 w 30"/>
                <a:gd name="T7" fmla="*/ 2 h 4"/>
                <a:gd name="T8" fmla="*/ 0 w 30"/>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
                  <a:moveTo>
                    <a:pt x="0" y="4"/>
                  </a:moveTo>
                  <a:lnTo>
                    <a:pt x="17" y="3"/>
                  </a:lnTo>
                  <a:lnTo>
                    <a:pt x="30" y="0"/>
                  </a:lnTo>
                  <a:lnTo>
                    <a:pt x="0" y="3"/>
                  </a:lnTo>
                  <a:lnTo>
                    <a:pt x="0" y="4"/>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31" name="Freeform 1947">
              <a:extLst>
                <a:ext uri="{FF2B5EF4-FFF2-40B4-BE49-F238E27FC236}">
                  <a16:creationId xmlns:a16="http://schemas.microsoft.com/office/drawing/2014/main" id="{76705F54-BFA8-2C47-A0B7-8ED85536823A}"/>
                </a:ext>
              </a:extLst>
            </p:cNvPr>
            <p:cNvSpPr>
              <a:spLocks/>
            </p:cNvSpPr>
            <p:nvPr/>
          </p:nvSpPr>
          <p:spPr bwMode="auto">
            <a:xfrm>
              <a:off x="2603" y="1268"/>
              <a:ext cx="19" cy="13"/>
            </a:xfrm>
            <a:custGeom>
              <a:avLst/>
              <a:gdLst>
                <a:gd name="T0" fmla="*/ 0 w 39"/>
                <a:gd name="T1" fmla="*/ 13 h 27"/>
                <a:gd name="T2" fmla="*/ 15 w 39"/>
                <a:gd name="T3" fmla="*/ 12 h 27"/>
                <a:gd name="T4" fmla="*/ 19 w 39"/>
                <a:gd name="T5" fmla="*/ 0 h 27"/>
                <a:gd name="T6" fmla="*/ 0 w 39"/>
                <a:gd name="T7" fmla="*/ 2 h 27"/>
                <a:gd name="T8" fmla="*/ 0 w 39"/>
                <a:gd name="T9" fmla="*/ 1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7">
                  <a:moveTo>
                    <a:pt x="0" y="27"/>
                  </a:moveTo>
                  <a:lnTo>
                    <a:pt x="30" y="24"/>
                  </a:lnTo>
                  <a:lnTo>
                    <a:pt x="39" y="0"/>
                  </a:lnTo>
                  <a:lnTo>
                    <a:pt x="0" y="5"/>
                  </a:lnTo>
                  <a:lnTo>
                    <a:pt x="0" y="27"/>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32" name="Freeform 1948">
              <a:extLst>
                <a:ext uri="{FF2B5EF4-FFF2-40B4-BE49-F238E27FC236}">
                  <a16:creationId xmlns:a16="http://schemas.microsoft.com/office/drawing/2014/main" id="{472A80BB-F80D-6C46-ADDD-306C03CBDA58}"/>
                </a:ext>
              </a:extLst>
            </p:cNvPr>
            <p:cNvSpPr>
              <a:spLocks/>
            </p:cNvSpPr>
            <p:nvPr/>
          </p:nvSpPr>
          <p:spPr bwMode="auto">
            <a:xfrm>
              <a:off x="2603" y="1249"/>
              <a:ext cx="21" cy="21"/>
            </a:xfrm>
            <a:custGeom>
              <a:avLst/>
              <a:gdLst>
                <a:gd name="T0" fmla="*/ 0 w 43"/>
                <a:gd name="T1" fmla="*/ 21 h 43"/>
                <a:gd name="T2" fmla="*/ 19 w 43"/>
                <a:gd name="T3" fmla="*/ 19 h 43"/>
                <a:gd name="T4" fmla="*/ 21 w 43"/>
                <a:gd name="T5" fmla="*/ 0 h 43"/>
                <a:gd name="T6" fmla="*/ 0 w 43"/>
                <a:gd name="T7" fmla="*/ 2 h 43"/>
                <a:gd name="T8" fmla="*/ 0 w 43"/>
                <a:gd name="T9" fmla="*/ 21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43">
                  <a:moveTo>
                    <a:pt x="0" y="43"/>
                  </a:moveTo>
                  <a:lnTo>
                    <a:pt x="39" y="38"/>
                  </a:lnTo>
                  <a:lnTo>
                    <a:pt x="43" y="0"/>
                  </a:lnTo>
                  <a:lnTo>
                    <a:pt x="0" y="5"/>
                  </a:lnTo>
                  <a:lnTo>
                    <a:pt x="0" y="43"/>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33" name="Freeform 1949">
              <a:extLst>
                <a:ext uri="{FF2B5EF4-FFF2-40B4-BE49-F238E27FC236}">
                  <a16:creationId xmlns:a16="http://schemas.microsoft.com/office/drawing/2014/main" id="{DAF31D87-3C7C-5242-9A45-6A3071787EAB}"/>
                </a:ext>
              </a:extLst>
            </p:cNvPr>
            <p:cNvSpPr>
              <a:spLocks/>
            </p:cNvSpPr>
            <p:nvPr/>
          </p:nvSpPr>
          <p:spPr bwMode="auto">
            <a:xfrm>
              <a:off x="2603" y="1225"/>
              <a:ext cx="21" cy="26"/>
            </a:xfrm>
            <a:custGeom>
              <a:avLst/>
              <a:gdLst>
                <a:gd name="T0" fmla="*/ 0 w 43"/>
                <a:gd name="T1" fmla="*/ 26 h 52"/>
                <a:gd name="T2" fmla="*/ 21 w 43"/>
                <a:gd name="T3" fmla="*/ 24 h 52"/>
                <a:gd name="T4" fmla="*/ 19 w 43"/>
                <a:gd name="T5" fmla="*/ 0 h 52"/>
                <a:gd name="T6" fmla="*/ 0 w 43"/>
                <a:gd name="T7" fmla="*/ 3 h 52"/>
                <a:gd name="T8" fmla="*/ 0 w 43"/>
                <a:gd name="T9" fmla="*/ 2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52">
                  <a:moveTo>
                    <a:pt x="0" y="52"/>
                  </a:moveTo>
                  <a:lnTo>
                    <a:pt x="43" y="47"/>
                  </a:lnTo>
                  <a:lnTo>
                    <a:pt x="39" y="0"/>
                  </a:lnTo>
                  <a:lnTo>
                    <a:pt x="0" y="5"/>
                  </a:lnTo>
                  <a:lnTo>
                    <a:pt x="0" y="52"/>
                  </a:lnTo>
                  <a:close/>
                </a:path>
              </a:pathLst>
            </a:custGeom>
            <a:solidFill>
              <a:srgbClr val="636363"/>
            </a:solidFill>
            <a:ln w="3175" cmpd="sng">
              <a:solidFill>
                <a:srgbClr val="000000"/>
              </a:solidFill>
              <a:prstDash val="solid"/>
              <a:round/>
              <a:headEnd/>
              <a:tailEnd/>
            </a:ln>
          </p:spPr>
          <p:txBody>
            <a:bodyPr/>
            <a:lstStyle/>
            <a:p>
              <a:endParaRPr lang="en-US"/>
            </a:p>
          </p:txBody>
        </p:sp>
        <p:sp>
          <p:nvSpPr>
            <p:cNvPr id="6834" name="Freeform 1950">
              <a:extLst>
                <a:ext uri="{FF2B5EF4-FFF2-40B4-BE49-F238E27FC236}">
                  <a16:creationId xmlns:a16="http://schemas.microsoft.com/office/drawing/2014/main" id="{9AD46B9C-EDED-4A43-9D09-61807834792A}"/>
                </a:ext>
              </a:extLst>
            </p:cNvPr>
            <p:cNvSpPr>
              <a:spLocks/>
            </p:cNvSpPr>
            <p:nvPr/>
          </p:nvSpPr>
          <p:spPr bwMode="auto">
            <a:xfrm>
              <a:off x="2603" y="1200"/>
              <a:ext cx="19" cy="27"/>
            </a:xfrm>
            <a:custGeom>
              <a:avLst/>
              <a:gdLst>
                <a:gd name="T0" fmla="*/ 0 w 39"/>
                <a:gd name="T1" fmla="*/ 27 h 54"/>
                <a:gd name="T2" fmla="*/ 19 w 39"/>
                <a:gd name="T3" fmla="*/ 25 h 54"/>
                <a:gd name="T4" fmla="*/ 15 w 39"/>
                <a:gd name="T5" fmla="*/ 0 h 54"/>
                <a:gd name="T6" fmla="*/ 0 w 39"/>
                <a:gd name="T7" fmla="*/ 2 h 54"/>
                <a:gd name="T8" fmla="*/ 0 w 39"/>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4">
                  <a:moveTo>
                    <a:pt x="0" y="54"/>
                  </a:moveTo>
                  <a:lnTo>
                    <a:pt x="39" y="49"/>
                  </a:lnTo>
                  <a:lnTo>
                    <a:pt x="30" y="0"/>
                  </a:lnTo>
                  <a:lnTo>
                    <a:pt x="0" y="3"/>
                  </a:lnTo>
                  <a:lnTo>
                    <a:pt x="0" y="54"/>
                  </a:lnTo>
                  <a:close/>
                </a:path>
              </a:pathLst>
            </a:custGeom>
            <a:solidFill>
              <a:srgbClr val="FAFAFA"/>
            </a:solidFill>
            <a:ln w="3175" cmpd="sng">
              <a:solidFill>
                <a:srgbClr val="000000"/>
              </a:solidFill>
              <a:prstDash val="solid"/>
              <a:round/>
              <a:headEnd/>
              <a:tailEnd/>
            </a:ln>
          </p:spPr>
          <p:txBody>
            <a:bodyPr/>
            <a:lstStyle/>
            <a:p>
              <a:endParaRPr lang="en-US"/>
            </a:p>
          </p:txBody>
        </p:sp>
        <p:sp>
          <p:nvSpPr>
            <p:cNvPr id="6835" name="Freeform 1951">
              <a:extLst>
                <a:ext uri="{FF2B5EF4-FFF2-40B4-BE49-F238E27FC236}">
                  <a16:creationId xmlns:a16="http://schemas.microsoft.com/office/drawing/2014/main" id="{7B5D8667-21AD-4F4C-AD5F-C987E19F780A}"/>
                </a:ext>
              </a:extLst>
            </p:cNvPr>
            <p:cNvSpPr>
              <a:spLocks/>
            </p:cNvSpPr>
            <p:nvPr/>
          </p:nvSpPr>
          <p:spPr bwMode="auto">
            <a:xfrm>
              <a:off x="2603" y="1178"/>
              <a:ext cx="15" cy="24"/>
            </a:xfrm>
            <a:custGeom>
              <a:avLst/>
              <a:gdLst>
                <a:gd name="T0" fmla="*/ 0 w 30"/>
                <a:gd name="T1" fmla="*/ 24 h 47"/>
                <a:gd name="T2" fmla="*/ 15 w 30"/>
                <a:gd name="T3" fmla="*/ 22 h 47"/>
                <a:gd name="T4" fmla="*/ 9 w 30"/>
                <a:gd name="T5" fmla="*/ 0 h 47"/>
                <a:gd name="T6" fmla="*/ 0 w 30"/>
                <a:gd name="T7" fmla="*/ 1 h 47"/>
                <a:gd name="T8" fmla="*/ 0 w 30"/>
                <a:gd name="T9" fmla="*/ 24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47"/>
                  </a:moveTo>
                  <a:lnTo>
                    <a:pt x="30" y="44"/>
                  </a:lnTo>
                  <a:lnTo>
                    <a:pt x="17" y="0"/>
                  </a:lnTo>
                  <a:lnTo>
                    <a:pt x="0" y="1"/>
                  </a:lnTo>
                  <a:lnTo>
                    <a:pt x="0" y="47"/>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36" name="Freeform 1952">
              <a:extLst>
                <a:ext uri="{FF2B5EF4-FFF2-40B4-BE49-F238E27FC236}">
                  <a16:creationId xmlns:a16="http://schemas.microsoft.com/office/drawing/2014/main" id="{4719ECF5-D8FC-6E42-A1A6-CD4A5BA7BEBA}"/>
                </a:ext>
              </a:extLst>
            </p:cNvPr>
            <p:cNvSpPr>
              <a:spLocks/>
            </p:cNvSpPr>
            <p:nvPr/>
          </p:nvSpPr>
          <p:spPr bwMode="auto">
            <a:xfrm>
              <a:off x="2603" y="1163"/>
              <a:ext cx="8" cy="16"/>
            </a:xfrm>
            <a:custGeom>
              <a:avLst/>
              <a:gdLst>
                <a:gd name="T0" fmla="*/ 0 w 17"/>
                <a:gd name="T1" fmla="*/ 16 h 33"/>
                <a:gd name="T2" fmla="*/ 8 w 17"/>
                <a:gd name="T3" fmla="*/ 16 h 33"/>
                <a:gd name="T4" fmla="*/ 0 w 17"/>
                <a:gd name="T5" fmla="*/ 0 h 33"/>
                <a:gd name="T6" fmla="*/ 0 w 17"/>
                <a:gd name="T7" fmla="*/ 16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3">
                  <a:moveTo>
                    <a:pt x="0" y="33"/>
                  </a:moveTo>
                  <a:lnTo>
                    <a:pt x="17" y="32"/>
                  </a:lnTo>
                  <a:lnTo>
                    <a:pt x="0" y="0"/>
                  </a:lnTo>
                  <a:lnTo>
                    <a:pt x="0" y="33"/>
                  </a:lnTo>
                  <a:close/>
                </a:path>
              </a:pathLst>
            </a:custGeom>
            <a:solidFill>
              <a:srgbClr val="FFFFFF"/>
            </a:solidFill>
            <a:ln w="3175" cmpd="sng">
              <a:solidFill>
                <a:srgbClr val="000000"/>
              </a:solidFill>
              <a:prstDash val="solid"/>
              <a:round/>
              <a:headEnd/>
              <a:tailEnd/>
            </a:ln>
          </p:spPr>
          <p:txBody>
            <a:bodyPr/>
            <a:lstStyle/>
            <a:p>
              <a:endParaRPr lang="en-US"/>
            </a:p>
          </p:txBody>
        </p:sp>
        <p:sp>
          <p:nvSpPr>
            <p:cNvPr id="6837" name="Freeform 1953">
              <a:extLst>
                <a:ext uri="{FF2B5EF4-FFF2-40B4-BE49-F238E27FC236}">
                  <a16:creationId xmlns:a16="http://schemas.microsoft.com/office/drawing/2014/main" id="{570A0BB5-FD74-0C4E-AE2B-B29B40073C36}"/>
                </a:ext>
              </a:extLst>
            </p:cNvPr>
            <p:cNvSpPr>
              <a:spLocks/>
            </p:cNvSpPr>
            <p:nvPr/>
          </p:nvSpPr>
          <p:spPr bwMode="auto">
            <a:xfrm>
              <a:off x="2618" y="1261"/>
              <a:ext cx="21" cy="18"/>
            </a:xfrm>
            <a:custGeom>
              <a:avLst/>
              <a:gdLst>
                <a:gd name="T0" fmla="*/ 0 w 42"/>
                <a:gd name="T1" fmla="*/ 18 h 37"/>
                <a:gd name="T2" fmla="*/ 13 w 42"/>
                <a:gd name="T3" fmla="*/ 13 h 37"/>
                <a:gd name="T4" fmla="*/ 21 w 42"/>
                <a:gd name="T5" fmla="*/ 0 h 37"/>
                <a:gd name="T6" fmla="*/ 5 w 42"/>
                <a:gd name="T7" fmla="*/ 6 h 37"/>
                <a:gd name="T8" fmla="*/ 0 w 42"/>
                <a:gd name="T9" fmla="*/ 18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37">
                  <a:moveTo>
                    <a:pt x="0" y="37"/>
                  </a:moveTo>
                  <a:lnTo>
                    <a:pt x="25" y="26"/>
                  </a:lnTo>
                  <a:lnTo>
                    <a:pt x="42" y="0"/>
                  </a:lnTo>
                  <a:lnTo>
                    <a:pt x="9" y="13"/>
                  </a:lnTo>
                  <a:lnTo>
                    <a:pt x="0" y="37"/>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38" name="Freeform 1954">
              <a:extLst>
                <a:ext uri="{FF2B5EF4-FFF2-40B4-BE49-F238E27FC236}">
                  <a16:creationId xmlns:a16="http://schemas.microsoft.com/office/drawing/2014/main" id="{AA30DB9A-1825-7140-8A40-F194EECBD2EE}"/>
                </a:ext>
              </a:extLst>
            </p:cNvPr>
            <p:cNvSpPr>
              <a:spLocks/>
            </p:cNvSpPr>
            <p:nvPr/>
          </p:nvSpPr>
          <p:spPr bwMode="auto">
            <a:xfrm>
              <a:off x="2622" y="1241"/>
              <a:ext cx="20" cy="27"/>
            </a:xfrm>
            <a:custGeom>
              <a:avLst/>
              <a:gdLst>
                <a:gd name="T0" fmla="*/ 0 w 38"/>
                <a:gd name="T1" fmla="*/ 27 h 52"/>
                <a:gd name="T2" fmla="*/ 17 w 38"/>
                <a:gd name="T3" fmla="*/ 20 h 52"/>
                <a:gd name="T4" fmla="*/ 20 w 38"/>
                <a:gd name="T5" fmla="*/ 0 h 52"/>
                <a:gd name="T6" fmla="*/ 2 w 38"/>
                <a:gd name="T7" fmla="*/ 7 h 52"/>
                <a:gd name="T8" fmla="*/ 0 w 38"/>
                <a:gd name="T9" fmla="*/ 2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52">
                  <a:moveTo>
                    <a:pt x="0" y="52"/>
                  </a:moveTo>
                  <a:lnTo>
                    <a:pt x="33" y="39"/>
                  </a:lnTo>
                  <a:lnTo>
                    <a:pt x="38" y="0"/>
                  </a:lnTo>
                  <a:lnTo>
                    <a:pt x="4" y="14"/>
                  </a:lnTo>
                  <a:lnTo>
                    <a:pt x="0" y="52"/>
                  </a:lnTo>
                  <a:close/>
                </a:path>
              </a:pathLst>
            </a:custGeom>
            <a:solidFill>
              <a:srgbClr val="404040"/>
            </a:solidFill>
            <a:ln w="3175" cmpd="sng">
              <a:solidFill>
                <a:srgbClr val="000000"/>
              </a:solidFill>
              <a:prstDash val="solid"/>
              <a:round/>
              <a:headEnd/>
              <a:tailEnd/>
            </a:ln>
          </p:spPr>
          <p:txBody>
            <a:bodyPr/>
            <a:lstStyle/>
            <a:p>
              <a:endParaRPr lang="en-US"/>
            </a:p>
          </p:txBody>
        </p:sp>
        <p:sp>
          <p:nvSpPr>
            <p:cNvPr id="6839" name="Freeform 1955">
              <a:extLst>
                <a:ext uri="{FF2B5EF4-FFF2-40B4-BE49-F238E27FC236}">
                  <a16:creationId xmlns:a16="http://schemas.microsoft.com/office/drawing/2014/main" id="{3F9598F9-6C60-0746-AB11-2038EDBCABB9}"/>
                </a:ext>
              </a:extLst>
            </p:cNvPr>
            <p:cNvSpPr>
              <a:spLocks/>
            </p:cNvSpPr>
            <p:nvPr/>
          </p:nvSpPr>
          <p:spPr bwMode="auto">
            <a:xfrm>
              <a:off x="2622" y="1219"/>
              <a:ext cx="20" cy="30"/>
            </a:xfrm>
            <a:custGeom>
              <a:avLst/>
              <a:gdLst>
                <a:gd name="T0" fmla="*/ 2 w 38"/>
                <a:gd name="T1" fmla="*/ 30 h 60"/>
                <a:gd name="T2" fmla="*/ 20 w 38"/>
                <a:gd name="T3" fmla="*/ 23 h 60"/>
                <a:gd name="T4" fmla="*/ 17 w 38"/>
                <a:gd name="T5" fmla="*/ 0 h 60"/>
                <a:gd name="T6" fmla="*/ 0 w 38"/>
                <a:gd name="T7" fmla="*/ 7 h 60"/>
                <a:gd name="T8" fmla="*/ 2 w 38"/>
                <a:gd name="T9" fmla="*/ 3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60">
                  <a:moveTo>
                    <a:pt x="4" y="60"/>
                  </a:moveTo>
                  <a:lnTo>
                    <a:pt x="38" y="46"/>
                  </a:lnTo>
                  <a:lnTo>
                    <a:pt x="33" y="0"/>
                  </a:lnTo>
                  <a:lnTo>
                    <a:pt x="0" y="13"/>
                  </a:lnTo>
                  <a:lnTo>
                    <a:pt x="4" y="60"/>
                  </a:lnTo>
                  <a:close/>
                </a:path>
              </a:pathLst>
            </a:custGeom>
            <a:solidFill>
              <a:srgbClr val="454545"/>
            </a:solidFill>
            <a:ln w="3175" cmpd="sng">
              <a:solidFill>
                <a:srgbClr val="000000"/>
              </a:solidFill>
              <a:prstDash val="solid"/>
              <a:round/>
              <a:headEnd/>
              <a:tailEnd/>
            </a:ln>
          </p:spPr>
          <p:txBody>
            <a:bodyPr/>
            <a:lstStyle/>
            <a:p>
              <a:endParaRPr lang="en-US"/>
            </a:p>
          </p:txBody>
        </p:sp>
        <p:sp>
          <p:nvSpPr>
            <p:cNvPr id="6840" name="Freeform 1956">
              <a:extLst>
                <a:ext uri="{FF2B5EF4-FFF2-40B4-BE49-F238E27FC236}">
                  <a16:creationId xmlns:a16="http://schemas.microsoft.com/office/drawing/2014/main" id="{420F585A-B0D6-374B-81AE-827BE582DD6D}"/>
                </a:ext>
              </a:extLst>
            </p:cNvPr>
            <p:cNvSpPr>
              <a:spLocks/>
            </p:cNvSpPr>
            <p:nvPr/>
          </p:nvSpPr>
          <p:spPr bwMode="auto">
            <a:xfrm>
              <a:off x="2618" y="1195"/>
              <a:ext cx="21" cy="30"/>
            </a:xfrm>
            <a:custGeom>
              <a:avLst/>
              <a:gdLst>
                <a:gd name="T0" fmla="*/ 5 w 42"/>
                <a:gd name="T1" fmla="*/ 30 h 60"/>
                <a:gd name="T2" fmla="*/ 21 w 42"/>
                <a:gd name="T3" fmla="*/ 24 h 60"/>
                <a:gd name="T4" fmla="*/ 13 w 42"/>
                <a:gd name="T5" fmla="*/ 0 h 60"/>
                <a:gd name="T6" fmla="*/ 0 w 42"/>
                <a:gd name="T7" fmla="*/ 6 h 60"/>
                <a:gd name="T8" fmla="*/ 5 w 42"/>
                <a:gd name="T9" fmla="*/ 3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60">
                  <a:moveTo>
                    <a:pt x="9" y="60"/>
                  </a:moveTo>
                  <a:lnTo>
                    <a:pt x="42" y="47"/>
                  </a:lnTo>
                  <a:lnTo>
                    <a:pt x="25" y="0"/>
                  </a:lnTo>
                  <a:lnTo>
                    <a:pt x="0" y="11"/>
                  </a:lnTo>
                  <a:lnTo>
                    <a:pt x="9" y="60"/>
                  </a:lnTo>
                  <a:close/>
                </a:path>
              </a:pathLst>
            </a:custGeom>
            <a:solidFill>
              <a:srgbClr val="6C6C6C"/>
            </a:solidFill>
            <a:ln w="3175" cmpd="sng">
              <a:solidFill>
                <a:srgbClr val="000000"/>
              </a:solidFill>
              <a:prstDash val="solid"/>
              <a:round/>
              <a:headEnd/>
              <a:tailEnd/>
            </a:ln>
          </p:spPr>
          <p:txBody>
            <a:bodyPr/>
            <a:lstStyle/>
            <a:p>
              <a:endParaRPr lang="en-US"/>
            </a:p>
          </p:txBody>
        </p:sp>
        <p:sp>
          <p:nvSpPr>
            <p:cNvPr id="6841" name="Freeform 1957">
              <a:extLst>
                <a:ext uri="{FF2B5EF4-FFF2-40B4-BE49-F238E27FC236}">
                  <a16:creationId xmlns:a16="http://schemas.microsoft.com/office/drawing/2014/main" id="{4C9CA3B6-92AB-FA4A-8FA3-4835767B8538}"/>
                </a:ext>
              </a:extLst>
            </p:cNvPr>
            <p:cNvSpPr>
              <a:spLocks/>
            </p:cNvSpPr>
            <p:nvPr/>
          </p:nvSpPr>
          <p:spPr bwMode="auto">
            <a:xfrm>
              <a:off x="2611" y="1175"/>
              <a:ext cx="20" cy="25"/>
            </a:xfrm>
            <a:custGeom>
              <a:avLst/>
              <a:gdLst>
                <a:gd name="T0" fmla="*/ 7 w 38"/>
                <a:gd name="T1" fmla="*/ 25 h 51"/>
                <a:gd name="T2" fmla="*/ 20 w 38"/>
                <a:gd name="T3" fmla="*/ 20 h 51"/>
                <a:gd name="T4" fmla="*/ 7 w 38"/>
                <a:gd name="T5" fmla="*/ 0 h 51"/>
                <a:gd name="T6" fmla="*/ 0 w 38"/>
                <a:gd name="T7" fmla="*/ 3 h 51"/>
                <a:gd name="T8" fmla="*/ 7 w 38"/>
                <a:gd name="T9" fmla="*/ 25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51">
                  <a:moveTo>
                    <a:pt x="13" y="51"/>
                  </a:moveTo>
                  <a:lnTo>
                    <a:pt x="38" y="40"/>
                  </a:lnTo>
                  <a:lnTo>
                    <a:pt x="13" y="0"/>
                  </a:lnTo>
                  <a:lnTo>
                    <a:pt x="0" y="7"/>
                  </a:lnTo>
                  <a:lnTo>
                    <a:pt x="13" y="51"/>
                  </a:lnTo>
                  <a:close/>
                </a:path>
              </a:pathLst>
            </a:custGeom>
            <a:solidFill>
              <a:srgbClr val="E0E0E0"/>
            </a:solidFill>
            <a:ln w="3175" cmpd="sng">
              <a:solidFill>
                <a:srgbClr val="000000"/>
              </a:solidFill>
              <a:prstDash val="solid"/>
              <a:round/>
              <a:headEnd/>
              <a:tailEnd/>
            </a:ln>
          </p:spPr>
          <p:txBody>
            <a:bodyPr/>
            <a:lstStyle/>
            <a:p>
              <a:endParaRPr lang="en-US"/>
            </a:p>
          </p:txBody>
        </p:sp>
        <p:sp>
          <p:nvSpPr>
            <p:cNvPr id="6842" name="Freeform 1958">
              <a:extLst>
                <a:ext uri="{FF2B5EF4-FFF2-40B4-BE49-F238E27FC236}">
                  <a16:creationId xmlns:a16="http://schemas.microsoft.com/office/drawing/2014/main" id="{AEBD99E7-BDE4-024A-8CCC-463C150E1F25}"/>
                </a:ext>
              </a:extLst>
            </p:cNvPr>
            <p:cNvSpPr>
              <a:spLocks/>
            </p:cNvSpPr>
            <p:nvPr/>
          </p:nvSpPr>
          <p:spPr bwMode="auto">
            <a:xfrm>
              <a:off x="2603" y="1163"/>
              <a:ext cx="15" cy="15"/>
            </a:xfrm>
            <a:custGeom>
              <a:avLst/>
              <a:gdLst>
                <a:gd name="T0" fmla="*/ 9 w 30"/>
                <a:gd name="T1" fmla="*/ 15 h 32"/>
                <a:gd name="T2" fmla="*/ 15 w 30"/>
                <a:gd name="T3" fmla="*/ 12 h 32"/>
                <a:gd name="T4" fmla="*/ 0 w 30"/>
                <a:gd name="T5" fmla="*/ 0 h 32"/>
                <a:gd name="T6" fmla="*/ 9 w 30"/>
                <a:gd name="T7" fmla="*/ 15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32">
                  <a:moveTo>
                    <a:pt x="17" y="32"/>
                  </a:moveTo>
                  <a:lnTo>
                    <a:pt x="30" y="25"/>
                  </a:lnTo>
                  <a:lnTo>
                    <a:pt x="0" y="0"/>
                  </a:lnTo>
                  <a:lnTo>
                    <a:pt x="17" y="32"/>
                  </a:lnTo>
                  <a:close/>
                </a:path>
              </a:pathLst>
            </a:custGeom>
            <a:solidFill>
              <a:srgbClr val="E7E7E7"/>
            </a:solidFill>
            <a:ln w="3175" cmpd="sng">
              <a:solidFill>
                <a:srgbClr val="000000"/>
              </a:solidFill>
              <a:prstDash val="solid"/>
              <a:round/>
              <a:headEnd/>
              <a:tailEnd/>
            </a:ln>
          </p:spPr>
          <p:txBody>
            <a:bodyPr/>
            <a:lstStyle/>
            <a:p>
              <a:endParaRPr lang="en-US"/>
            </a:p>
          </p:txBody>
        </p:sp>
        <p:sp>
          <p:nvSpPr>
            <p:cNvPr id="6843" name="Rectangle 1959">
              <a:extLst>
                <a:ext uri="{FF2B5EF4-FFF2-40B4-BE49-F238E27FC236}">
                  <a16:creationId xmlns:a16="http://schemas.microsoft.com/office/drawing/2014/main" id="{6CDFF314-E3FD-8F45-8C54-DCCEB93D53C4}"/>
                </a:ext>
              </a:extLst>
            </p:cNvPr>
            <p:cNvSpPr>
              <a:spLocks noChangeArrowheads="1"/>
            </p:cNvSpPr>
            <p:nvPr/>
          </p:nvSpPr>
          <p:spPr bwMode="auto">
            <a:xfrm>
              <a:off x="576" y="738"/>
              <a:ext cx="1001"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HMI</a:t>
              </a:r>
              <a:endParaRPr lang="de-DE" altLang="en-US" sz="1200" b="0"/>
            </a:p>
          </p:txBody>
        </p:sp>
      </p:grpSp>
      <p:grpSp>
        <p:nvGrpSpPr>
          <p:cNvPr id="37800" name="Group 1960">
            <a:extLst>
              <a:ext uri="{FF2B5EF4-FFF2-40B4-BE49-F238E27FC236}">
                <a16:creationId xmlns:a16="http://schemas.microsoft.com/office/drawing/2014/main" id="{7AD67835-89A4-A745-9A0C-4D1467524834}"/>
              </a:ext>
            </a:extLst>
          </p:cNvPr>
          <p:cNvGrpSpPr>
            <a:grpSpLocks/>
          </p:cNvGrpSpPr>
          <p:nvPr/>
        </p:nvGrpSpPr>
        <p:grpSpPr bwMode="auto">
          <a:xfrm>
            <a:off x="2438400" y="5408950"/>
            <a:ext cx="7543800" cy="762000"/>
            <a:chOff x="816" y="3360"/>
            <a:chExt cx="4752" cy="480"/>
          </a:xfrm>
        </p:grpSpPr>
        <p:sp>
          <p:nvSpPr>
            <p:cNvPr id="6342" name="Rectangle 1961">
              <a:extLst>
                <a:ext uri="{FF2B5EF4-FFF2-40B4-BE49-F238E27FC236}">
                  <a16:creationId xmlns:a16="http://schemas.microsoft.com/office/drawing/2014/main" id="{1DE6A3F1-0078-3E45-9D42-5C441D74DF1E}"/>
                </a:ext>
              </a:extLst>
            </p:cNvPr>
            <p:cNvSpPr>
              <a:spLocks noChangeArrowheads="1"/>
            </p:cNvSpPr>
            <p:nvPr/>
          </p:nvSpPr>
          <p:spPr bwMode="auto">
            <a:xfrm>
              <a:off x="816" y="3360"/>
              <a:ext cx="3120" cy="480"/>
            </a:xfrm>
            <a:prstGeom prst="rect">
              <a:avLst/>
            </a:prstGeom>
            <a:gradFill rotWithShape="0">
              <a:gsLst>
                <a:gs pos="0">
                  <a:srgbClr val="FFFF99"/>
                </a:gs>
                <a:gs pos="50000">
                  <a:srgbClr val="FFFFCC"/>
                </a:gs>
                <a:gs pos="100000">
                  <a:srgbClr val="FFFF99"/>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43" name="Rectangle 1962">
              <a:extLst>
                <a:ext uri="{FF2B5EF4-FFF2-40B4-BE49-F238E27FC236}">
                  <a16:creationId xmlns:a16="http://schemas.microsoft.com/office/drawing/2014/main" id="{679AF9E0-4D34-974A-B16E-CDA1522A375A}"/>
                </a:ext>
              </a:extLst>
            </p:cNvPr>
            <p:cNvSpPr>
              <a:spLocks noChangeArrowheads="1"/>
            </p:cNvSpPr>
            <p:nvPr/>
          </p:nvSpPr>
          <p:spPr bwMode="auto">
            <a:xfrm>
              <a:off x="4119" y="3450"/>
              <a:ext cx="1449" cy="370"/>
            </a:xfrm>
            <a:prstGeom prst="rect">
              <a:avLst/>
            </a:prstGeom>
            <a:gradFill rotWithShape="0">
              <a:gsLst>
                <a:gs pos="0">
                  <a:srgbClr val="FFFF99"/>
                </a:gs>
                <a:gs pos="50000">
                  <a:srgbClr val="FFFFCC"/>
                </a:gs>
                <a:gs pos="100000">
                  <a:srgbClr val="FFFF99"/>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44" name="Rectangle 1963">
              <a:extLst>
                <a:ext uri="{FF2B5EF4-FFF2-40B4-BE49-F238E27FC236}">
                  <a16:creationId xmlns:a16="http://schemas.microsoft.com/office/drawing/2014/main" id="{AE824B0D-081B-EF48-9A0C-DC20F0273178}"/>
                </a:ext>
              </a:extLst>
            </p:cNvPr>
            <p:cNvSpPr>
              <a:spLocks noChangeArrowheads="1"/>
            </p:cNvSpPr>
            <p:nvPr/>
          </p:nvSpPr>
          <p:spPr bwMode="auto">
            <a:xfrm>
              <a:off x="4230" y="3578"/>
              <a:ext cx="281" cy="1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4612" tIns="36512" rIns="74612" bIns="36512">
              <a:spAutoFit/>
            </a:bodyPr>
            <a:lstStyle>
              <a:lvl1pPr defTabSz="617538">
                <a:lnSpc>
                  <a:spcPct val="90000"/>
                </a:lnSpc>
                <a:defRPr sz="1400" b="1">
                  <a:solidFill>
                    <a:schemeClr val="tx1"/>
                  </a:solidFill>
                  <a:latin typeface="Arial" panose="020B0604020202020204" pitchFamily="34" charset="0"/>
                </a:defRPr>
              </a:lvl1pPr>
              <a:lvl2pPr marL="742950" indent="-285750" defTabSz="617538">
                <a:lnSpc>
                  <a:spcPct val="90000"/>
                </a:lnSpc>
                <a:defRPr sz="1400" b="1">
                  <a:solidFill>
                    <a:schemeClr val="tx1"/>
                  </a:solidFill>
                  <a:latin typeface="Arial" panose="020B0604020202020204" pitchFamily="34" charset="0"/>
                </a:defRPr>
              </a:lvl2pPr>
              <a:lvl3pPr marL="1143000" indent="-228600" defTabSz="617538">
                <a:lnSpc>
                  <a:spcPct val="90000"/>
                </a:lnSpc>
                <a:defRPr sz="1400" b="1">
                  <a:solidFill>
                    <a:schemeClr val="tx1"/>
                  </a:solidFill>
                  <a:latin typeface="Arial" panose="020B0604020202020204" pitchFamily="34" charset="0"/>
                </a:defRPr>
              </a:lvl3pPr>
              <a:lvl4pPr marL="1600200" indent="-228600" defTabSz="617538">
                <a:lnSpc>
                  <a:spcPct val="90000"/>
                </a:lnSpc>
                <a:defRPr sz="1400" b="1">
                  <a:solidFill>
                    <a:schemeClr val="tx1"/>
                  </a:solidFill>
                  <a:latin typeface="Arial" panose="020B0604020202020204" pitchFamily="34" charset="0"/>
                </a:defRPr>
              </a:lvl4pPr>
              <a:lvl5pPr marL="2057400" indent="-228600" defTabSz="617538">
                <a:lnSpc>
                  <a:spcPct val="90000"/>
                </a:lnSpc>
                <a:defRPr sz="1400" b="1">
                  <a:solidFill>
                    <a:schemeClr val="tx1"/>
                  </a:solidFill>
                  <a:latin typeface="Arial" panose="020B0604020202020204" pitchFamily="34" charset="0"/>
                </a:defRPr>
              </a:lvl5pPr>
              <a:lvl6pPr marL="25146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a:t>ASI</a:t>
              </a:r>
            </a:p>
          </p:txBody>
        </p:sp>
        <p:grpSp>
          <p:nvGrpSpPr>
            <p:cNvPr id="6345" name="Group 1964">
              <a:extLst>
                <a:ext uri="{FF2B5EF4-FFF2-40B4-BE49-F238E27FC236}">
                  <a16:creationId xmlns:a16="http://schemas.microsoft.com/office/drawing/2014/main" id="{5D304D11-5C2F-0948-87C0-519711EDB4C0}"/>
                </a:ext>
              </a:extLst>
            </p:cNvPr>
            <p:cNvGrpSpPr>
              <a:grpSpLocks/>
            </p:cNvGrpSpPr>
            <p:nvPr/>
          </p:nvGrpSpPr>
          <p:grpSpPr bwMode="auto">
            <a:xfrm>
              <a:off x="3752" y="3460"/>
              <a:ext cx="523" cy="141"/>
              <a:chOff x="3752" y="3344"/>
              <a:chExt cx="523" cy="141"/>
            </a:xfrm>
          </p:grpSpPr>
          <p:sp>
            <p:nvSpPr>
              <p:cNvPr id="6542" name="Freeform 1965">
                <a:extLst>
                  <a:ext uri="{FF2B5EF4-FFF2-40B4-BE49-F238E27FC236}">
                    <a16:creationId xmlns:a16="http://schemas.microsoft.com/office/drawing/2014/main" id="{07CDDADE-3BB4-FD4E-A277-76061BF3CA46}"/>
                  </a:ext>
                </a:extLst>
              </p:cNvPr>
              <p:cNvSpPr>
                <a:spLocks/>
              </p:cNvSpPr>
              <p:nvPr/>
            </p:nvSpPr>
            <p:spPr bwMode="auto">
              <a:xfrm>
                <a:off x="3800" y="3406"/>
                <a:ext cx="1" cy="11"/>
              </a:xfrm>
              <a:custGeom>
                <a:avLst/>
                <a:gdLst>
                  <a:gd name="T0" fmla="*/ 0 w 1"/>
                  <a:gd name="T1" fmla="*/ 0 h 11"/>
                  <a:gd name="T2" fmla="*/ 0 w 1"/>
                  <a:gd name="T3" fmla="*/ 10 h 11"/>
                  <a:gd name="T4" fmla="*/ 0 w 1"/>
                  <a:gd name="T5" fmla="*/ 0 h 11"/>
                  <a:gd name="T6" fmla="*/ 0 60000 65536"/>
                  <a:gd name="T7" fmla="*/ 0 60000 65536"/>
                  <a:gd name="T8" fmla="*/ 0 60000 65536"/>
                </a:gdLst>
                <a:ahLst/>
                <a:cxnLst>
                  <a:cxn ang="T6">
                    <a:pos x="T0" y="T1"/>
                  </a:cxn>
                  <a:cxn ang="T7">
                    <a:pos x="T2" y="T3"/>
                  </a:cxn>
                  <a:cxn ang="T8">
                    <a:pos x="T4" y="T5"/>
                  </a:cxn>
                </a:cxnLst>
                <a:rect l="0" t="0" r="r" b="b"/>
                <a:pathLst>
                  <a:path w="1" h="11">
                    <a:moveTo>
                      <a:pt x="0" y="0"/>
                    </a:moveTo>
                    <a:lnTo>
                      <a:pt x="0" y="10"/>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43" name="Rectangle 1966">
                <a:extLst>
                  <a:ext uri="{FF2B5EF4-FFF2-40B4-BE49-F238E27FC236}">
                    <a16:creationId xmlns:a16="http://schemas.microsoft.com/office/drawing/2014/main" id="{23F66AB9-301A-5549-AB73-1F1098D9E1CD}"/>
                  </a:ext>
                </a:extLst>
              </p:cNvPr>
              <p:cNvSpPr>
                <a:spLocks noChangeArrowheads="1"/>
              </p:cNvSpPr>
              <p:nvPr/>
            </p:nvSpPr>
            <p:spPr bwMode="auto">
              <a:xfrm>
                <a:off x="3775" y="3375"/>
                <a:ext cx="25" cy="1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44" name="Rectangle 1967">
                <a:extLst>
                  <a:ext uri="{FF2B5EF4-FFF2-40B4-BE49-F238E27FC236}">
                    <a16:creationId xmlns:a16="http://schemas.microsoft.com/office/drawing/2014/main" id="{3D5B9AD2-E141-234F-92AF-74CB65AB0809}"/>
                  </a:ext>
                </a:extLst>
              </p:cNvPr>
              <p:cNvSpPr>
                <a:spLocks noChangeArrowheads="1"/>
              </p:cNvSpPr>
              <p:nvPr/>
            </p:nvSpPr>
            <p:spPr bwMode="auto">
              <a:xfrm>
                <a:off x="3775" y="3440"/>
                <a:ext cx="25" cy="1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45" name="Freeform 1968">
                <a:extLst>
                  <a:ext uri="{FF2B5EF4-FFF2-40B4-BE49-F238E27FC236}">
                    <a16:creationId xmlns:a16="http://schemas.microsoft.com/office/drawing/2014/main" id="{A1464279-A370-224A-B26D-DF4C98602290}"/>
                  </a:ext>
                </a:extLst>
              </p:cNvPr>
              <p:cNvSpPr>
                <a:spLocks/>
              </p:cNvSpPr>
              <p:nvPr/>
            </p:nvSpPr>
            <p:spPr bwMode="auto">
              <a:xfrm>
                <a:off x="3752" y="3357"/>
                <a:ext cx="28" cy="50"/>
              </a:xfrm>
              <a:custGeom>
                <a:avLst/>
                <a:gdLst>
                  <a:gd name="T0" fmla="*/ 0 w 28"/>
                  <a:gd name="T1" fmla="*/ 0 h 50"/>
                  <a:gd name="T2" fmla="*/ 27 w 28"/>
                  <a:gd name="T3" fmla="*/ 0 h 50"/>
                  <a:gd name="T4" fmla="*/ 27 w 28"/>
                  <a:gd name="T5" fmla="*/ 49 h 50"/>
                  <a:gd name="T6" fmla="*/ 0 w 28"/>
                  <a:gd name="T7" fmla="*/ 49 h 50"/>
                  <a:gd name="T8" fmla="*/ 0 w 28"/>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0">
                    <a:moveTo>
                      <a:pt x="0" y="0"/>
                    </a:moveTo>
                    <a:lnTo>
                      <a:pt x="27" y="0"/>
                    </a:lnTo>
                    <a:lnTo>
                      <a:pt x="27" y="49"/>
                    </a:lnTo>
                    <a:lnTo>
                      <a:pt x="0" y="49"/>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46" name="Freeform 1969">
                <a:extLst>
                  <a:ext uri="{FF2B5EF4-FFF2-40B4-BE49-F238E27FC236}">
                    <a16:creationId xmlns:a16="http://schemas.microsoft.com/office/drawing/2014/main" id="{A962474B-E7BC-D041-9292-D6653CFD7EAC}"/>
                  </a:ext>
                </a:extLst>
              </p:cNvPr>
              <p:cNvSpPr>
                <a:spLocks/>
              </p:cNvSpPr>
              <p:nvPr/>
            </p:nvSpPr>
            <p:spPr bwMode="auto">
              <a:xfrm>
                <a:off x="3752" y="3421"/>
                <a:ext cx="28" cy="50"/>
              </a:xfrm>
              <a:custGeom>
                <a:avLst/>
                <a:gdLst>
                  <a:gd name="T0" fmla="*/ 0 w 28"/>
                  <a:gd name="T1" fmla="*/ 0 h 50"/>
                  <a:gd name="T2" fmla="*/ 27 w 28"/>
                  <a:gd name="T3" fmla="*/ 0 h 50"/>
                  <a:gd name="T4" fmla="*/ 27 w 28"/>
                  <a:gd name="T5" fmla="*/ 49 h 50"/>
                  <a:gd name="T6" fmla="*/ 0 w 28"/>
                  <a:gd name="T7" fmla="*/ 49 h 50"/>
                  <a:gd name="T8" fmla="*/ 0 w 28"/>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0">
                    <a:moveTo>
                      <a:pt x="0" y="0"/>
                    </a:moveTo>
                    <a:lnTo>
                      <a:pt x="27" y="0"/>
                    </a:lnTo>
                    <a:lnTo>
                      <a:pt x="27" y="49"/>
                    </a:lnTo>
                    <a:lnTo>
                      <a:pt x="0" y="49"/>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47" name="Freeform 1970">
                <a:extLst>
                  <a:ext uri="{FF2B5EF4-FFF2-40B4-BE49-F238E27FC236}">
                    <a16:creationId xmlns:a16="http://schemas.microsoft.com/office/drawing/2014/main" id="{4145D11E-A08B-0245-B7D9-5B48AA63CFD2}"/>
                  </a:ext>
                </a:extLst>
              </p:cNvPr>
              <p:cNvSpPr>
                <a:spLocks/>
              </p:cNvSpPr>
              <p:nvPr/>
            </p:nvSpPr>
            <p:spPr bwMode="auto">
              <a:xfrm>
                <a:off x="3804" y="3344"/>
                <a:ext cx="416" cy="141"/>
              </a:xfrm>
              <a:custGeom>
                <a:avLst/>
                <a:gdLst>
                  <a:gd name="T0" fmla="*/ 0 w 416"/>
                  <a:gd name="T1" fmla="*/ 0 h 141"/>
                  <a:gd name="T2" fmla="*/ 415 w 416"/>
                  <a:gd name="T3" fmla="*/ 0 h 141"/>
                  <a:gd name="T4" fmla="*/ 415 w 416"/>
                  <a:gd name="T5" fmla="*/ 140 h 141"/>
                  <a:gd name="T6" fmla="*/ 0 w 416"/>
                  <a:gd name="T7" fmla="*/ 140 h 141"/>
                  <a:gd name="T8" fmla="*/ 0 w 416"/>
                  <a:gd name="T9" fmla="*/ 0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6" h="141">
                    <a:moveTo>
                      <a:pt x="0" y="0"/>
                    </a:moveTo>
                    <a:lnTo>
                      <a:pt x="415" y="0"/>
                    </a:lnTo>
                    <a:lnTo>
                      <a:pt x="415" y="140"/>
                    </a:lnTo>
                    <a:lnTo>
                      <a:pt x="0" y="140"/>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48" name="Oval 1971">
                <a:extLst>
                  <a:ext uri="{FF2B5EF4-FFF2-40B4-BE49-F238E27FC236}">
                    <a16:creationId xmlns:a16="http://schemas.microsoft.com/office/drawing/2014/main" id="{2FA1FABC-9578-1A40-B6EF-4E19E7772CB8}"/>
                  </a:ext>
                </a:extLst>
              </p:cNvPr>
              <p:cNvSpPr>
                <a:spLocks noChangeArrowheads="1"/>
              </p:cNvSpPr>
              <p:nvPr/>
            </p:nvSpPr>
            <p:spPr bwMode="auto">
              <a:xfrm>
                <a:off x="3847" y="3442"/>
                <a:ext cx="6"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49" name="Oval 1972">
                <a:extLst>
                  <a:ext uri="{FF2B5EF4-FFF2-40B4-BE49-F238E27FC236}">
                    <a16:creationId xmlns:a16="http://schemas.microsoft.com/office/drawing/2014/main" id="{33DA0322-57D9-0F42-8E0D-DC6D7FBF2DC5}"/>
                  </a:ext>
                </a:extLst>
              </p:cNvPr>
              <p:cNvSpPr>
                <a:spLocks noChangeArrowheads="1"/>
              </p:cNvSpPr>
              <p:nvPr/>
            </p:nvSpPr>
            <p:spPr bwMode="auto">
              <a:xfrm>
                <a:off x="3879" y="3442"/>
                <a:ext cx="6"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0" name="Oval 1973">
                <a:extLst>
                  <a:ext uri="{FF2B5EF4-FFF2-40B4-BE49-F238E27FC236}">
                    <a16:creationId xmlns:a16="http://schemas.microsoft.com/office/drawing/2014/main" id="{55F5F159-22B5-334C-92B6-48AF152EB4D7}"/>
                  </a:ext>
                </a:extLst>
              </p:cNvPr>
              <p:cNvSpPr>
                <a:spLocks noChangeArrowheads="1"/>
              </p:cNvSpPr>
              <p:nvPr/>
            </p:nvSpPr>
            <p:spPr bwMode="auto">
              <a:xfrm>
                <a:off x="3906" y="3442"/>
                <a:ext cx="6"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1" name="Oval 1974">
                <a:extLst>
                  <a:ext uri="{FF2B5EF4-FFF2-40B4-BE49-F238E27FC236}">
                    <a16:creationId xmlns:a16="http://schemas.microsoft.com/office/drawing/2014/main" id="{4FC2DBD4-7853-9241-8465-42EDC16F4D0B}"/>
                  </a:ext>
                </a:extLst>
              </p:cNvPr>
              <p:cNvSpPr>
                <a:spLocks noChangeArrowheads="1"/>
              </p:cNvSpPr>
              <p:nvPr/>
            </p:nvSpPr>
            <p:spPr bwMode="auto">
              <a:xfrm>
                <a:off x="3937" y="3442"/>
                <a:ext cx="8"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2" name="Oval 1975">
                <a:extLst>
                  <a:ext uri="{FF2B5EF4-FFF2-40B4-BE49-F238E27FC236}">
                    <a16:creationId xmlns:a16="http://schemas.microsoft.com/office/drawing/2014/main" id="{5977EB08-23DE-F443-B8C9-1EF58C90544D}"/>
                  </a:ext>
                </a:extLst>
              </p:cNvPr>
              <p:cNvSpPr>
                <a:spLocks noChangeArrowheads="1"/>
              </p:cNvSpPr>
              <p:nvPr/>
            </p:nvSpPr>
            <p:spPr bwMode="auto">
              <a:xfrm>
                <a:off x="3972" y="3418"/>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3" name="Oval 1976">
                <a:extLst>
                  <a:ext uri="{FF2B5EF4-FFF2-40B4-BE49-F238E27FC236}">
                    <a16:creationId xmlns:a16="http://schemas.microsoft.com/office/drawing/2014/main" id="{2774A8E1-D27A-1146-A580-58347141EF64}"/>
                  </a:ext>
                </a:extLst>
              </p:cNvPr>
              <p:cNvSpPr>
                <a:spLocks noChangeArrowheads="1"/>
              </p:cNvSpPr>
              <p:nvPr/>
            </p:nvSpPr>
            <p:spPr bwMode="auto">
              <a:xfrm>
                <a:off x="3972" y="3442"/>
                <a:ext cx="10"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4" name="Oval 1977">
                <a:extLst>
                  <a:ext uri="{FF2B5EF4-FFF2-40B4-BE49-F238E27FC236}">
                    <a16:creationId xmlns:a16="http://schemas.microsoft.com/office/drawing/2014/main" id="{1F5068FC-EE91-7F4B-8849-26858BD6B370}"/>
                  </a:ext>
                </a:extLst>
              </p:cNvPr>
              <p:cNvSpPr>
                <a:spLocks noChangeArrowheads="1"/>
              </p:cNvSpPr>
              <p:nvPr/>
            </p:nvSpPr>
            <p:spPr bwMode="auto">
              <a:xfrm>
                <a:off x="3972" y="3399"/>
                <a:ext cx="10" cy="1"/>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5" name="Rectangle 1978">
                <a:extLst>
                  <a:ext uri="{FF2B5EF4-FFF2-40B4-BE49-F238E27FC236}">
                    <a16:creationId xmlns:a16="http://schemas.microsoft.com/office/drawing/2014/main" id="{DEADEB13-CF2A-0348-B380-DDD7539DD4E3}"/>
                  </a:ext>
                </a:extLst>
              </p:cNvPr>
              <p:cNvSpPr>
                <a:spLocks noChangeArrowheads="1"/>
              </p:cNvSpPr>
              <p:nvPr/>
            </p:nvSpPr>
            <p:spPr bwMode="auto">
              <a:xfrm>
                <a:off x="3847" y="3386"/>
                <a:ext cx="43" cy="1"/>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6" name="Oval 1979">
                <a:extLst>
                  <a:ext uri="{FF2B5EF4-FFF2-40B4-BE49-F238E27FC236}">
                    <a16:creationId xmlns:a16="http://schemas.microsoft.com/office/drawing/2014/main" id="{536CE863-C597-C64E-B4BF-B1268B8CF9F7}"/>
                  </a:ext>
                </a:extLst>
              </p:cNvPr>
              <p:cNvSpPr>
                <a:spLocks noChangeArrowheads="1"/>
              </p:cNvSpPr>
              <p:nvPr/>
            </p:nvSpPr>
            <p:spPr bwMode="auto">
              <a:xfrm>
                <a:off x="3972" y="3376"/>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7" name="Oval 1980">
                <a:extLst>
                  <a:ext uri="{FF2B5EF4-FFF2-40B4-BE49-F238E27FC236}">
                    <a16:creationId xmlns:a16="http://schemas.microsoft.com/office/drawing/2014/main" id="{BAD8A987-5C04-6F43-860B-9A8EB0559205}"/>
                  </a:ext>
                </a:extLst>
              </p:cNvPr>
              <p:cNvSpPr>
                <a:spLocks noChangeArrowheads="1"/>
              </p:cNvSpPr>
              <p:nvPr/>
            </p:nvSpPr>
            <p:spPr bwMode="auto">
              <a:xfrm>
                <a:off x="4070" y="3399"/>
                <a:ext cx="59" cy="2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8" name="Rectangle 1981">
                <a:extLst>
                  <a:ext uri="{FF2B5EF4-FFF2-40B4-BE49-F238E27FC236}">
                    <a16:creationId xmlns:a16="http://schemas.microsoft.com/office/drawing/2014/main" id="{03643F63-580C-984E-831A-2DDD6D09E493}"/>
                  </a:ext>
                </a:extLst>
              </p:cNvPr>
              <p:cNvSpPr>
                <a:spLocks noChangeArrowheads="1"/>
              </p:cNvSpPr>
              <p:nvPr/>
            </p:nvSpPr>
            <p:spPr bwMode="auto">
              <a:xfrm>
                <a:off x="4223" y="3404"/>
                <a:ext cx="24" cy="16"/>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559" name="Freeform 1982">
                <a:extLst>
                  <a:ext uri="{FF2B5EF4-FFF2-40B4-BE49-F238E27FC236}">
                    <a16:creationId xmlns:a16="http://schemas.microsoft.com/office/drawing/2014/main" id="{D5D44A0E-D3D7-1D48-AF37-F468234BA875}"/>
                  </a:ext>
                </a:extLst>
              </p:cNvPr>
              <p:cNvSpPr>
                <a:spLocks/>
              </p:cNvSpPr>
              <p:nvPr/>
            </p:nvSpPr>
            <p:spPr bwMode="auto">
              <a:xfrm>
                <a:off x="4251" y="3387"/>
                <a:ext cx="24" cy="50"/>
              </a:xfrm>
              <a:custGeom>
                <a:avLst/>
                <a:gdLst>
                  <a:gd name="T0" fmla="*/ 0 w 24"/>
                  <a:gd name="T1" fmla="*/ 0 h 50"/>
                  <a:gd name="T2" fmla="*/ 23 w 24"/>
                  <a:gd name="T3" fmla="*/ 0 h 50"/>
                  <a:gd name="T4" fmla="*/ 23 w 24"/>
                  <a:gd name="T5" fmla="*/ 49 h 50"/>
                  <a:gd name="T6" fmla="*/ 0 w 24"/>
                  <a:gd name="T7" fmla="*/ 49 h 50"/>
                  <a:gd name="T8" fmla="*/ 0 w 24"/>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0">
                    <a:moveTo>
                      <a:pt x="0" y="0"/>
                    </a:moveTo>
                    <a:lnTo>
                      <a:pt x="23" y="0"/>
                    </a:lnTo>
                    <a:lnTo>
                      <a:pt x="23" y="49"/>
                    </a:lnTo>
                    <a:lnTo>
                      <a:pt x="0" y="49"/>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6346" name="Rectangle 1983">
              <a:extLst>
                <a:ext uri="{FF2B5EF4-FFF2-40B4-BE49-F238E27FC236}">
                  <a16:creationId xmlns:a16="http://schemas.microsoft.com/office/drawing/2014/main" id="{BDDCF894-7EC6-CB4A-9F63-257AE294D7B0}"/>
                </a:ext>
              </a:extLst>
            </p:cNvPr>
            <p:cNvSpPr>
              <a:spLocks noChangeArrowheads="1"/>
            </p:cNvSpPr>
            <p:nvPr/>
          </p:nvSpPr>
          <p:spPr bwMode="auto">
            <a:xfrm>
              <a:off x="3342" y="3537"/>
              <a:ext cx="141" cy="3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47" name="Line 1984">
              <a:extLst>
                <a:ext uri="{FF2B5EF4-FFF2-40B4-BE49-F238E27FC236}">
                  <a16:creationId xmlns:a16="http://schemas.microsoft.com/office/drawing/2014/main" id="{82BFABC6-0C86-6040-B08D-40F8BD2BD9B8}"/>
                </a:ext>
              </a:extLst>
            </p:cNvPr>
            <p:cNvSpPr>
              <a:spLocks noChangeShapeType="1"/>
            </p:cNvSpPr>
            <p:nvPr/>
          </p:nvSpPr>
          <p:spPr bwMode="auto">
            <a:xfrm>
              <a:off x="3310" y="3762"/>
              <a:ext cx="2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48" name="Line 1985">
              <a:extLst>
                <a:ext uri="{FF2B5EF4-FFF2-40B4-BE49-F238E27FC236}">
                  <a16:creationId xmlns:a16="http://schemas.microsoft.com/office/drawing/2014/main" id="{4DF5BB4B-3B04-464E-A6BF-40E06BABAEEF}"/>
                </a:ext>
              </a:extLst>
            </p:cNvPr>
            <p:cNvSpPr>
              <a:spLocks noChangeShapeType="1"/>
            </p:cNvSpPr>
            <p:nvPr/>
          </p:nvSpPr>
          <p:spPr bwMode="auto">
            <a:xfrm flipH="1" flipV="1">
              <a:off x="3412" y="3623"/>
              <a:ext cx="119" cy="1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49" name="Line 1986">
              <a:extLst>
                <a:ext uri="{FF2B5EF4-FFF2-40B4-BE49-F238E27FC236}">
                  <a16:creationId xmlns:a16="http://schemas.microsoft.com/office/drawing/2014/main" id="{C390DFAC-C00B-3B42-BFAB-C21FAF84810E}"/>
                </a:ext>
              </a:extLst>
            </p:cNvPr>
            <p:cNvSpPr>
              <a:spLocks noChangeShapeType="1"/>
            </p:cNvSpPr>
            <p:nvPr/>
          </p:nvSpPr>
          <p:spPr bwMode="auto">
            <a:xfrm flipV="1">
              <a:off x="3308" y="3623"/>
              <a:ext cx="104" cy="1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50" name="Oval 1987">
              <a:extLst>
                <a:ext uri="{FF2B5EF4-FFF2-40B4-BE49-F238E27FC236}">
                  <a16:creationId xmlns:a16="http://schemas.microsoft.com/office/drawing/2014/main" id="{89AD44E3-783E-9A43-975C-43B366544AA9}"/>
                </a:ext>
              </a:extLst>
            </p:cNvPr>
            <p:cNvSpPr>
              <a:spLocks noChangeArrowheads="1"/>
            </p:cNvSpPr>
            <p:nvPr/>
          </p:nvSpPr>
          <p:spPr bwMode="auto">
            <a:xfrm>
              <a:off x="3308" y="3557"/>
              <a:ext cx="208" cy="15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6351" name="Group 1988">
              <a:extLst>
                <a:ext uri="{FF2B5EF4-FFF2-40B4-BE49-F238E27FC236}">
                  <a16:creationId xmlns:a16="http://schemas.microsoft.com/office/drawing/2014/main" id="{A4020A9C-FC34-8F43-BEAE-AC2082D7FBC9}"/>
                </a:ext>
              </a:extLst>
            </p:cNvPr>
            <p:cNvGrpSpPr>
              <a:grpSpLocks/>
            </p:cNvGrpSpPr>
            <p:nvPr/>
          </p:nvGrpSpPr>
          <p:grpSpPr bwMode="auto">
            <a:xfrm>
              <a:off x="1766" y="3456"/>
              <a:ext cx="656" cy="283"/>
              <a:chOff x="1766" y="3262"/>
              <a:chExt cx="656" cy="283"/>
            </a:xfrm>
          </p:grpSpPr>
          <p:sp>
            <p:nvSpPr>
              <p:cNvPr id="6396" name="Line 1989">
                <a:extLst>
                  <a:ext uri="{FF2B5EF4-FFF2-40B4-BE49-F238E27FC236}">
                    <a16:creationId xmlns:a16="http://schemas.microsoft.com/office/drawing/2014/main" id="{508CD99F-7BDE-BA42-95E7-BECD494D5AE0}"/>
                  </a:ext>
                </a:extLst>
              </p:cNvPr>
              <p:cNvSpPr>
                <a:spLocks noChangeShapeType="1"/>
              </p:cNvSpPr>
              <p:nvPr/>
            </p:nvSpPr>
            <p:spPr bwMode="auto">
              <a:xfrm flipH="1">
                <a:off x="2281" y="3268"/>
                <a:ext cx="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97" name="Freeform 1990">
                <a:extLst>
                  <a:ext uri="{FF2B5EF4-FFF2-40B4-BE49-F238E27FC236}">
                    <a16:creationId xmlns:a16="http://schemas.microsoft.com/office/drawing/2014/main" id="{0C962BBF-ADC8-7147-A31B-A89C825E874E}"/>
                  </a:ext>
                </a:extLst>
              </p:cNvPr>
              <p:cNvSpPr>
                <a:spLocks/>
              </p:cNvSpPr>
              <p:nvPr/>
            </p:nvSpPr>
            <p:spPr bwMode="auto">
              <a:xfrm>
                <a:off x="1901" y="3288"/>
                <a:ext cx="206" cy="253"/>
              </a:xfrm>
              <a:custGeom>
                <a:avLst/>
                <a:gdLst>
                  <a:gd name="T0" fmla="*/ 0 w 206"/>
                  <a:gd name="T1" fmla="*/ 0 h 253"/>
                  <a:gd name="T2" fmla="*/ 0 w 206"/>
                  <a:gd name="T3" fmla="*/ 252 h 253"/>
                  <a:gd name="T4" fmla="*/ 205 w 206"/>
                  <a:gd name="T5" fmla="*/ 252 h 253"/>
                  <a:gd name="T6" fmla="*/ 205 w 206"/>
                  <a:gd name="T7" fmla="*/ 0 h 253"/>
                  <a:gd name="T8" fmla="*/ 0 w 206"/>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53">
                    <a:moveTo>
                      <a:pt x="0" y="0"/>
                    </a:moveTo>
                    <a:lnTo>
                      <a:pt x="0" y="252"/>
                    </a:lnTo>
                    <a:lnTo>
                      <a:pt x="205" y="252"/>
                    </a:lnTo>
                    <a:lnTo>
                      <a:pt x="205"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98" name="Freeform 1991">
                <a:extLst>
                  <a:ext uri="{FF2B5EF4-FFF2-40B4-BE49-F238E27FC236}">
                    <a16:creationId xmlns:a16="http://schemas.microsoft.com/office/drawing/2014/main" id="{69EDBADA-E3FB-B34D-B154-1ECFAE991759}"/>
                  </a:ext>
                </a:extLst>
              </p:cNvPr>
              <p:cNvSpPr>
                <a:spLocks/>
              </p:cNvSpPr>
              <p:nvPr/>
            </p:nvSpPr>
            <p:spPr bwMode="auto">
              <a:xfrm>
                <a:off x="1896" y="3285"/>
                <a:ext cx="214" cy="260"/>
              </a:xfrm>
              <a:custGeom>
                <a:avLst/>
                <a:gdLst>
                  <a:gd name="T0" fmla="*/ 4 w 214"/>
                  <a:gd name="T1" fmla="*/ 0 h 260"/>
                  <a:gd name="T2" fmla="*/ 0 w 214"/>
                  <a:gd name="T3" fmla="*/ 0 h 260"/>
                  <a:gd name="T4" fmla="*/ 0 w 214"/>
                  <a:gd name="T5" fmla="*/ 259 h 260"/>
                  <a:gd name="T6" fmla="*/ 209 w 214"/>
                  <a:gd name="T7" fmla="*/ 259 h 260"/>
                  <a:gd name="T8" fmla="*/ 209 w 214"/>
                  <a:gd name="T9" fmla="*/ 256 h 260"/>
                  <a:gd name="T10" fmla="*/ 213 w 214"/>
                  <a:gd name="T11" fmla="*/ 256 h 260"/>
                  <a:gd name="T12" fmla="*/ 213 w 214"/>
                  <a:gd name="T13" fmla="*/ 0 h 260"/>
                  <a:gd name="T14" fmla="*/ 209 w 214"/>
                  <a:gd name="T15" fmla="*/ 0 h 260"/>
                  <a:gd name="T16" fmla="*/ 4 w 214"/>
                  <a:gd name="T17" fmla="*/ 0 h 260"/>
                  <a:gd name="T18" fmla="*/ 4 w 214"/>
                  <a:gd name="T19" fmla="*/ 6 h 260"/>
                  <a:gd name="T20" fmla="*/ 209 w 214"/>
                  <a:gd name="T21" fmla="*/ 6 h 260"/>
                  <a:gd name="T22" fmla="*/ 204 w 214"/>
                  <a:gd name="T23" fmla="*/ 3 h 260"/>
                  <a:gd name="T24" fmla="*/ 204 w 214"/>
                  <a:gd name="T25" fmla="*/ 256 h 260"/>
                  <a:gd name="T26" fmla="*/ 209 w 214"/>
                  <a:gd name="T27" fmla="*/ 253 h 260"/>
                  <a:gd name="T28" fmla="*/ 4 w 214"/>
                  <a:gd name="T29" fmla="*/ 253 h 260"/>
                  <a:gd name="T30" fmla="*/ 8 w 214"/>
                  <a:gd name="T31" fmla="*/ 256 h 260"/>
                  <a:gd name="T32" fmla="*/ 8 w 214"/>
                  <a:gd name="T33" fmla="*/ 3 h 260"/>
                  <a:gd name="T34" fmla="*/ 4 w 214"/>
                  <a:gd name="T35" fmla="*/ 6 h 260"/>
                  <a:gd name="T36" fmla="*/ 4 w 214"/>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4" h="260">
                    <a:moveTo>
                      <a:pt x="4" y="0"/>
                    </a:moveTo>
                    <a:lnTo>
                      <a:pt x="0" y="0"/>
                    </a:lnTo>
                    <a:lnTo>
                      <a:pt x="0" y="259"/>
                    </a:lnTo>
                    <a:lnTo>
                      <a:pt x="209" y="259"/>
                    </a:lnTo>
                    <a:lnTo>
                      <a:pt x="209" y="256"/>
                    </a:lnTo>
                    <a:lnTo>
                      <a:pt x="213" y="256"/>
                    </a:lnTo>
                    <a:lnTo>
                      <a:pt x="213" y="0"/>
                    </a:lnTo>
                    <a:lnTo>
                      <a:pt x="209" y="0"/>
                    </a:lnTo>
                    <a:lnTo>
                      <a:pt x="4" y="0"/>
                    </a:lnTo>
                    <a:lnTo>
                      <a:pt x="4" y="6"/>
                    </a:lnTo>
                    <a:lnTo>
                      <a:pt x="209" y="6"/>
                    </a:lnTo>
                    <a:lnTo>
                      <a:pt x="204" y="3"/>
                    </a:lnTo>
                    <a:lnTo>
                      <a:pt x="204" y="256"/>
                    </a:lnTo>
                    <a:lnTo>
                      <a:pt x="209" y="253"/>
                    </a:lnTo>
                    <a:lnTo>
                      <a:pt x="4" y="253"/>
                    </a:lnTo>
                    <a:lnTo>
                      <a:pt x="8" y="256"/>
                    </a:lnTo>
                    <a:lnTo>
                      <a:pt x="8"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99" name="Freeform 1992">
                <a:extLst>
                  <a:ext uri="{FF2B5EF4-FFF2-40B4-BE49-F238E27FC236}">
                    <a16:creationId xmlns:a16="http://schemas.microsoft.com/office/drawing/2014/main" id="{33259D0D-DBE8-E54A-8D32-7CD436CDAC2A}"/>
                  </a:ext>
                </a:extLst>
              </p:cNvPr>
              <p:cNvSpPr>
                <a:spLocks/>
              </p:cNvSpPr>
              <p:nvPr/>
            </p:nvSpPr>
            <p:spPr bwMode="auto">
              <a:xfrm>
                <a:off x="1911" y="3298"/>
                <a:ext cx="71" cy="12"/>
              </a:xfrm>
              <a:custGeom>
                <a:avLst/>
                <a:gdLst>
                  <a:gd name="T0" fmla="*/ 0 w 71"/>
                  <a:gd name="T1" fmla="*/ 0 h 12"/>
                  <a:gd name="T2" fmla="*/ 0 w 71"/>
                  <a:gd name="T3" fmla="*/ 11 h 12"/>
                  <a:gd name="T4" fmla="*/ 70 w 71"/>
                  <a:gd name="T5" fmla="*/ 11 h 12"/>
                  <a:gd name="T6" fmla="*/ 70 w 71"/>
                  <a:gd name="T7" fmla="*/ 0 h 12"/>
                  <a:gd name="T8" fmla="*/ 0 w 7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12">
                    <a:moveTo>
                      <a:pt x="0" y="0"/>
                    </a:moveTo>
                    <a:lnTo>
                      <a:pt x="0" y="11"/>
                    </a:lnTo>
                    <a:lnTo>
                      <a:pt x="70" y="11"/>
                    </a:lnTo>
                    <a:lnTo>
                      <a:pt x="7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00" name="Freeform 1993">
                <a:extLst>
                  <a:ext uri="{FF2B5EF4-FFF2-40B4-BE49-F238E27FC236}">
                    <a16:creationId xmlns:a16="http://schemas.microsoft.com/office/drawing/2014/main" id="{BFF5BDBD-1EE2-DF4A-B2B1-73D89C1B8306}"/>
                  </a:ext>
                </a:extLst>
              </p:cNvPr>
              <p:cNvSpPr>
                <a:spLocks/>
              </p:cNvSpPr>
              <p:nvPr/>
            </p:nvSpPr>
            <p:spPr bwMode="auto">
              <a:xfrm>
                <a:off x="2005" y="3288"/>
                <a:ext cx="100" cy="253"/>
              </a:xfrm>
              <a:custGeom>
                <a:avLst/>
                <a:gdLst>
                  <a:gd name="T0" fmla="*/ 0 w 100"/>
                  <a:gd name="T1" fmla="*/ 0 h 253"/>
                  <a:gd name="T2" fmla="*/ 0 w 100"/>
                  <a:gd name="T3" fmla="*/ 252 h 253"/>
                  <a:gd name="T4" fmla="*/ 99 w 100"/>
                  <a:gd name="T5" fmla="*/ 252 h 253"/>
                  <a:gd name="T6" fmla="*/ 99 w 100"/>
                  <a:gd name="T7" fmla="*/ 0 h 253"/>
                  <a:gd name="T8" fmla="*/ 0 w 100"/>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253">
                    <a:moveTo>
                      <a:pt x="0" y="0"/>
                    </a:moveTo>
                    <a:lnTo>
                      <a:pt x="0" y="252"/>
                    </a:lnTo>
                    <a:lnTo>
                      <a:pt x="99" y="252"/>
                    </a:lnTo>
                    <a:lnTo>
                      <a:pt x="99"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01" name="Freeform 1994">
                <a:extLst>
                  <a:ext uri="{FF2B5EF4-FFF2-40B4-BE49-F238E27FC236}">
                    <a16:creationId xmlns:a16="http://schemas.microsoft.com/office/drawing/2014/main" id="{60577B0A-07D4-EB40-94C5-D8712AECE530}"/>
                  </a:ext>
                </a:extLst>
              </p:cNvPr>
              <p:cNvSpPr>
                <a:spLocks/>
              </p:cNvSpPr>
              <p:nvPr/>
            </p:nvSpPr>
            <p:spPr bwMode="auto">
              <a:xfrm>
                <a:off x="2105" y="3285"/>
                <a:ext cx="107" cy="260"/>
              </a:xfrm>
              <a:custGeom>
                <a:avLst/>
                <a:gdLst>
                  <a:gd name="T0" fmla="*/ 4 w 107"/>
                  <a:gd name="T1" fmla="*/ 0 h 260"/>
                  <a:gd name="T2" fmla="*/ 0 w 107"/>
                  <a:gd name="T3" fmla="*/ 0 h 260"/>
                  <a:gd name="T4" fmla="*/ 0 w 107"/>
                  <a:gd name="T5" fmla="*/ 259 h 260"/>
                  <a:gd name="T6" fmla="*/ 103 w 107"/>
                  <a:gd name="T7" fmla="*/ 259 h 260"/>
                  <a:gd name="T8" fmla="*/ 103 w 107"/>
                  <a:gd name="T9" fmla="*/ 256 h 260"/>
                  <a:gd name="T10" fmla="*/ 106 w 107"/>
                  <a:gd name="T11" fmla="*/ 256 h 260"/>
                  <a:gd name="T12" fmla="*/ 106 w 107"/>
                  <a:gd name="T13" fmla="*/ 0 h 260"/>
                  <a:gd name="T14" fmla="*/ 103 w 107"/>
                  <a:gd name="T15" fmla="*/ 0 h 260"/>
                  <a:gd name="T16" fmla="*/ 4 w 107"/>
                  <a:gd name="T17" fmla="*/ 0 h 260"/>
                  <a:gd name="T18" fmla="*/ 4 w 107"/>
                  <a:gd name="T19" fmla="*/ 6 h 260"/>
                  <a:gd name="T20" fmla="*/ 103 w 107"/>
                  <a:gd name="T21" fmla="*/ 6 h 260"/>
                  <a:gd name="T22" fmla="*/ 98 w 107"/>
                  <a:gd name="T23" fmla="*/ 3 h 260"/>
                  <a:gd name="T24" fmla="*/ 98 w 107"/>
                  <a:gd name="T25" fmla="*/ 256 h 260"/>
                  <a:gd name="T26" fmla="*/ 103 w 107"/>
                  <a:gd name="T27" fmla="*/ 253 h 260"/>
                  <a:gd name="T28" fmla="*/ 4 w 107"/>
                  <a:gd name="T29" fmla="*/ 253 h 260"/>
                  <a:gd name="T30" fmla="*/ 9 w 107"/>
                  <a:gd name="T31" fmla="*/ 256 h 260"/>
                  <a:gd name="T32" fmla="*/ 9 w 107"/>
                  <a:gd name="T33" fmla="*/ 3 h 260"/>
                  <a:gd name="T34" fmla="*/ 4 w 107"/>
                  <a:gd name="T35" fmla="*/ 6 h 260"/>
                  <a:gd name="T36" fmla="*/ 4 w 107"/>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260">
                    <a:moveTo>
                      <a:pt x="4" y="0"/>
                    </a:moveTo>
                    <a:lnTo>
                      <a:pt x="0" y="0"/>
                    </a:lnTo>
                    <a:lnTo>
                      <a:pt x="0" y="259"/>
                    </a:lnTo>
                    <a:lnTo>
                      <a:pt x="103" y="259"/>
                    </a:lnTo>
                    <a:lnTo>
                      <a:pt x="103" y="256"/>
                    </a:lnTo>
                    <a:lnTo>
                      <a:pt x="106" y="256"/>
                    </a:lnTo>
                    <a:lnTo>
                      <a:pt x="106" y="0"/>
                    </a:lnTo>
                    <a:lnTo>
                      <a:pt x="103" y="0"/>
                    </a:lnTo>
                    <a:lnTo>
                      <a:pt x="4" y="0"/>
                    </a:lnTo>
                    <a:lnTo>
                      <a:pt x="4" y="6"/>
                    </a:lnTo>
                    <a:lnTo>
                      <a:pt x="103" y="6"/>
                    </a:lnTo>
                    <a:lnTo>
                      <a:pt x="98" y="3"/>
                    </a:lnTo>
                    <a:lnTo>
                      <a:pt x="98" y="256"/>
                    </a:lnTo>
                    <a:lnTo>
                      <a:pt x="103" y="253"/>
                    </a:lnTo>
                    <a:lnTo>
                      <a:pt x="4" y="253"/>
                    </a:lnTo>
                    <a:lnTo>
                      <a:pt x="9" y="256"/>
                    </a:lnTo>
                    <a:lnTo>
                      <a:pt x="9"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02" name="Freeform 1995">
                <a:extLst>
                  <a:ext uri="{FF2B5EF4-FFF2-40B4-BE49-F238E27FC236}">
                    <a16:creationId xmlns:a16="http://schemas.microsoft.com/office/drawing/2014/main" id="{E4679FC9-1C9A-F34C-94A0-6AD9575CBD1D}"/>
                  </a:ext>
                </a:extLst>
              </p:cNvPr>
              <p:cNvSpPr>
                <a:spLocks/>
              </p:cNvSpPr>
              <p:nvPr/>
            </p:nvSpPr>
            <p:spPr bwMode="auto">
              <a:xfrm>
                <a:off x="2186" y="3298"/>
                <a:ext cx="14" cy="52"/>
              </a:xfrm>
              <a:custGeom>
                <a:avLst/>
                <a:gdLst>
                  <a:gd name="T0" fmla="*/ 0 w 14"/>
                  <a:gd name="T1" fmla="*/ 0 h 52"/>
                  <a:gd name="T2" fmla="*/ 0 w 14"/>
                  <a:gd name="T3" fmla="*/ 51 h 52"/>
                  <a:gd name="T4" fmla="*/ 13 w 14"/>
                  <a:gd name="T5" fmla="*/ 51 h 52"/>
                  <a:gd name="T6" fmla="*/ 13 w 14"/>
                  <a:gd name="T7" fmla="*/ 0 h 52"/>
                  <a:gd name="T8" fmla="*/ 0 w 14"/>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2">
                    <a:moveTo>
                      <a:pt x="0" y="0"/>
                    </a:moveTo>
                    <a:lnTo>
                      <a:pt x="0" y="51"/>
                    </a:lnTo>
                    <a:lnTo>
                      <a:pt x="13" y="51"/>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03" name="Line 1996">
                <a:extLst>
                  <a:ext uri="{FF2B5EF4-FFF2-40B4-BE49-F238E27FC236}">
                    <a16:creationId xmlns:a16="http://schemas.microsoft.com/office/drawing/2014/main" id="{6E2CA88E-69D4-5840-BE10-7A188AE15185}"/>
                  </a:ext>
                </a:extLst>
              </p:cNvPr>
              <p:cNvSpPr>
                <a:spLocks noChangeShapeType="1"/>
              </p:cNvSpPr>
              <p:nvPr/>
            </p:nvSpPr>
            <p:spPr bwMode="auto">
              <a:xfrm>
                <a:off x="2190" y="330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04" name="Line 1997">
                <a:extLst>
                  <a:ext uri="{FF2B5EF4-FFF2-40B4-BE49-F238E27FC236}">
                    <a16:creationId xmlns:a16="http://schemas.microsoft.com/office/drawing/2014/main" id="{805AC90B-6417-6C40-81E0-6239F5E89F18}"/>
                  </a:ext>
                </a:extLst>
              </p:cNvPr>
              <p:cNvSpPr>
                <a:spLocks noChangeShapeType="1"/>
              </p:cNvSpPr>
              <p:nvPr/>
            </p:nvSpPr>
            <p:spPr bwMode="auto">
              <a:xfrm>
                <a:off x="2190" y="331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05" name="Line 1998">
                <a:extLst>
                  <a:ext uri="{FF2B5EF4-FFF2-40B4-BE49-F238E27FC236}">
                    <a16:creationId xmlns:a16="http://schemas.microsoft.com/office/drawing/2014/main" id="{2992416E-1988-3446-AE4E-35DE828F93DE}"/>
                  </a:ext>
                </a:extLst>
              </p:cNvPr>
              <p:cNvSpPr>
                <a:spLocks noChangeShapeType="1"/>
              </p:cNvSpPr>
              <p:nvPr/>
            </p:nvSpPr>
            <p:spPr bwMode="auto">
              <a:xfrm>
                <a:off x="2190" y="332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06" name="Line 1999">
                <a:extLst>
                  <a:ext uri="{FF2B5EF4-FFF2-40B4-BE49-F238E27FC236}">
                    <a16:creationId xmlns:a16="http://schemas.microsoft.com/office/drawing/2014/main" id="{E05552C3-7AEF-CA4D-9C0D-5FAC394E1938}"/>
                  </a:ext>
                </a:extLst>
              </p:cNvPr>
              <p:cNvSpPr>
                <a:spLocks noChangeShapeType="1"/>
              </p:cNvSpPr>
              <p:nvPr/>
            </p:nvSpPr>
            <p:spPr bwMode="auto">
              <a:xfrm>
                <a:off x="2190" y="333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07" name="Freeform 2000">
                <a:extLst>
                  <a:ext uri="{FF2B5EF4-FFF2-40B4-BE49-F238E27FC236}">
                    <a16:creationId xmlns:a16="http://schemas.microsoft.com/office/drawing/2014/main" id="{550AA652-D960-AC4E-8F39-89E658199C06}"/>
                  </a:ext>
                </a:extLst>
              </p:cNvPr>
              <p:cNvSpPr>
                <a:spLocks/>
              </p:cNvSpPr>
              <p:nvPr/>
            </p:nvSpPr>
            <p:spPr bwMode="auto">
              <a:xfrm>
                <a:off x="2186" y="3349"/>
                <a:ext cx="14" cy="56"/>
              </a:xfrm>
              <a:custGeom>
                <a:avLst/>
                <a:gdLst>
                  <a:gd name="T0" fmla="*/ 0 w 14"/>
                  <a:gd name="T1" fmla="*/ 0 h 56"/>
                  <a:gd name="T2" fmla="*/ 0 w 14"/>
                  <a:gd name="T3" fmla="*/ 55 h 56"/>
                  <a:gd name="T4" fmla="*/ 13 w 14"/>
                  <a:gd name="T5" fmla="*/ 55 h 56"/>
                  <a:gd name="T6" fmla="*/ 13 w 14"/>
                  <a:gd name="T7" fmla="*/ 0 h 56"/>
                  <a:gd name="T8" fmla="*/ 0 w 14"/>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6">
                    <a:moveTo>
                      <a:pt x="0" y="0"/>
                    </a:moveTo>
                    <a:lnTo>
                      <a:pt x="0" y="55"/>
                    </a:lnTo>
                    <a:lnTo>
                      <a:pt x="13" y="55"/>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08" name="Line 2001">
                <a:extLst>
                  <a:ext uri="{FF2B5EF4-FFF2-40B4-BE49-F238E27FC236}">
                    <a16:creationId xmlns:a16="http://schemas.microsoft.com/office/drawing/2014/main" id="{C05F51AE-0606-E641-8F8B-013265C0F8C7}"/>
                  </a:ext>
                </a:extLst>
              </p:cNvPr>
              <p:cNvSpPr>
                <a:spLocks noChangeShapeType="1"/>
              </p:cNvSpPr>
              <p:nvPr/>
            </p:nvSpPr>
            <p:spPr bwMode="auto">
              <a:xfrm>
                <a:off x="2190" y="3360"/>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09" name="Freeform 2002">
                <a:extLst>
                  <a:ext uri="{FF2B5EF4-FFF2-40B4-BE49-F238E27FC236}">
                    <a16:creationId xmlns:a16="http://schemas.microsoft.com/office/drawing/2014/main" id="{570C8728-2839-F747-9179-219542E763FC}"/>
                  </a:ext>
                </a:extLst>
              </p:cNvPr>
              <p:cNvSpPr>
                <a:spLocks/>
              </p:cNvSpPr>
              <p:nvPr/>
            </p:nvSpPr>
            <p:spPr bwMode="auto">
              <a:xfrm>
                <a:off x="2121" y="3309"/>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0" name="Freeform 2003">
                <a:extLst>
                  <a:ext uri="{FF2B5EF4-FFF2-40B4-BE49-F238E27FC236}">
                    <a16:creationId xmlns:a16="http://schemas.microsoft.com/office/drawing/2014/main" id="{7B5AA533-6516-9E47-B53E-E57D14176461}"/>
                  </a:ext>
                </a:extLst>
              </p:cNvPr>
              <p:cNvSpPr>
                <a:spLocks/>
              </p:cNvSpPr>
              <p:nvPr/>
            </p:nvSpPr>
            <p:spPr bwMode="auto">
              <a:xfrm>
                <a:off x="2121" y="3319"/>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1" name="Freeform 2004">
                <a:extLst>
                  <a:ext uri="{FF2B5EF4-FFF2-40B4-BE49-F238E27FC236}">
                    <a16:creationId xmlns:a16="http://schemas.microsoft.com/office/drawing/2014/main" id="{C6DEB11C-FBBA-B543-9F76-83E8C2FAA7E6}"/>
                  </a:ext>
                </a:extLst>
              </p:cNvPr>
              <p:cNvSpPr>
                <a:spLocks/>
              </p:cNvSpPr>
              <p:nvPr/>
            </p:nvSpPr>
            <p:spPr bwMode="auto">
              <a:xfrm>
                <a:off x="2121" y="3329"/>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2" name="Freeform 2005">
                <a:extLst>
                  <a:ext uri="{FF2B5EF4-FFF2-40B4-BE49-F238E27FC236}">
                    <a16:creationId xmlns:a16="http://schemas.microsoft.com/office/drawing/2014/main" id="{C1217AE4-5BBD-6D44-8E69-C85CF36B9D6A}"/>
                  </a:ext>
                </a:extLst>
              </p:cNvPr>
              <p:cNvSpPr>
                <a:spLocks/>
              </p:cNvSpPr>
              <p:nvPr/>
            </p:nvSpPr>
            <p:spPr bwMode="auto">
              <a:xfrm>
                <a:off x="2121" y="3339"/>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3" name="Freeform 2006">
                <a:extLst>
                  <a:ext uri="{FF2B5EF4-FFF2-40B4-BE49-F238E27FC236}">
                    <a16:creationId xmlns:a16="http://schemas.microsoft.com/office/drawing/2014/main" id="{D2D435D2-1A1E-FC48-85D6-5CC99891C633}"/>
                  </a:ext>
                </a:extLst>
              </p:cNvPr>
              <p:cNvSpPr>
                <a:spLocks/>
              </p:cNvSpPr>
              <p:nvPr/>
            </p:nvSpPr>
            <p:spPr bwMode="auto">
              <a:xfrm>
                <a:off x="2121" y="3349"/>
                <a:ext cx="59" cy="12"/>
              </a:xfrm>
              <a:custGeom>
                <a:avLst/>
                <a:gdLst>
                  <a:gd name="T0" fmla="*/ 0 w 59"/>
                  <a:gd name="T1" fmla="*/ 0 h 12"/>
                  <a:gd name="T2" fmla="*/ 0 w 59"/>
                  <a:gd name="T3" fmla="*/ 11 h 12"/>
                  <a:gd name="T4" fmla="*/ 58 w 59"/>
                  <a:gd name="T5" fmla="*/ 11 h 12"/>
                  <a:gd name="T6" fmla="*/ 58 w 59"/>
                  <a:gd name="T7" fmla="*/ 0 h 12"/>
                  <a:gd name="T8" fmla="*/ 0 w 5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2">
                    <a:moveTo>
                      <a:pt x="0" y="0"/>
                    </a:moveTo>
                    <a:lnTo>
                      <a:pt x="0" y="11"/>
                    </a:lnTo>
                    <a:lnTo>
                      <a:pt x="58" y="11"/>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4" name="Freeform 2007">
                <a:extLst>
                  <a:ext uri="{FF2B5EF4-FFF2-40B4-BE49-F238E27FC236}">
                    <a16:creationId xmlns:a16="http://schemas.microsoft.com/office/drawing/2014/main" id="{91D82AD5-4016-3A47-8D3F-6C0C0B1BABA6}"/>
                  </a:ext>
                </a:extLst>
              </p:cNvPr>
              <p:cNvSpPr>
                <a:spLocks/>
              </p:cNvSpPr>
              <p:nvPr/>
            </p:nvSpPr>
            <p:spPr bwMode="auto">
              <a:xfrm>
                <a:off x="2121" y="3360"/>
                <a:ext cx="59" cy="14"/>
              </a:xfrm>
              <a:custGeom>
                <a:avLst/>
                <a:gdLst>
                  <a:gd name="T0" fmla="*/ 0 w 59"/>
                  <a:gd name="T1" fmla="*/ 0 h 14"/>
                  <a:gd name="T2" fmla="*/ 0 w 59"/>
                  <a:gd name="T3" fmla="*/ 13 h 14"/>
                  <a:gd name="T4" fmla="*/ 58 w 59"/>
                  <a:gd name="T5" fmla="*/ 13 h 14"/>
                  <a:gd name="T6" fmla="*/ 58 w 59"/>
                  <a:gd name="T7" fmla="*/ 0 h 14"/>
                  <a:gd name="T8" fmla="*/ 0 w 59"/>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4">
                    <a:moveTo>
                      <a:pt x="0" y="0"/>
                    </a:moveTo>
                    <a:lnTo>
                      <a:pt x="0" y="13"/>
                    </a:lnTo>
                    <a:lnTo>
                      <a:pt x="58" y="13"/>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5" name="Freeform 2008">
                <a:extLst>
                  <a:ext uri="{FF2B5EF4-FFF2-40B4-BE49-F238E27FC236}">
                    <a16:creationId xmlns:a16="http://schemas.microsoft.com/office/drawing/2014/main" id="{DEB06E61-F31C-6744-81CA-9E3E9A6553BD}"/>
                  </a:ext>
                </a:extLst>
              </p:cNvPr>
              <p:cNvSpPr>
                <a:spLocks/>
              </p:cNvSpPr>
              <p:nvPr/>
            </p:nvSpPr>
            <p:spPr bwMode="auto">
              <a:xfrm>
                <a:off x="2212" y="3288"/>
                <a:ext cx="99" cy="253"/>
              </a:xfrm>
              <a:custGeom>
                <a:avLst/>
                <a:gdLst>
                  <a:gd name="T0" fmla="*/ 0 w 99"/>
                  <a:gd name="T1" fmla="*/ 0 h 253"/>
                  <a:gd name="T2" fmla="*/ 0 w 99"/>
                  <a:gd name="T3" fmla="*/ 252 h 253"/>
                  <a:gd name="T4" fmla="*/ 98 w 99"/>
                  <a:gd name="T5" fmla="*/ 252 h 253"/>
                  <a:gd name="T6" fmla="*/ 98 w 99"/>
                  <a:gd name="T7" fmla="*/ 0 h 253"/>
                  <a:gd name="T8" fmla="*/ 0 w 99"/>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253">
                    <a:moveTo>
                      <a:pt x="0" y="0"/>
                    </a:moveTo>
                    <a:lnTo>
                      <a:pt x="0" y="252"/>
                    </a:lnTo>
                    <a:lnTo>
                      <a:pt x="98" y="252"/>
                    </a:lnTo>
                    <a:lnTo>
                      <a:pt x="9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6" name="Freeform 2009">
                <a:extLst>
                  <a:ext uri="{FF2B5EF4-FFF2-40B4-BE49-F238E27FC236}">
                    <a16:creationId xmlns:a16="http://schemas.microsoft.com/office/drawing/2014/main" id="{CCF0F3D6-16DA-C74F-A5D5-CFC34570D2FA}"/>
                  </a:ext>
                </a:extLst>
              </p:cNvPr>
              <p:cNvSpPr>
                <a:spLocks/>
              </p:cNvSpPr>
              <p:nvPr/>
            </p:nvSpPr>
            <p:spPr bwMode="auto">
              <a:xfrm>
                <a:off x="2208" y="3285"/>
                <a:ext cx="107" cy="260"/>
              </a:xfrm>
              <a:custGeom>
                <a:avLst/>
                <a:gdLst>
                  <a:gd name="T0" fmla="*/ 4 w 107"/>
                  <a:gd name="T1" fmla="*/ 0 h 260"/>
                  <a:gd name="T2" fmla="*/ 0 w 107"/>
                  <a:gd name="T3" fmla="*/ 0 h 260"/>
                  <a:gd name="T4" fmla="*/ 0 w 107"/>
                  <a:gd name="T5" fmla="*/ 259 h 260"/>
                  <a:gd name="T6" fmla="*/ 103 w 107"/>
                  <a:gd name="T7" fmla="*/ 259 h 260"/>
                  <a:gd name="T8" fmla="*/ 103 w 107"/>
                  <a:gd name="T9" fmla="*/ 256 h 260"/>
                  <a:gd name="T10" fmla="*/ 106 w 107"/>
                  <a:gd name="T11" fmla="*/ 256 h 260"/>
                  <a:gd name="T12" fmla="*/ 106 w 107"/>
                  <a:gd name="T13" fmla="*/ 0 h 260"/>
                  <a:gd name="T14" fmla="*/ 103 w 107"/>
                  <a:gd name="T15" fmla="*/ 0 h 260"/>
                  <a:gd name="T16" fmla="*/ 4 w 107"/>
                  <a:gd name="T17" fmla="*/ 0 h 260"/>
                  <a:gd name="T18" fmla="*/ 4 w 107"/>
                  <a:gd name="T19" fmla="*/ 6 h 260"/>
                  <a:gd name="T20" fmla="*/ 103 w 107"/>
                  <a:gd name="T21" fmla="*/ 6 h 260"/>
                  <a:gd name="T22" fmla="*/ 98 w 107"/>
                  <a:gd name="T23" fmla="*/ 3 h 260"/>
                  <a:gd name="T24" fmla="*/ 98 w 107"/>
                  <a:gd name="T25" fmla="*/ 256 h 260"/>
                  <a:gd name="T26" fmla="*/ 103 w 107"/>
                  <a:gd name="T27" fmla="*/ 253 h 260"/>
                  <a:gd name="T28" fmla="*/ 4 w 107"/>
                  <a:gd name="T29" fmla="*/ 253 h 260"/>
                  <a:gd name="T30" fmla="*/ 8 w 107"/>
                  <a:gd name="T31" fmla="*/ 256 h 260"/>
                  <a:gd name="T32" fmla="*/ 8 w 107"/>
                  <a:gd name="T33" fmla="*/ 3 h 260"/>
                  <a:gd name="T34" fmla="*/ 4 w 107"/>
                  <a:gd name="T35" fmla="*/ 6 h 260"/>
                  <a:gd name="T36" fmla="*/ 4 w 107"/>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260">
                    <a:moveTo>
                      <a:pt x="4" y="0"/>
                    </a:moveTo>
                    <a:lnTo>
                      <a:pt x="0" y="0"/>
                    </a:lnTo>
                    <a:lnTo>
                      <a:pt x="0" y="259"/>
                    </a:lnTo>
                    <a:lnTo>
                      <a:pt x="103" y="259"/>
                    </a:lnTo>
                    <a:lnTo>
                      <a:pt x="103" y="256"/>
                    </a:lnTo>
                    <a:lnTo>
                      <a:pt x="106" y="256"/>
                    </a:lnTo>
                    <a:lnTo>
                      <a:pt x="106" y="0"/>
                    </a:lnTo>
                    <a:lnTo>
                      <a:pt x="103" y="0"/>
                    </a:lnTo>
                    <a:lnTo>
                      <a:pt x="4" y="0"/>
                    </a:lnTo>
                    <a:lnTo>
                      <a:pt x="4" y="6"/>
                    </a:lnTo>
                    <a:lnTo>
                      <a:pt x="103" y="6"/>
                    </a:lnTo>
                    <a:lnTo>
                      <a:pt x="98" y="3"/>
                    </a:lnTo>
                    <a:lnTo>
                      <a:pt x="98" y="256"/>
                    </a:lnTo>
                    <a:lnTo>
                      <a:pt x="103" y="253"/>
                    </a:lnTo>
                    <a:lnTo>
                      <a:pt x="4" y="253"/>
                    </a:lnTo>
                    <a:lnTo>
                      <a:pt x="8" y="256"/>
                    </a:lnTo>
                    <a:lnTo>
                      <a:pt x="8"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7" name="Freeform 2010">
                <a:extLst>
                  <a:ext uri="{FF2B5EF4-FFF2-40B4-BE49-F238E27FC236}">
                    <a16:creationId xmlns:a16="http://schemas.microsoft.com/office/drawing/2014/main" id="{EA63CB1E-2998-9B42-8C17-E736EFED3E09}"/>
                  </a:ext>
                </a:extLst>
              </p:cNvPr>
              <p:cNvSpPr>
                <a:spLocks/>
              </p:cNvSpPr>
              <p:nvPr/>
            </p:nvSpPr>
            <p:spPr bwMode="auto">
              <a:xfrm>
                <a:off x="2289" y="3303"/>
                <a:ext cx="15" cy="52"/>
              </a:xfrm>
              <a:custGeom>
                <a:avLst/>
                <a:gdLst>
                  <a:gd name="T0" fmla="*/ 0 w 15"/>
                  <a:gd name="T1" fmla="*/ 0 h 52"/>
                  <a:gd name="T2" fmla="*/ 0 w 15"/>
                  <a:gd name="T3" fmla="*/ 51 h 52"/>
                  <a:gd name="T4" fmla="*/ 14 w 15"/>
                  <a:gd name="T5" fmla="*/ 51 h 52"/>
                  <a:gd name="T6" fmla="*/ 14 w 15"/>
                  <a:gd name="T7" fmla="*/ 0 h 52"/>
                  <a:gd name="T8" fmla="*/ 0 w 15"/>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2">
                    <a:moveTo>
                      <a:pt x="0" y="0"/>
                    </a:moveTo>
                    <a:lnTo>
                      <a:pt x="0" y="51"/>
                    </a:lnTo>
                    <a:lnTo>
                      <a:pt x="14" y="51"/>
                    </a:lnTo>
                    <a:lnTo>
                      <a:pt x="14"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18" name="Line 2011">
                <a:extLst>
                  <a:ext uri="{FF2B5EF4-FFF2-40B4-BE49-F238E27FC236}">
                    <a16:creationId xmlns:a16="http://schemas.microsoft.com/office/drawing/2014/main" id="{B86C7079-7F1C-7F4C-AE46-650D4EAF8803}"/>
                  </a:ext>
                </a:extLst>
              </p:cNvPr>
              <p:cNvSpPr>
                <a:spLocks noChangeShapeType="1"/>
              </p:cNvSpPr>
              <p:nvPr/>
            </p:nvSpPr>
            <p:spPr bwMode="auto">
              <a:xfrm>
                <a:off x="2293" y="3313"/>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19" name="Line 2012">
                <a:extLst>
                  <a:ext uri="{FF2B5EF4-FFF2-40B4-BE49-F238E27FC236}">
                    <a16:creationId xmlns:a16="http://schemas.microsoft.com/office/drawing/2014/main" id="{0B990CAC-C48E-A147-8EAE-58639A1C002A}"/>
                  </a:ext>
                </a:extLst>
              </p:cNvPr>
              <p:cNvSpPr>
                <a:spLocks noChangeShapeType="1"/>
              </p:cNvSpPr>
              <p:nvPr/>
            </p:nvSpPr>
            <p:spPr bwMode="auto">
              <a:xfrm>
                <a:off x="2293" y="3321"/>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0" name="Line 2013">
                <a:extLst>
                  <a:ext uri="{FF2B5EF4-FFF2-40B4-BE49-F238E27FC236}">
                    <a16:creationId xmlns:a16="http://schemas.microsoft.com/office/drawing/2014/main" id="{711BD81F-BF3D-7B4F-8882-C7463345F3F8}"/>
                  </a:ext>
                </a:extLst>
              </p:cNvPr>
              <p:cNvSpPr>
                <a:spLocks noChangeShapeType="1"/>
              </p:cNvSpPr>
              <p:nvPr/>
            </p:nvSpPr>
            <p:spPr bwMode="auto">
              <a:xfrm>
                <a:off x="2293" y="3332"/>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1" name="Line 2014">
                <a:extLst>
                  <a:ext uri="{FF2B5EF4-FFF2-40B4-BE49-F238E27FC236}">
                    <a16:creationId xmlns:a16="http://schemas.microsoft.com/office/drawing/2014/main" id="{9CEC5134-EB41-FC40-9B57-AC6C419848CB}"/>
                  </a:ext>
                </a:extLst>
              </p:cNvPr>
              <p:cNvSpPr>
                <a:spLocks noChangeShapeType="1"/>
              </p:cNvSpPr>
              <p:nvPr/>
            </p:nvSpPr>
            <p:spPr bwMode="auto">
              <a:xfrm>
                <a:off x="2293" y="3343"/>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2" name="Freeform 2015">
                <a:extLst>
                  <a:ext uri="{FF2B5EF4-FFF2-40B4-BE49-F238E27FC236}">
                    <a16:creationId xmlns:a16="http://schemas.microsoft.com/office/drawing/2014/main" id="{861476AE-705D-AA40-BE38-594FB7B72F5E}"/>
                  </a:ext>
                </a:extLst>
              </p:cNvPr>
              <p:cNvSpPr>
                <a:spLocks/>
              </p:cNvSpPr>
              <p:nvPr/>
            </p:nvSpPr>
            <p:spPr bwMode="auto">
              <a:xfrm>
                <a:off x="2289" y="3354"/>
                <a:ext cx="15" cy="51"/>
              </a:xfrm>
              <a:custGeom>
                <a:avLst/>
                <a:gdLst>
                  <a:gd name="T0" fmla="*/ 0 w 15"/>
                  <a:gd name="T1" fmla="*/ 0 h 51"/>
                  <a:gd name="T2" fmla="*/ 0 w 15"/>
                  <a:gd name="T3" fmla="*/ 50 h 51"/>
                  <a:gd name="T4" fmla="*/ 14 w 15"/>
                  <a:gd name="T5" fmla="*/ 50 h 51"/>
                  <a:gd name="T6" fmla="*/ 14 w 15"/>
                  <a:gd name="T7" fmla="*/ 0 h 51"/>
                  <a:gd name="T8" fmla="*/ 0 w 15"/>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1">
                    <a:moveTo>
                      <a:pt x="0" y="0"/>
                    </a:moveTo>
                    <a:lnTo>
                      <a:pt x="0" y="50"/>
                    </a:lnTo>
                    <a:lnTo>
                      <a:pt x="14" y="50"/>
                    </a:lnTo>
                    <a:lnTo>
                      <a:pt x="14"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23" name="Line 2016">
                <a:extLst>
                  <a:ext uri="{FF2B5EF4-FFF2-40B4-BE49-F238E27FC236}">
                    <a16:creationId xmlns:a16="http://schemas.microsoft.com/office/drawing/2014/main" id="{AC3CCB43-D5DD-2D48-A714-C8994CFA5C6B}"/>
                  </a:ext>
                </a:extLst>
              </p:cNvPr>
              <p:cNvSpPr>
                <a:spLocks noChangeShapeType="1"/>
              </p:cNvSpPr>
              <p:nvPr/>
            </p:nvSpPr>
            <p:spPr bwMode="auto">
              <a:xfrm>
                <a:off x="2293" y="3363"/>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4" name="Line 2017">
                <a:extLst>
                  <a:ext uri="{FF2B5EF4-FFF2-40B4-BE49-F238E27FC236}">
                    <a16:creationId xmlns:a16="http://schemas.microsoft.com/office/drawing/2014/main" id="{C25F210B-4761-8B43-B2E0-BE91B26AC2B3}"/>
                  </a:ext>
                </a:extLst>
              </p:cNvPr>
              <p:cNvSpPr>
                <a:spLocks noChangeShapeType="1"/>
              </p:cNvSpPr>
              <p:nvPr/>
            </p:nvSpPr>
            <p:spPr bwMode="auto">
              <a:xfrm>
                <a:off x="2293" y="3373"/>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5" name="Line 2018">
                <a:extLst>
                  <a:ext uri="{FF2B5EF4-FFF2-40B4-BE49-F238E27FC236}">
                    <a16:creationId xmlns:a16="http://schemas.microsoft.com/office/drawing/2014/main" id="{A6006BEC-6F19-A845-98ED-5043D351B106}"/>
                  </a:ext>
                </a:extLst>
              </p:cNvPr>
              <p:cNvSpPr>
                <a:spLocks noChangeShapeType="1"/>
              </p:cNvSpPr>
              <p:nvPr/>
            </p:nvSpPr>
            <p:spPr bwMode="auto">
              <a:xfrm>
                <a:off x="2293" y="3384"/>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6" name="Line 2019">
                <a:extLst>
                  <a:ext uri="{FF2B5EF4-FFF2-40B4-BE49-F238E27FC236}">
                    <a16:creationId xmlns:a16="http://schemas.microsoft.com/office/drawing/2014/main" id="{AAFA9E59-05B4-B34E-B65D-52FBD9C6F80E}"/>
                  </a:ext>
                </a:extLst>
              </p:cNvPr>
              <p:cNvSpPr>
                <a:spLocks noChangeShapeType="1"/>
              </p:cNvSpPr>
              <p:nvPr/>
            </p:nvSpPr>
            <p:spPr bwMode="auto">
              <a:xfrm>
                <a:off x="2293" y="3394"/>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7" name="Freeform 2020">
                <a:extLst>
                  <a:ext uri="{FF2B5EF4-FFF2-40B4-BE49-F238E27FC236}">
                    <a16:creationId xmlns:a16="http://schemas.microsoft.com/office/drawing/2014/main" id="{093152D0-F4CA-E84C-A4BF-065984981F6C}"/>
                  </a:ext>
                </a:extLst>
              </p:cNvPr>
              <p:cNvSpPr>
                <a:spLocks/>
              </p:cNvSpPr>
              <p:nvPr/>
            </p:nvSpPr>
            <p:spPr bwMode="auto">
              <a:xfrm>
                <a:off x="2289" y="3423"/>
                <a:ext cx="15" cy="53"/>
              </a:xfrm>
              <a:custGeom>
                <a:avLst/>
                <a:gdLst>
                  <a:gd name="T0" fmla="*/ 0 w 15"/>
                  <a:gd name="T1" fmla="*/ 0 h 53"/>
                  <a:gd name="T2" fmla="*/ 0 w 15"/>
                  <a:gd name="T3" fmla="*/ 52 h 53"/>
                  <a:gd name="T4" fmla="*/ 14 w 15"/>
                  <a:gd name="T5" fmla="*/ 52 h 53"/>
                  <a:gd name="T6" fmla="*/ 14 w 15"/>
                  <a:gd name="T7" fmla="*/ 0 h 53"/>
                  <a:gd name="T8" fmla="*/ 0 w 1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3">
                    <a:moveTo>
                      <a:pt x="0" y="0"/>
                    </a:moveTo>
                    <a:lnTo>
                      <a:pt x="0" y="52"/>
                    </a:lnTo>
                    <a:lnTo>
                      <a:pt x="14" y="52"/>
                    </a:lnTo>
                    <a:lnTo>
                      <a:pt x="14"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28" name="Line 2021">
                <a:extLst>
                  <a:ext uri="{FF2B5EF4-FFF2-40B4-BE49-F238E27FC236}">
                    <a16:creationId xmlns:a16="http://schemas.microsoft.com/office/drawing/2014/main" id="{E41A6B25-F0AF-5E4C-9D68-556088894D30}"/>
                  </a:ext>
                </a:extLst>
              </p:cNvPr>
              <p:cNvSpPr>
                <a:spLocks noChangeShapeType="1"/>
              </p:cNvSpPr>
              <p:nvPr/>
            </p:nvSpPr>
            <p:spPr bwMode="auto">
              <a:xfrm>
                <a:off x="2293" y="343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29" name="Line 2022">
                <a:extLst>
                  <a:ext uri="{FF2B5EF4-FFF2-40B4-BE49-F238E27FC236}">
                    <a16:creationId xmlns:a16="http://schemas.microsoft.com/office/drawing/2014/main" id="{DC88A147-F845-CD47-9BF9-A1F03F591CD6}"/>
                  </a:ext>
                </a:extLst>
              </p:cNvPr>
              <p:cNvSpPr>
                <a:spLocks noChangeShapeType="1"/>
              </p:cNvSpPr>
              <p:nvPr/>
            </p:nvSpPr>
            <p:spPr bwMode="auto">
              <a:xfrm>
                <a:off x="2293" y="3444"/>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0" name="Line 2023">
                <a:extLst>
                  <a:ext uri="{FF2B5EF4-FFF2-40B4-BE49-F238E27FC236}">
                    <a16:creationId xmlns:a16="http://schemas.microsoft.com/office/drawing/2014/main" id="{BF9B3E89-BA51-9247-825D-99C9350E99AB}"/>
                  </a:ext>
                </a:extLst>
              </p:cNvPr>
              <p:cNvSpPr>
                <a:spLocks noChangeShapeType="1"/>
              </p:cNvSpPr>
              <p:nvPr/>
            </p:nvSpPr>
            <p:spPr bwMode="auto">
              <a:xfrm>
                <a:off x="2293" y="345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1" name="Line 2024">
                <a:extLst>
                  <a:ext uri="{FF2B5EF4-FFF2-40B4-BE49-F238E27FC236}">
                    <a16:creationId xmlns:a16="http://schemas.microsoft.com/office/drawing/2014/main" id="{99BD175D-A5E9-424F-B720-F88C97C88710}"/>
                  </a:ext>
                </a:extLst>
              </p:cNvPr>
              <p:cNvSpPr>
                <a:spLocks noChangeShapeType="1"/>
              </p:cNvSpPr>
              <p:nvPr/>
            </p:nvSpPr>
            <p:spPr bwMode="auto">
              <a:xfrm>
                <a:off x="2293" y="346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2" name="Freeform 2025">
                <a:extLst>
                  <a:ext uri="{FF2B5EF4-FFF2-40B4-BE49-F238E27FC236}">
                    <a16:creationId xmlns:a16="http://schemas.microsoft.com/office/drawing/2014/main" id="{267AA6A4-EF48-E242-87C4-1B4D64C7C80E}"/>
                  </a:ext>
                </a:extLst>
              </p:cNvPr>
              <p:cNvSpPr>
                <a:spLocks/>
              </p:cNvSpPr>
              <p:nvPr/>
            </p:nvSpPr>
            <p:spPr bwMode="auto">
              <a:xfrm>
                <a:off x="2289" y="3475"/>
                <a:ext cx="15" cy="52"/>
              </a:xfrm>
              <a:custGeom>
                <a:avLst/>
                <a:gdLst>
                  <a:gd name="T0" fmla="*/ 0 w 15"/>
                  <a:gd name="T1" fmla="*/ 0 h 52"/>
                  <a:gd name="T2" fmla="*/ 0 w 15"/>
                  <a:gd name="T3" fmla="*/ 51 h 52"/>
                  <a:gd name="T4" fmla="*/ 14 w 15"/>
                  <a:gd name="T5" fmla="*/ 51 h 52"/>
                  <a:gd name="T6" fmla="*/ 14 w 15"/>
                  <a:gd name="T7" fmla="*/ 0 h 52"/>
                  <a:gd name="T8" fmla="*/ 0 w 15"/>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2">
                    <a:moveTo>
                      <a:pt x="0" y="0"/>
                    </a:moveTo>
                    <a:lnTo>
                      <a:pt x="0" y="51"/>
                    </a:lnTo>
                    <a:lnTo>
                      <a:pt x="14" y="51"/>
                    </a:lnTo>
                    <a:lnTo>
                      <a:pt x="14"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33" name="Line 2026">
                <a:extLst>
                  <a:ext uri="{FF2B5EF4-FFF2-40B4-BE49-F238E27FC236}">
                    <a16:creationId xmlns:a16="http://schemas.microsoft.com/office/drawing/2014/main" id="{AC7CCAD1-C8DB-A04D-9FE3-3F80224A5E1E}"/>
                  </a:ext>
                </a:extLst>
              </p:cNvPr>
              <p:cNvSpPr>
                <a:spLocks noChangeShapeType="1"/>
              </p:cNvSpPr>
              <p:nvPr/>
            </p:nvSpPr>
            <p:spPr bwMode="auto">
              <a:xfrm>
                <a:off x="2293" y="348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4" name="Line 2027">
                <a:extLst>
                  <a:ext uri="{FF2B5EF4-FFF2-40B4-BE49-F238E27FC236}">
                    <a16:creationId xmlns:a16="http://schemas.microsoft.com/office/drawing/2014/main" id="{A5E7F40C-C8EE-1A48-A2D5-1F8C0C84DF5D}"/>
                  </a:ext>
                </a:extLst>
              </p:cNvPr>
              <p:cNvSpPr>
                <a:spLocks noChangeShapeType="1"/>
              </p:cNvSpPr>
              <p:nvPr/>
            </p:nvSpPr>
            <p:spPr bwMode="auto">
              <a:xfrm>
                <a:off x="2293" y="349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5" name="Line 2028">
                <a:extLst>
                  <a:ext uri="{FF2B5EF4-FFF2-40B4-BE49-F238E27FC236}">
                    <a16:creationId xmlns:a16="http://schemas.microsoft.com/office/drawing/2014/main" id="{CC3EBB42-6630-3D4A-AD35-8FAA261D7CC7}"/>
                  </a:ext>
                </a:extLst>
              </p:cNvPr>
              <p:cNvSpPr>
                <a:spLocks noChangeShapeType="1"/>
              </p:cNvSpPr>
              <p:nvPr/>
            </p:nvSpPr>
            <p:spPr bwMode="auto">
              <a:xfrm>
                <a:off x="2293" y="350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6" name="Line 2029">
                <a:extLst>
                  <a:ext uri="{FF2B5EF4-FFF2-40B4-BE49-F238E27FC236}">
                    <a16:creationId xmlns:a16="http://schemas.microsoft.com/office/drawing/2014/main" id="{CA7BCDA8-2381-2F45-89EC-6C28257D31F5}"/>
                  </a:ext>
                </a:extLst>
              </p:cNvPr>
              <p:cNvSpPr>
                <a:spLocks noChangeShapeType="1"/>
              </p:cNvSpPr>
              <p:nvPr/>
            </p:nvSpPr>
            <p:spPr bwMode="auto">
              <a:xfrm>
                <a:off x="2293" y="3515"/>
                <a:ext cx="6"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37" name="Freeform 2030">
                <a:extLst>
                  <a:ext uri="{FF2B5EF4-FFF2-40B4-BE49-F238E27FC236}">
                    <a16:creationId xmlns:a16="http://schemas.microsoft.com/office/drawing/2014/main" id="{61E765C0-1128-EC42-98D7-C29DBAB008F9}"/>
                  </a:ext>
                </a:extLst>
              </p:cNvPr>
              <p:cNvSpPr>
                <a:spLocks/>
              </p:cNvSpPr>
              <p:nvPr/>
            </p:nvSpPr>
            <p:spPr bwMode="auto">
              <a:xfrm>
                <a:off x="2230" y="3313"/>
                <a:ext cx="51" cy="10"/>
              </a:xfrm>
              <a:custGeom>
                <a:avLst/>
                <a:gdLst>
                  <a:gd name="T0" fmla="*/ 0 w 51"/>
                  <a:gd name="T1" fmla="*/ 0 h 10"/>
                  <a:gd name="T2" fmla="*/ 0 w 51"/>
                  <a:gd name="T3" fmla="*/ 9 h 10"/>
                  <a:gd name="T4" fmla="*/ 50 w 51"/>
                  <a:gd name="T5" fmla="*/ 9 h 10"/>
                  <a:gd name="T6" fmla="*/ 50 w 51"/>
                  <a:gd name="T7" fmla="*/ 0 h 10"/>
                  <a:gd name="T8" fmla="*/ 0 w 51"/>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0" y="0"/>
                    </a:moveTo>
                    <a:lnTo>
                      <a:pt x="0" y="9"/>
                    </a:lnTo>
                    <a:lnTo>
                      <a:pt x="50" y="9"/>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38" name="Freeform 2031">
                <a:extLst>
                  <a:ext uri="{FF2B5EF4-FFF2-40B4-BE49-F238E27FC236}">
                    <a16:creationId xmlns:a16="http://schemas.microsoft.com/office/drawing/2014/main" id="{7CC7958A-15D4-B24D-9A5E-CC20BD0F91A3}"/>
                  </a:ext>
                </a:extLst>
              </p:cNvPr>
              <p:cNvSpPr>
                <a:spLocks/>
              </p:cNvSpPr>
              <p:nvPr/>
            </p:nvSpPr>
            <p:spPr bwMode="auto">
              <a:xfrm>
                <a:off x="2230" y="3321"/>
                <a:ext cx="51" cy="12"/>
              </a:xfrm>
              <a:custGeom>
                <a:avLst/>
                <a:gdLst>
                  <a:gd name="T0" fmla="*/ 0 w 51"/>
                  <a:gd name="T1" fmla="*/ 0 h 12"/>
                  <a:gd name="T2" fmla="*/ 0 w 51"/>
                  <a:gd name="T3" fmla="*/ 11 h 12"/>
                  <a:gd name="T4" fmla="*/ 50 w 51"/>
                  <a:gd name="T5" fmla="*/ 11 h 12"/>
                  <a:gd name="T6" fmla="*/ 50 w 51"/>
                  <a:gd name="T7" fmla="*/ 0 h 12"/>
                  <a:gd name="T8" fmla="*/ 0 w 5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
                    <a:moveTo>
                      <a:pt x="0" y="0"/>
                    </a:moveTo>
                    <a:lnTo>
                      <a:pt x="0" y="11"/>
                    </a:lnTo>
                    <a:lnTo>
                      <a:pt x="50" y="11"/>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39" name="Freeform 2032">
                <a:extLst>
                  <a:ext uri="{FF2B5EF4-FFF2-40B4-BE49-F238E27FC236}">
                    <a16:creationId xmlns:a16="http://schemas.microsoft.com/office/drawing/2014/main" id="{373B53FD-B887-4540-8A5B-8E816DCA0CE5}"/>
                  </a:ext>
                </a:extLst>
              </p:cNvPr>
              <p:cNvSpPr>
                <a:spLocks/>
              </p:cNvSpPr>
              <p:nvPr/>
            </p:nvSpPr>
            <p:spPr bwMode="auto">
              <a:xfrm>
                <a:off x="2230" y="3332"/>
                <a:ext cx="51" cy="12"/>
              </a:xfrm>
              <a:custGeom>
                <a:avLst/>
                <a:gdLst>
                  <a:gd name="T0" fmla="*/ 0 w 51"/>
                  <a:gd name="T1" fmla="*/ 0 h 12"/>
                  <a:gd name="T2" fmla="*/ 0 w 51"/>
                  <a:gd name="T3" fmla="*/ 11 h 12"/>
                  <a:gd name="T4" fmla="*/ 50 w 51"/>
                  <a:gd name="T5" fmla="*/ 11 h 12"/>
                  <a:gd name="T6" fmla="*/ 50 w 51"/>
                  <a:gd name="T7" fmla="*/ 0 h 12"/>
                  <a:gd name="T8" fmla="*/ 0 w 5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
                    <a:moveTo>
                      <a:pt x="0" y="0"/>
                    </a:moveTo>
                    <a:lnTo>
                      <a:pt x="0" y="11"/>
                    </a:lnTo>
                    <a:lnTo>
                      <a:pt x="50" y="11"/>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0" name="Freeform 2033">
                <a:extLst>
                  <a:ext uri="{FF2B5EF4-FFF2-40B4-BE49-F238E27FC236}">
                    <a16:creationId xmlns:a16="http://schemas.microsoft.com/office/drawing/2014/main" id="{CBC529D9-11AD-6348-9B0D-5949522948EC}"/>
                  </a:ext>
                </a:extLst>
              </p:cNvPr>
              <p:cNvSpPr>
                <a:spLocks/>
              </p:cNvSpPr>
              <p:nvPr/>
            </p:nvSpPr>
            <p:spPr bwMode="auto">
              <a:xfrm>
                <a:off x="2230" y="3343"/>
                <a:ext cx="51" cy="12"/>
              </a:xfrm>
              <a:custGeom>
                <a:avLst/>
                <a:gdLst>
                  <a:gd name="T0" fmla="*/ 0 w 51"/>
                  <a:gd name="T1" fmla="*/ 0 h 12"/>
                  <a:gd name="T2" fmla="*/ 0 w 51"/>
                  <a:gd name="T3" fmla="*/ 11 h 12"/>
                  <a:gd name="T4" fmla="*/ 50 w 51"/>
                  <a:gd name="T5" fmla="*/ 11 h 12"/>
                  <a:gd name="T6" fmla="*/ 50 w 51"/>
                  <a:gd name="T7" fmla="*/ 0 h 12"/>
                  <a:gd name="T8" fmla="*/ 0 w 5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
                    <a:moveTo>
                      <a:pt x="0" y="0"/>
                    </a:moveTo>
                    <a:lnTo>
                      <a:pt x="0" y="11"/>
                    </a:lnTo>
                    <a:lnTo>
                      <a:pt x="50" y="11"/>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1" name="Freeform 2034">
                <a:extLst>
                  <a:ext uri="{FF2B5EF4-FFF2-40B4-BE49-F238E27FC236}">
                    <a16:creationId xmlns:a16="http://schemas.microsoft.com/office/drawing/2014/main" id="{A57601B9-5142-7748-A946-12635838E3BE}"/>
                  </a:ext>
                </a:extLst>
              </p:cNvPr>
              <p:cNvSpPr>
                <a:spLocks/>
              </p:cNvSpPr>
              <p:nvPr/>
            </p:nvSpPr>
            <p:spPr bwMode="auto">
              <a:xfrm>
                <a:off x="2230" y="3354"/>
                <a:ext cx="51" cy="10"/>
              </a:xfrm>
              <a:custGeom>
                <a:avLst/>
                <a:gdLst>
                  <a:gd name="T0" fmla="*/ 0 w 51"/>
                  <a:gd name="T1" fmla="*/ 0 h 10"/>
                  <a:gd name="T2" fmla="*/ 0 w 51"/>
                  <a:gd name="T3" fmla="*/ 9 h 10"/>
                  <a:gd name="T4" fmla="*/ 50 w 51"/>
                  <a:gd name="T5" fmla="*/ 9 h 10"/>
                  <a:gd name="T6" fmla="*/ 50 w 51"/>
                  <a:gd name="T7" fmla="*/ 0 h 10"/>
                  <a:gd name="T8" fmla="*/ 0 w 51"/>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0" y="0"/>
                    </a:moveTo>
                    <a:lnTo>
                      <a:pt x="0" y="9"/>
                    </a:lnTo>
                    <a:lnTo>
                      <a:pt x="50" y="9"/>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2" name="Freeform 2035">
                <a:extLst>
                  <a:ext uri="{FF2B5EF4-FFF2-40B4-BE49-F238E27FC236}">
                    <a16:creationId xmlns:a16="http://schemas.microsoft.com/office/drawing/2014/main" id="{EFD0DCFF-371D-344D-829A-E0BE1CAD2A9A}"/>
                  </a:ext>
                </a:extLst>
              </p:cNvPr>
              <p:cNvSpPr>
                <a:spLocks/>
              </p:cNvSpPr>
              <p:nvPr/>
            </p:nvSpPr>
            <p:spPr bwMode="auto">
              <a:xfrm>
                <a:off x="2230" y="3363"/>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3" name="Freeform 2036">
                <a:extLst>
                  <a:ext uri="{FF2B5EF4-FFF2-40B4-BE49-F238E27FC236}">
                    <a16:creationId xmlns:a16="http://schemas.microsoft.com/office/drawing/2014/main" id="{DE147DF7-A110-5E45-93EB-04C37E200C00}"/>
                  </a:ext>
                </a:extLst>
              </p:cNvPr>
              <p:cNvSpPr>
                <a:spLocks/>
              </p:cNvSpPr>
              <p:nvPr/>
            </p:nvSpPr>
            <p:spPr bwMode="auto">
              <a:xfrm>
                <a:off x="2230" y="3373"/>
                <a:ext cx="51" cy="12"/>
              </a:xfrm>
              <a:custGeom>
                <a:avLst/>
                <a:gdLst>
                  <a:gd name="T0" fmla="*/ 0 w 51"/>
                  <a:gd name="T1" fmla="*/ 0 h 12"/>
                  <a:gd name="T2" fmla="*/ 0 w 51"/>
                  <a:gd name="T3" fmla="*/ 11 h 12"/>
                  <a:gd name="T4" fmla="*/ 50 w 51"/>
                  <a:gd name="T5" fmla="*/ 11 h 12"/>
                  <a:gd name="T6" fmla="*/ 50 w 51"/>
                  <a:gd name="T7" fmla="*/ 0 h 12"/>
                  <a:gd name="T8" fmla="*/ 0 w 5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
                    <a:moveTo>
                      <a:pt x="0" y="0"/>
                    </a:moveTo>
                    <a:lnTo>
                      <a:pt x="0" y="11"/>
                    </a:lnTo>
                    <a:lnTo>
                      <a:pt x="50" y="11"/>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4" name="Freeform 2037">
                <a:extLst>
                  <a:ext uri="{FF2B5EF4-FFF2-40B4-BE49-F238E27FC236}">
                    <a16:creationId xmlns:a16="http://schemas.microsoft.com/office/drawing/2014/main" id="{660D2AB2-706E-9A48-A000-475CF9680A8E}"/>
                  </a:ext>
                </a:extLst>
              </p:cNvPr>
              <p:cNvSpPr>
                <a:spLocks/>
              </p:cNvSpPr>
              <p:nvPr/>
            </p:nvSpPr>
            <p:spPr bwMode="auto">
              <a:xfrm>
                <a:off x="2230" y="3384"/>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5" name="Freeform 2038">
                <a:extLst>
                  <a:ext uri="{FF2B5EF4-FFF2-40B4-BE49-F238E27FC236}">
                    <a16:creationId xmlns:a16="http://schemas.microsoft.com/office/drawing/2014/main" id="{72679577-FF8B-1E47-A679-2598EBDB2FF9}"/>
                  </a:ext>
                </a:extLst>
              </p:cNvPr>
              <p:cNvSpPr>
                <a:spLocks/>
              </p:cNvSpPr>
              <p:nvPr/>
            </p:nvSpPr>
            <p:spPr bwMode="auto">
              <a:xfrm>
                <a:off x="2230" y="3394"/>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6" name="Freeform 2039">
                <a:extLst>
                  <a:ext uri="{FF2B5EF4-FFF2-40B4-BE49-F238E27FC236}">
                    <a16:creationId xmlns:a16="http://schemas.microsoft.com/office/drawing/2014/main" id="{34CDB034-2C49-5A4A-91B2-DD4B6CEDBD45}"/>
                  </a:ext>
                </a:extLst>
              </p:cNvPr>
              <p:cNvSpPr>
                <a:spLocks/>
              </p:cNvSpPr>
              <p:nvPr/>
            </p:nvSpPr>
            <p:spPr bwMode="auto">
              <a:xfrm>
                <a:off x="2230" y="3423"/>
                <a:ext cx="51" cy="13"/>
              </a:xfrm>
              <a:custGeom>
                <a:avLst/>
                <a:gdLst>
                  <a:gd name="T0" fmla="*/ 0 w 51"/>
                  <a:gd name="T1" fmla="*/ 0 h 13"/>
                  <a:gd name="T2" fmla="*/ 0 w 51"/>
                  <a:gd name="T3" fmla="*/ 12 h 13"/>
                  <a:gd name="T4" fmla="*/ 50 w 51"/>
                  <a:gd name="T5" fmla="*/ 12 h 13"/>
                  <a:gd name="T6" fmla="*/ 50 w 51"/>
                  <a:gd name="T7" fmla="*/ 0 h 13"/>
                  <a:gd name="T8" fmla="*/ 0 w 5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3">
                    <a:moveTo>
                      <a:pt x="0" y="0"/>
                    </a:moveTo>
                    <a:lnTo>
                      <a:pt x="0" y="12"/>
                    </a:lnTo>
                    <a:lnTo>
                      <a:pt x="50" y="12"/>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7" name="Freeform 2040">
                <a:extLst>
                  <a:ext uri="{FF2B5EF4-FFF2-40B4-BE49-F238E27FC236}">
                    <a16:creationId xmlns:a16="http://schemas.microsoft.com/office/drawing/2014/main" id="{DF950BDB-51A8-2E4B-ABB8-2EC5039F1DB2}"/>
                  </a:ext>
                </a:extLst>
              </p:cNvPr>
              <p:cNvSpPr>
                <a:spLocks/>
              </p:cNvSpPr>
              <p:nvPr/>
            </p:nvSpPr>
            <p:spPr bwMode="auto">
              <a:xfrm>
                <a:off x="2230" y="3435"/>
                <a:ext cx="51" cy="10"/>
              </a:xfrm>
              <a:custGeom>
                <a:avLst/>
                <a:gdLst>
                  <a:gd name="T0" fmla="*/ 0 w 51"/>
                  <a:gd name="T1" fmla="*/ 0 h 10"/>
                  <a:gd name="T2" fmla="*/ 0 w 51"/>
                  <a:gd name="T3" fmla="*/ 9 h 10"/>
                  <a:gd name="T4" fmla="*/ 50 w 51"/>
                  <a:gd name="T5" fmla="*/ 9 h 10"/>
                  <a:gd name="T6" fmla="*/ 50 w 51"/>
                  <a:gd name="T7" fmla="*/ 0 h 10"/>
                  <a:gd name="T8" fmla="*/ 0 w 51"/>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0">
                    <a:moveTo>
                      <a:pt x="0" y="0"/>
                    </a:moveTo>
                    <a:lnTo>
                      <a:pt x="0" y="9"/>
                    </a:lnTo>
                    <a:lnTo>
                      <a:pt x="50" y="9"/>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8" name="Freeform 2041">
                <a:extLst>
                  <a:ext uri="{FF2B5EF4-FFF2-40B4-BE49-F238E27FC236}">
                    <a16:creationId xmlns:a16="http://schemas.microsoft.com/office/drawing/2014/main" id="{40A083A6-9E7D-DF4B-A641-AC6EDC1DFEB7}"/>
                  </a:ext>
                </a:extLst>
              </p:cNvPr>
              <p:cNvSpPr>
                <a:spLocks/>
              </p:cNvSpPr>
              <p:nvPr/>
            </p:nvSpPr>
            <p:spPr bwMode="auto">
              <a:xfrm>
                <a:off x="2230" y="3444"/>
                <a:ext cx="51" cy="12"/>
              </a:xfrm>
              <a:custGeom>
                <a:avLst/>
                <a:gdLst>
                  <a:gd name="T0" fmla="*/ 0 w 51"/>
                  <a:gd name="T1" fmla="*/ 0 h 12"/>
                  <a:gd name="T2" fmla="*/ 0 w 51"/>
                  <a:gd name="T3" fmla="*/ 11 h 12"/>
                  <a:gd name="T4" fmla="*/ 50 w 51"/>
                  <a:gd name="T5" fmla="*/ 11 h 12"/>
                  <a:gd name="T6" fmla="*/ 50 w 51"/>
                  <a:gd name="T7" fmla="*/ 0 h 12"/>
                  <a:gd name="T8" fmla="*/ 0 w 5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
                    <a:moveTo>
                      <a:pt x="0" y="0"/>
                    </a:moveTo>
                    <a:lnTo>
                      <a:pt x="0" y="11"/>
                    </a:lnTo>
                    <a:lnTo>
                      <a:pt x="50" y="11"/>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49" name="Freeform 2042">
                <a:extLst>
                  <a:ext uri="{FF2B5EF4-FFF2-40B4-BE49-F238E27FC236}">
                    <a16:creationId xmlns:a16="http://schemas.microsoft.com/office/drawing/2014/main" id="{165632BE-A24C-1340-A4B2-EA79350392BB}"/>
                  </a:ext>
                </a:extLst>
              </p:cNvPr>
              <p:cNvSpPr>
                <a:spLocks/>
              </p:cNvSpPr>
              <p:nvPr/>
            </p:nvSpPr>
            <p:spPr bwMode="auto">
              <a:xfrm>
                <a:off x="2230" y="345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0" name="Freeform 2043">
                <a:extLst>
                  <a:ext uri="{FF2B5EF4-FFF2-40B4-BE49-F238E27FC236}">
                    <a16:creationId xmlns:a16="http://schemas.microsoft.com/office/drawing/2014/main" id="{879EAD48-C769-134D-B333-8A3DC046B5A6}"/>
                  </a:ext>
                </a:extLst>
              </p:cNvPr>
              <p:cNvSpPr>
                <a:spLocks/>
              </p:cNvSpPr>
              <p:nvPr/>
            </p:nvSpPr>
            <p:spPr bwMode="auto">
              <a:xfrm>
                <a:off x="2230" y="346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1" name="Freeform 2044">
                <a:extLst>
                  <a:ext uri="{FF2B5EF4-FFF2-40B4-BE49-F238E27FC236}">
                    <a16:creationId xmlns:a16="http://schemas.microsoft.com/office/drawing/2014/main" id="{AA93D5C5-03CE-6040-B9CB-4594F18DE15A}"/>
                  </a:ext>
                </a:extLst>
              </p:cNvPr>
              <p:cNvSpPr>
                <a:spLocks/>
              </p:cNvSpPr>
              <p:nvPr/>
            </p:nvSpPr>
            <p:spPr bwMode="auto">
              <a:xfrm>
                <a:off x="2230" y="347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2" name="Freeform 2045">
                <a:extLst>
                  <a:ext uri="{FF2B5EF4-FFF2-40B4-BE49-F238E27FC236}">
                    <a16:creationId xmlns:a16="http://schemas.microsoft.com/office/drawing/2014/main" id="{01A89BB5-B524-0449-A21B-B9B255A6D290}"/>
                  </a:ext>
                </a:extLst>
              </p:cNvPr>
              <p:cNvSpPr>
                <a:spLocks/>
              </p:cNvSpPr>
              <p:nvPr/>
            </p:nvSpPr>
            <p:spPr bwMode="auto">
              <a:xfrm>
                <a:off x="2230" y="348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3" name="Freeform 2046">
                <a:extLst>
                  <a:ext uri="{FF2B5EF4-FFF2-40B4-BE49-F238E27FC236}">
                    <a16:creationId xmlns:a16="http://schemas.microsoft.com/office/drawing/2014/main" id="{103E576D-C98D-2446-A338-A5C1F1E5D751}"/>
                  </a:ext>
                </a:extLst>
              </p:cNvPr>
              <p:cNvSpPr>
                <a:spLocks/>
              </p:cNvSpPr>
              <p:nvPr/>
            </p:nvSpPr>
            <p:spPr bwMode="auto">
              <a:xfrm>
                <a:off x="2230" y="349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4" name="Freeform 2047">
                <a:extLst>
                  <a:ext uri="{FF2B5EF4-FFF2-40B4-BE49-F238E27FC236}">
                    <a16:creationId xmlns:a16="http://schemas.microsoft.com/office/drawing/2014/main" id="{FD8D3040-94FA-FC4B-B238-99CC07CC0D5C}"/>
                  </a:ext>
                </a:extLst>
              </p:cNvPr>
              <p:cNvSpPr>
                <a:spLocks/>
              </p:cNvSpPr>
              <p:nvPr/>
            </p:nvSpPr>
            <p:spPr bwMode="auto">
              <a:xfrm>
                <a:off x="2230" y="3505"/>
                <a:ext cx="51" cy="11"/>
              </a:xfrm>
              <a:custGeom>
                <a:avLst/>
                <a:gdLst>
                  <a:gd name="T0" fmla="*/ 0 w 51"/>
                  <a:gd name="T1" fmla="*/ 0 h 11"/>
                  <a:gd name="T2" fmla="*/ 0 w 51"/>
                  <a:gd name="T3" fmla="*/ 10 h 11"/>
                  <a:gd name="T4" fmla="*/ 50 w 51"/>
                  <a:gd name="T5" fmla="*/ 10 h 11"/>
                  <a:gd name="T6" fmla="*/ 50 w 51"/>
                  <a:gd name="T7" fmla="*/ 0 h 11"/>
                  <a:gd name="T8" fmla="*/ 0 w 51"/>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1">
                    <a:moveTo>
                      <a:pt x="0" y="0"/>
                    </a:moveTo>
                    <a:lnTo>
                      <a:pt x="0" y="10"/>
                    </a:lnTo>
                    <a:lnTo>
                      <a:pt x="50" y="10"/>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5" name="Freeform 2048">
                <a:extLst>
                  <a:ext uri="{FF2B5EF4-FFF2-40B4-BE49-F238E27FC236}">
                    <a16:creationId xmlns:a16="http://schemas.microsoft.com/office/drawing/2014/main" id="{FE0D845D-5B72-0E46-A209-FC02290FF23F}"/>
                  </a:ext>
                </a:extLst>
              </p:cNvPr>
              <p:cNvSpPr>
                <a:spLocks/>
              </p:cNvSpPr>
              <p:nvPr/>
            </p:nvSpPr>
            <p:spPr bwMode="auto">
              <a:xfrm>
                <a:off x="2230" y="3404"/>
                <a:ext cx="51" cy="20"/>
              </a:xfrm>
              <a:custGeom>
                <a:avLst/>
                <a:gdLst>
                  <a:gd name="T0" fmla="*/ 0 w 51"/>
                  <a:gd name="T1" fmla="*/ 0 h 20"/>
                  <a:gd name="T2" fmla="*/ 0 w 51"/>
                  <a:gd name="T3" fmla="*/ 19 h 20"/>
                  <a:gd name="T4" fmla="*/ 50 w 51"/>
                  <a:gd name="T5" fmla="*/ 19 h 20"/>
                  <a:gd name="T6" fmla="*/ 50 w 51"/>
                  <a:gd name="T7" fmla="*/ 0 h 20"/>
                  <a:gd name="T8" fmla="*/ 0 w 5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0">
                    <a:moveTo>
                      <a:pt x="0" y="0"/>
                    </a:moveTo>
                    <a:lnTo>
                      <a:pt x="0" y="19"/>
                    </a:lnTo>
                    <a:lnTo>
                      <a:pt x="50" y="19"/>
                    </a:lnTo>
                    <a:lnTo>
                      <a:pt x="5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6" name="Freeform 2049">
                <a:extLst>
                  <a:ext uri="{FF2B5EF4-FFF2-40B4-BE49-F238E27FC236}">
                    <a16:creationId xmlns:a16="http://schemas.microsoft.com/office/drawing/2014/main" id="{E569A8B1-E14B-3E4A-A721-88DC50A16A40}"/>
                  </a:ext>
                </a:extLst>
              </p:cNvPr>
              <p:cNvSpPr>
                <a:spLocks/>
              </p:cNvSpPr>
              <p:nvPr/>
            </p:nvSpPr>
            <p:spPr bwMode="auto">
              <a:xfrm>
                <a:off x="2007" y="3288"/>
                <a:ext cx="99" cy="253"/>
              </a:xfrm>
              <a:custGeom>
                <a:avLst/>
                <a:gdLst>
                  <a:gd name="T0" fmla="*/ 0 w 99"/>
                  <a:gd name="T1" fmla="*/ 0 h 253"/>
                  <a:gd name="T2" fmla="*/ 0 w 99"/>
                  <a:gd name="T3" fmla="*/ 252 h 253"/>
                  <a:gd name="T4" fmla="*/ 98 w 99"/>
                  <a:gd name="T5" fmla="*/ 252 h 253"/>
                  <a:gd name="T6" fmla="*/ 98 w 99"/>
                  <a:gd name="T7" fmla="*/ 0 h 253"/>
                  <a:gd name="T8" fmla="*/ 0 w 99"/>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253">
                    <a:moveTo>
                      <a:pt x="0" y="0"/>
                    </a:moveTo>
                    <a:lnTo>
                      <a:pt x="0" y="252"/>
                    </a:lnTo>
                    <a:lnTo>
                      <a:pt x="98" y="252"/>
                    </a:lnTo>
                    <a:lnTo>
                      <a:pt x="9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7" name="Freeform 2050">
                <a:extLst>
                  <a:ext uri="{FF2B5EF4-FFF2-40B4-BE49-F238E27FC236}">
                    <a16:creationId xmlns:a16="http://schemas.microsoft.com/office/drawing/2014/main" id="{357B4E99-21BC-A047-A885-B7C2A8101646}"/>
                  </a:ext>
                </a:extLst>
              </p:cNvPr>
              <p:cNvSpPr>
                <a:spLocks/>
              </p:cNvSpPr>
              <p:nvPr/>
            </p:nvSpPr>
            <p:spPr bwMode="auto">
              <a:xfrm>
                <a:off x="2311" y="3285"/>
                <a:ext cx="107" cy="260"/>
              </a:xfrm>
              <a:custGeom>
                <a:avLst/>
                <a:gdLst>
                  <a:gd name="T0" fmla="*/ 4 w 107"/>
                  <a:gd name="T1" fmla="*/ 0 h 260"/>
                  <a:gd name="T2" fmla="*/ 0 w 107"/>
                  <a:gd name="T3" fmla="*/ 0 h 260"/>
                  <a:gd name="T4" fmla="*/ 0 w 107"/>
                  <a:gd name="T5" fmla="*/ 259 h 260"/>
                  <a:gd name="T6" fmla="*/ 102 w 107"/>
                  <a:gd name="T7" fmla="*/ 259 h 260"/>
                  <a:gd name="T8" fmla="*/ 102 w 107"/>
                  <a:gd name="T9" fmla="*/ 256 h 260"/>
                  <a:gd name="T10" fmla="*/ 106 w 107"/>
                  <a:gd name="T11" fmla="*/ 256 h 260"/>
                  <a:gd name="T12" fmla="*/ 106 w 107"/>
                  <a:gd name="T13" fmla="*/ 0 h 260"/>
                  <a:gd name="T14" fmla="*/ 102 w 107"/>
                  <a:gd name="T15" fmla="*/ 0 h 260"/>
                  <a:gd name="T16" fmla="*/ 4 w 107"/>
                  <a:gd name="T17" fmla="*/ 0 h 260"/>
                  <a:gd name="T18" fmla="*/ 4 w 107"/>
                  <a:gd name="T19" fmla="*/ 6 h 260"/>
                  <a:gd name="T20" fmla="*/ 102 w 107"/>
                  <a:gd name="T21" fmla="*/ 6 h 260"/>
                  <a:gd name="T22" fmla="*/ 98 w 107"/>
                  <a:gd name="T23" fmla="*/ 3 h 260"/>
                  <a:gd name="T24" fmla="*/ 98 w 107"/>
                  <a:gd name="T25" fmla="*/ 256 h 260"/>
                  <a:gd name="T26" fmla="*/ 102 w 107"/>
                  <a:gd name="T27" fmla="*/ 253 h 260"/>
                  <a:gd name="T28" fmla="*/ 4 w 107"/>
                  <a:gd name="T29" fmla="*/ 253 h 260"/>
                  <a:gd name="T30" fmla="*/ 8 w 107"/>
                  <a:gd name="T31" fmla="*/ 256 h 260"/>
                  <a:gd name="T32" fmla="*/ 8 w 107"/>
                  <a:gd name="T33" fmla="*/ 3 h 260"/>
                  <a:gd name="T34" fmla="*/ 4 w 107"/>
                  <a:gd name="T35" fmla="*/ 6 h 260"/>
                  <a:gd name="T36" fmla="*/ 4 w 107"/>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260">
                    <a:moveTo>
                      <a:pt x="4" y="0"/>
                    </a:moveTo>
                    <a:lnTo>
                      <a:pt x="0" y="0"/>
                    </a:lnTo>
                    <a:lnTo>
                      <a:pt x="0" y="259"/>
                    </a:lnTo>
                    <a:lnTo>
                      <a:pt x="102" y="259"/>
                    </a:lnTo>
                    <a:lnTo>
                      <a:pt x="102" y="256"/>
                    </a:lnTo>
                    <a:lnTo>
                      <a:pt x="106" y="256"/>
                    </a:lnTo>
                    <a:lnTo>
                      <a:pt x="106" y="0"/>
                    </a:lnTo>
                    <a:lnTo>
                      <a:pt x="102" y="0"/>
                    </a:lnTo>
                    <a:lnTo>
                      <a:pt x="4" y="0"/>
                    </a:lnTo>
                    <a:lnTo>
                      <a:pt x="4" y="6"/>
                    </a:lnTo>
                    <a:lnTo>
                      <a:pt x="102" y="6"/>
                    </a:lnTo>
                    <a:lnTo>
                      <a:pt x="98" y="3"/>
                    </a:lnTo>
                    <a:lnTo>
                      <a:pt x="98" y="256"/>
                    </a:lnTo>
                    <a:lnTo>
                      <a:pt x="102" y="253"/>
                    </a:lnTo>
                    <a:lnTo>
                      <a:pt x="4" y="253"/>
                    </a:lnTo>
                    <a:lnTo>
                      <a:pt x="8" y="256"/>
                    </a:lnTo>
                    <a:lnTo>
                      <a:pt x="8"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8" name="Freeform 2051">
                <a:extLst>
                  <a:ext uri="{FF2B5EF4-FFF2-40B4-BE49-F238E27FC236}">
                    <a16:creationId xmlns:a16="http://schemas.microsoft.com/office/drawing/2014/main" id="{5505DE6F-0608-5D44-83BF-DA6EDC4F9457}"/>
                  </a:ext>
                </a:extLst>
              </p:cNvPr>
              <p:cNvSpPr>
                <a:spLocks/>
              </p:cNvSpPr>
              <p:nvPr/>
            </p:nvSpPr>
            <p:spPr bwMode="auto">
              <a:xfrm>
                <a:off x="2392" y="3303"/>
                <a:ext cx="14" cy="52"/>
              </a:xfrm>
              <a:custGeom>
                <a:avLst/>
                <a:gdLst>
                  <a:gd name="T0" fmla="*/ 0 w 14"/>
                  <a:gd name="T1" fmla="*/ 0 h 52"/>
                  <a:gd name="T2" fmla="*/ 0 w 14"/>
                  <a:gd name="T3" fmla="*/ 51 h 52"/>
                  <a:gd name="T4" fmla="*/ 13 w 14"/>
                  <a:gd name="T5" fmla="*/ 51 h 52"/>
                  <a:gd name="T6" fmla="*/ 13 w 14"/>
                  <a:gd name="T7" fmla="*/ 0 h 52"/>
                  <a:gd name="T8" fmla="*/ 0 w 14"/>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2">
                    <a:moveTo>
                      <a:pt x="0" y="0"/>
                    </a:moveTo>
                    <a:lnTo>
                      <a:pt x="0" y="51"/>
                    </a:lnTo>
                    <a:lnTo>
                      <a:pt x="13" y="51"/>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59" name="Line 2052">
                <a:extLst>
                  <a:ext uri="{FF2B5EF4-FFF2-40B4-BE49-F238E27FC236}">
                    <a16:creationId xmlns:a16="http://schemas.microsoft.com/office/drawing/2014/main" id="{3C9EA445-7333-0D4A-9B36-F46B09CC9226}"/>
                  </a:ext>
                </a:extLst>
              </p:cNvPr>
              <p:cNvSpPr>
                <a:spLocks noChangeShapeType="1"/>
              </p:cNvSpPr>
              <p:nvPr/>
            </p:nvSpPr>
            <p:spPr bwMode="auto">
              <a:xfrm>
                <a:off x="2396" y="3313"/>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0" name="Line 2053">
                <a:extLst>
                  <a:ext uri="{FF2B5EF4-FFF2-40B4-BE49-F238E27FC236}">
                    <a16:creationId xmlns:a16="http://schemas.microsoft.com/office/drawing/2014/main" id="{6588A10B-627C-244F-BEE7-D9737FCC2AA2}"/>
                  </a:ext>
                </a:extLst>
              </p:cNvPr>
              <p:cNvSpPr>
                <a:spLocks noChangeShapeType="1"/>
              </p:cNvSpPr>
              <p:nvPr/>
            </p:nvSpPr>
            <p:spPr bwMode="auto">
              <a:xfrm>
                <a:off x="2396" y="3321"/>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1" name="Line 2054">
                <a:extLst>
                  <a:ext uri="{FF2B5EF4-FFF2-40B4-BE49-F238E27FC236}">
                    <a16:creationId xmlns:a16="http://schemas.microsoft.com/office/drawing/2014/main" id="{3814CD86-0664-F749-957F-EC378EBDB271}"/>
                  </a:ext>
                </a:extLst>
              </p:cNvPr>
              <p:cNvSpPr>
                <a:spLocks noChangeShapeType="1"/>
              </p:cNvSpPr>
              <p:nvPr/>
            </p:nvSpPr>
            <p:spPr bwMode="auto">
              <a:xfrm>
                <a:off x="2396" y="3332"/>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2" name="Line 2055">
                <a:extLst>
                  <a:ext uri="{FF2B5EF4-FFF2-40B4-BE49-F238E27FC236}">
                    <a16:creationId xmlns:a16="http://schemas.microsoft.com/office/drawing/2014/main" id="{4D1F09E6-BF64-4A4E-85C5-8CC31AECF2B3}"/>
                  </a:ext>
                </a:extLst>
              </p:cNvPr>
              <p:cNvSpPr>
                <a:spLocks noChangeShapeType="1"/>
              </p:cNvSpPr>
              <p:nvPr/>
            </p:nvSpPr>
            <p:spPr bwMode="auto">
              <a:xfrm>
                <a:off x="2396" y="3343"/>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3" name="Freeform 2056">
                <a:extLst>
                  <a:ext uri="{FF2B5EF4-FFF2-40B4-BE49-F238E27FC236}">
                    <a16:creationId xmlns:a16="http://schemas.microsoft.com/office/drawing/2014/main" id="{2DB0AAF2-A50C-0540-8E8B-7EEF7BE43A91}"/>
                  </a:ext>
                </a:extLst>
              </p:cNvPr>
              <p:cNvSpPr>
                <a:spLocks/>
              </p:cNvSpPr>
              <p:nvPr/>
            </p:nvSpPr>
            <p:spPr bwMode="auto">
              <a:xfrm>
                <a:off x="2392" y="3354"/>
                <a:ext cx="14" cy="51"/>
              </a:xfrm>
              <a:custGeom>
                <a:avLst/>
                <a:gdLst>
                  <a:gd name="T0" fmla="*/ 0 w 14"/>
                  <a:gd name="T1" fmla="*/ 0 h 51"/>
                  <a:gd name="T2" fmla="*/ 0 w 14"/>
                  <a:gd name="T3" fmla="*/ 50 h 51"/>
                  <a:gd name="T4" fmla="*/ 13 w 14"/>
                  <a:gd name="T5" fmla="*/ 50 h 51"/>
                  <a:gd name="T6" fmla="*/ 13 w 14"/>
                  <a:gd name="T7" fmla="*/ 0 h 51"/>
                  <a:gd name="T8" fmla="*/ 0 w 14"/>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1">
                    <a:moveTo>
                      <a:pt x="0" y="0"/>
                    </a:moveTo>
                    <a:lnTo>
                      <a:pt x="0" y="50"/>
                    </a:lnTo>
                    <a:lnTo>
                      <a:pt x="13" y="50"/>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64" name="Line 2057">
                <a:extLst>
                  <a:ext uri="{FF2B5EF4-FFF2-40B4-BE49-F238E27FC236}">
                    <a16:creationId xmlns:a16="http://schemas.microsoft.com/office/drawing/2014/main" id="{FE52C617-F916-8F47-9BEA-D7C075EF154B}"/>
                  </a:ext>
                </a:extLst>
              </p:cNvPr>
              <p:cNvSpPr>
                <a:spLocks noChangeShapeType="1"/>
              </p:cNvSpPr>
              <p:nvPr/>
            </p:nvSpPr>
            <p:spPr bwMode="auto">
              <a:xfrm>
                <a:off x="2396" y="3363"/>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5" name="Line 2058">
                <a:extLst>
                  <a:ext uri="{FF2B5EF4-FFF2-40B4-BE49-F238E27FC236}">
                    <a16:creationId xmlns:a16="http://schemas.microsoft.com/office/drawing/2014/main" id="{760A95C1-87B0-1641-9B01-DBEE8E7CD1F9}"/>
                  </a:ext>
                </a:extLst>
              </p:cNvPr>
              <p:cNvSpPr>
                <a:spLocks noChangeShapeType="1"/>
              </p:cNvSpPr>
              <p:nvPr/>
            </p:nvSpPr>
            <p:spPr bwMode="auto">
              <a:xfrm>
                <a:off x="2396" y="3373"/>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6" name="Line 2059">
                <a:extLst>
                  <a:ext uri="{FF2B5EF4-FFF2-40B4-BE49-F238E27FC236}">
                    <a16:creationId xmlns:a16="http://schemas.microsoft.com/office/drawing/2014/main" id="{65B8952F-285E-8C48-9A78-93F4527DB7F9}"/>
                  </a:ext>
                </a:extLst>
              </p:cNvPr>
              <p:cNvSpPr>
                <a:spLocks noChangeShapeType="1"/>
              </p:cNvSpPr>
              <p:nvPr/>
            </p:nvSpPr>
            <p:spPr bwMode="auto">
              <a:xfrm>
                <a:off x="2396" y="3384"/>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7" name="Line 2060">
                <a:extLst>
                  <a:ext uri="{FF2B5EF4-FFF2-40B4-BE49-F238E27FC236}">
                    <a16:creationId xmlns:a16="http://schemas.microsoft.com/office/drawing/2014/main" id="{396BD2AB-8D36-944A-A731-B1C97A006FC4}"/>
                  </a:ext>
                </a:extLst>
              </p:cNvPr>
              <p:cNvSpPr>
                <a:spLocks noChangeShapeType="1"/>
              </p:cNvSpPr>
              <p:nvPr/>
            </p:nvSpPr>
            <p:spPr bwMode="auto">
              <a:xfrm>
                <a:off x="2396" y="3394"/>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68" name="Freeform 2061">
                <a:extLst>
                  <a:ext uri="{FF2B5EF4-FFF2-40B4-BE49-F238E27FC236}">
                    <a16:creationId xmlns:a16="http://schemas.microsoft.com/office/drawing/2014/main" id="{355C4F96-FDD0-E449-B5E9-61F9B307D1BF}"/>
                  </a:ext>
                </a:extLst>
              </p:cNvPr>
              <p:cNvSpPr>
                <a:spLocks/>
              </p:cNvSpPr>
              <p:nvPr/>
            </p:nvSpPr>
            <p:spPr bwMode="auto">
              <a:xfrm>
                <a:off x="2392" y="3423"/>
                <a:ext cx="14" cy="53"/>
              </a:xfrm>
              <a:custGeom>
                <a:avLst/>
                <a:gdLst>
                  <a:gd name="T0" fmla="*/ 0 w 14"/>
                  <a:gd name="T1" fmla="*/ 0 h 53"/>
                  <a:gd name="T2" fmla="*/ 0 w 14"/>
                  <a:gd name="T3" fmla="*/ 52 h 53"/>
                  <a:gd name="T4" fmla="*/ 13 w 14"/>
                  <a:gd name="T5" fmla="*/ 52 h 53"/>
                  <a:gd name="T6" fmla="*/ 13 w 14"/>
                  <a:gd name="T7" fmla="*/ 0 h 53"/>
                  <a:gd name="T8" fmla="*/ 0 w 14"/>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3">
                    <a:moveTo>
                      <a:pt x="0" y="0"/>
                    </a:moveTo>
                    <a:lnTo>
                      <a:pt x="0" y="52"/>
                    </a:lnTo>
                    <a:lnTo>
                      <a:pt x="13" y="52"/>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69" name="Line 2062">
                <a:extLst>
                  <a:ext uri="{FF2B5EF4-FFF2-40B4-BE49-F238E27FC236}">
                    <a16:creationId xmlns:a16="http://schemas.microsoft.com/office/drawing/2014/main" id="{3E24795A-E422-704D-8D3A-DDAF43758D07}"/>
                  </a:ext>
                </a:extLst>
              </p:cNvPr>
              <p:cNvSpPr>
                <a:spLocks noChangeShapeType="1"/>
              </p:cNvSpPr>
              <p:nvPr/>
            </p:nvSpPr>
            <p:spPr bwMode="auto">
              <a:xfrm>
                <a:off x="2396" y="343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0" name="Line 2063">
                <a:extLst>
                  <a:ext uri="{FF2B5EF4-FFF2-40B4-BE49-F238E27FC236}">
                    <a16:creationId xmlns:a16="http://schemas.microsoft.com/office/drawing/2014/main" id="{33C36AA9-2ED3-CB4E-A115-AB5194E7A070}"/>
                  </a:ext>
                </a:extLst>
              </p:cNvPr>
              <p:cNvSpPr>
                <a:spLocks noChangeShapeType="1"/>
              </p:cNvSpPr>
              <p:nvPr/>
            </p:nvSpPr>
            <p:spPr bwMode="auto">
              <a:xfrm>
                <a:off x="2396" y="3444"/>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1" name="Line 2064">
                <a:extLst>
                  <a:ext uri="{FF2B5EF4-FFF2-40B4-BE49-F238E27FC236}">
                    <a16:creationId xmlns:a16="http://schemas.microsoft.com/office/drawing/2014/main" id="{0A67B7F8-2F7A-EB47-A1C6-F78DFF617035}"/>
                  </a:ext>
                </a:extLst>
              </p:cNvPr>
              <p:cNvSpPr>
                <a:spLocks noChangeShapeType="1"/>
              </p:cNvSpPr>
              <p:nvPr/>
            </p:nvSpPr>
            <p:spPr bwMode="auto">
              <a:xfrm>
                <a:off x="2396" y="345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2" name="Line 2065">
                <a:extLst>
                  <a:ext uri="{FF2B5EF4-FFF2-40B4-BE49-F238E27FC236}">
                    <a16:creationId xmlns:a16="http://schemas.microsoft.com/office/drawing/2014/main" id="{523927BE-FFB1-A148-BCB5-D94D7B2760F9}"/>
                  </a:ext>
                </a:extLst>
              </p:cNvPr>
              <p:cNvSpPr>
                <a:spLocks noChangeShapeType="1"/>
              </p:cNvSpPr>
              <p:nvPr/>
            </p:nvSpPr>
            <p:spPr bwMode="auto">
              <a:xfrm>
                <a:off x="2396" y="346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3" name="Freeform 2066">
                <a:extLst>
                  <a:ext uri="{FF2B5EF4-FFF2-40B4-BE49-F238E27FC236}">
                    <a16:creationId xmlns:a16="http://schemas.microsoft.com/office/drawing/2014/main" id="{02F9A799-54EA-0143-B729-F5EE8BD9818E}"/>
                  </a:ext>
                </a:extLst>
              </p:cNvPr>
              <p:cNvSpPr>
                <a:spLocks/>
              </p:cNvSpPr>
              <p:nvPr/>
            </p:nvSpPr>
            <p:spPr bwMode="auto">
              <a:xfrm>
                <a:off x="2392" y="3475"/>
                <a:ext cx="14" cy="52"/>
              </a:xfrm>
              <a:custGeom>
                <a:avLst/>
                <a:gdLst>
                  <a:gd name="T0" fmla="*/ 0 w 14"/>
                  <a:gd name="T1" fmla="*/ 0 h 52"/>
                  <a:gd name="T2" fmla="*/ 0 w 14"/>
                  <a:gd name="T3" fmla="*/ 51 h 52"/>
                  <a:gd name="T4" fmla="*/ 13 w 14"/>
                  <a:gd name="T5" fmla="*/ 51 h 52"/>
                  <a:gd name="T6" fmla="*/ 13 w 14"/>
                  <a:gd name="T7" fmla="*/ 0 h 52"/>
                  <a:gd name="T8" fmla="*/ 0 w 14"/>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2">
                    <a:moveTo>
                      <a:pt x="0" y="0"/>
                    </a:moveTo>
                    <a:lnTo>
                      <a:pt x="0" y="51"/>
                    </a:lnTo>
                    <a:lnTo>
                      <a:pt x="13" y="51"/>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74" name="Line 2067">
                <a:extLst>
                  <a:ext uri="{FF2B5EF4-FFF2-40B4-BE49-F238E27FC236}">
                    <a16:creationId xmlns:a16="http://schemas.microsoft.com/office/drawing/2014/main" id="{4B0AF0E3-730F-8F43-8DA8-96AEF2C74C80}"/>
                  </a:ext>
                </a:extLst>
              </p:cNvPr>
              <p:cNvSpPr>
                <a:spLocks noChangeShapeType="1"/>
              </p:cNvSpPr>
              <p:nvPr/>
            </p:nvSpPr>
            <p:spPr bwMode="auto">
              <a:xfrm>
                <a:off x="2396" y="348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5" name="Line 2068">
                <a:extLst>
                  <a:ext uri="{FF2B5EF4-FFF2-40B4-BE49-F238E27FC236}">
                    <a16:creationId xmlns:a16="http://schemas.microsoft.com/office/drawing/2014/main" id="{341BB2F7-4726-2A4D-B1B9-08C106A219EB}"/>
                  </a:ext>
                </a:extLst>
              </p:cNvPr>
              <p:cNvSpPr>
                <a:spLocks noChangeShapeType="1"/>
              </p:cNvSpPr>
              <p:nvPr/>
            </p:nvSpPr>
            <p:spPr bwMode="auto">
              <a:xfrm>
                <a:off x="2396" y="349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6" name="Line 2069">
                <a:extLst>
                  <a:ext uri="{FF2B5EF4-FFF2-40B4-BE49-F238E27FC236}">
                    <a16:creationId xmlns:a16="http://schemas.microsoft.com/office/drawing/2014/main" id="{F42D51C7-79E8-BD47-ADF0-B973F9B52676}"/>
                  </a:ext>
                </a:extLst>
              </p:cNvPr>
              <p:cNvSpPr>
                <a:spLocks noChangeShapeType="1"/>
              </p:cNvSpPr>
              <p:nvPr/>
            </p:nvSpPr>
            <p:spPr bwMode="auto">
              <a:xfrm>
                <a:off x="2396" y="350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7" name="Line 2070">
                <a:extLst>
                  <a:ext uri="{FF2B5EF4-FFF2-40B4-BE49-F238E27FC236}">
                    <a16:creationId xmlns:a16="http://schemas.microsoft.com/office/drawing/2014/main" id="{93F2A734-5659-0E40-854D-9FB97FAF4314}"/>
                  </a:ext>
                </a:extLst>
              </p:cNvPr>
              <p:cNvSpPr>
                <a:spLocks noChangeShapeType="1"/>
              </p:cNvSpPr>
              <p:nvPr/>
            </p:nvSpPr>
            <p:spPr bwMode="auto">
              <a:xfrm>
                <a:off x="2396" y="351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478" name="Freeform 2071">
                <a:extLst>
                  <a:ext uri="{FF2B5EF4-FFF2-40B4-BE49-F238E27FC236}">
                    <a16:creationId xmlns:a16="http://schemas.microsoft.com/office/drawing/2014/main" id="{128E82C0-9025-B249-B3F4-53F57BF15B2D}"/>
                  </a:ext>
                </a:extLst>
              </p:cNvPr>
              <p:cNvSpPr>
                <a:spLocks/>
              </p:cNvSpPr>
              <p:nvPr/>
            </p:nvSpPr>
            <p:spPr bwMode="auto">
              <a:xfrm>
                <a:off x="2331" y="3313"/>
                <a:ext cx="53" cy="9"/>
              </a:xfrm>
              <a:custGeom>
                <a:avLst/>
                <a:gdLst>
                  <a:gd name="T0" fmla="*/ 0 w 53"/>
                  <a:gd name="T1" fmla="*/ 0 h 9"/>
                  <a:gd name="T2" fmla="*/ 0 w 53"/>
                  <a:gd name="T3" fmla="*/ 8 h 9"/>
                  <a:gd name="T4" fmla="*/ 52 w 53"/>
                  <a:gd name="T5" fmla="*/ 8 h 9"/>
                  <a:gd name="T6" fmla="*/ 52 w 53"/>
                  <a:gd name="T7" fmla="*/ 0 h 9"/>
                  <a:gd name="T8" fmla="*/ 0 w 5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9">
                    <a:moveTo>
                      <a:pt x="0" y="0"/>
                    </a:moveTo>
                    <a:lnTo>
                      <a:pt x="0" y="8"/>
                    </a:lnTo>
                    <a:lnTo>
                      <a:pt x="52" y="8"/>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79" name="Freeform 2072">
                <a:extLst>
                  <a:ext uri="{FF2B5EF4-FFF2-40B4-BE49-F238E27FC236}">
                    <a16:creationId xmlns:a16="http://schemas.microsoft.com/office/drawing/2014/main" id="{A2615E44-4B18-114F-B819-8D21963E7FE5}"/>
                  </a:ext>
                </a:extLst>
              </p:cNvPr>
              <p:cNvSpPr>
                <a:spLocks/>
              </p:cNvSpPr>
              <p:nvPr/>
            </p:nvSpPr>
            <p:spPr bwMode="auto">
              <a:xfrm>
                <a:off x="2331" y="3321"/>
                <a:ext cx="53" cy="12"/>
              </a:xfrm>
              <a:custGeom>
                <a:avLst/>
                <a:gdLst>
                  <a:gd name="T0" fmla="*/ 0 w 53"/>
                  <a:gd name="T1" fmla="*/ 0 h 12"/>
                  <a:gd name="T2" fmla="*/ 0 w 53"/>
                  <a:gd name="T3" fmla="*/ 11 h 12"/>
                  <a:gd name="T4" fmla="*/ 52 w 53"/>
                  <a:gd name="T5" fmla="*/ 11 h 12"/>
                  <a:gd name="T6" fmla="*/ 52 w 53"/>
                  <a:gd name="T7" fmla="*/ 0 h 12"/>
                  <a:gd name="T8" fmla="*/ 0 w 5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0" y="0"/>
                    </a:moveTo>
                    <a:lnTo>
                      <a:pt x="0" y="11"/>
                    </a:lnTo>
                    <a:lnTo>
                      <a:pt x="52" y="11"/>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0" name="Freeform 2073">
                <a:extLst>
                  <a:ext uri="{FF2B5EF4-FFF2-40B4-BE49-F238E27FC236}">
                    <a16:creationId xmlns:a16="http://schemas.microsoft.com/office/drawing/2014/main" id="{794FD556-C3DD-8746-A226-29F13D3F28BC}"/>
                  </a:ext>
                </a:extLst>
              </p:cNvPr>
              <p:cNvSpPr>
                <a:spLocks/>
              </p:cNvSpPr>
              <p:nvPr/>
            </p:nvSpPr>
            <p:spPr bwMode="auto">
              <a:xfrm>
                <a:off x="2331" y="3332"/>
                <a:ext cx="53" cy="12"/>
              </a:xfrm>
              <a:custGeom>
                <a:avLst/>
                <a:gdLst>
                  <a:gd name="T0" fmla="*/ 0 w 53"/>
                  <a:gd name="T1" fmla="*/ 0 h 12"/>
                  <a:gd name="T2" fmla="*/ 0 w 53"/>
                  <a:gd name="T3" fmla="*/ 11 h 12"/>
                  <a:gd name="T4" fmla="*/ 52 w 53"/>
                  <a:gd name="T5" fmla="*/ 11 h 12"/>
                  <a:gd name="T6" fmla="*/ 52 w 53"/>
                  <a:gd name="T7" fmla="*/ 0 h 12"/>
                  <a:gd name="T8" fmla="*/ 0 w 5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0" y="0"/>
                    </a:moveTo>
                    <a:lnTo>
                      <a:pt x="0" y="11"/>
                    </a:lnTo>
                    <a:lnTo>
                      <a:pt x="52" y="11"/>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1" name="Freeform 2074">
                <a:extLst>
                  <a:ext uri="{FF2B5EF4-FFF2-40B4-BE49-F238E27FC236}">
                    <a16:creationId xmlns:a16="http://schemas.microsoft.com/office/drawing/2014/main" id="{75F67AE3-AEA1-E549-AE73-AAEB21F3EE64}"/>
                  </a:ext>
                </a:extLst>
              </p:cNvPr>
              <p:cNvSpPr>
                <a:spLocks/>
              </p:cNvSpPr>
              <p:nvPr/>
            </p:nvSpPr>
            <p:spPr bwMode="auto">
              <a:xfrm>
                <a:off x="2331" y="3343"/>
                <a:ext cx="53" cy="12"/>
              </a:xfrm>
              <a:custGeom>
                <a:avLst/>
                <a:gdLst>
                  <a:gd name="T0" fmla="*/ 0 w 53"/>
                  <a:gd name="T1" fmla="*/ 0 h 12"/>
                  <a:gd name="T2" fmla="*/ 0 w 53"/>
                  <a:gd name="T3" fmla="*/ 11 h 12"/>
                  <a:gd name="T4" fmla="*/ 52 w 53"/>
                  <a:gd name="T5" fmla="*/ 11 h 12"/>
                  <a:gd name="T6" fmla="*/ 52 w 53"/>
                  <a:gd name="T7" fmla="*/ 0 h 12"/>
                  <a:gd name="T8" fmla="*/ 0 w 5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0" y="0"/>
                    </a:moveTo>
                    <a:lnTo>
                      <a:pt x="0" y="11"/>
                    </a:lnTo>
                    <a:lnTo>
                      <a:pt x="52" y="11"/>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2" name="Freeform 2075">
                <a:extLst>
                  <a:ext uri="{FF2B5EF4-FFF2-40B4-BE49-F238E27FC236}">
                    <a16:creationId xmlns:a16="http://schemas.microsoft.com/office/drawing/2014/main" id="{71938067-B3E5-7049-8116-3C4F94FF2E2A}"/>
                  </a:ext>
                </a:extLst>
              </p:cNvPr>
              <p:cNvSpPr>
                <a:spLocks/>
              </p:cNvSpPr>
              <p:nvPr/>
            </p:nvSpPr>
            <p:spPr bwMode="auto">
              <a:xfrm>
                <a:off x="2331" y="3354"/>
                <a:ext cx="53" cy="10"/>
              </a:xfrm>
              <a:custGeom>
                <a:avLst/>
                <a:gdLst>
                  <a:gd name="T0" fmla="*/ 0 w 53"/>
                  <a:gd name="T1" fmla="*/ 0 h 10"/>
                  <a:gd name="T2" fmla="*/ 0 w 53"/>
                  <a:gd name="T3" fmla="*/ 9 h 10"/>
                  <a:gd name="T4" fmla="*/ 52 w 53"/>
                  <a:gd name="T5" fmla="*/ 9 h 10"/>
                  <a:gd name="T6" fmla="*/ 52 w 53"/>
                  <a:gd name="T7" fmla="*/ 0 h 10"/>
                  <a:gd name="T8" fmla="*/ 0 w 53"/>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0">
                    <a:moveTo>
                      <a:pt x="0" y="0"/>
                    </a:moveTo>
                    <a:lnTo>
                      <a:pt x="0" y="9"/>
                    </a:lnTo>
                    <a:lnTo>
                      <a:pt x="52" y="9"/>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3" name="Freeform 2076">
                <a:extLst>
                  <a:ext uri="{FF2B5EF4-FFF2-40B4-BE49-F238E27FC236}">
                    <a16:creationId xmlns:a16="http://schemas.microsoft.com/office/drawing/2014/main" id="{198CB923-169A-F34A-880A-AE4D06135BA7}"/>
                  </a:ext>
                </a:extLst>
              </p:cNvPr>
              <p:cNvSpPr>
                <a:spLocks/>
              </p:cNvSpPr>
              <p:nvPr/>
            </p:nvSpPr>
            <p:spPr bwMode="auto">
              <a:xfrm>
                <a:off x="2331" y="3363"/>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4" name="Freeform 2077">
                <a:extLst>
                  <a:ext uri="{FF2B5EF4-FFF2-40B4-BE49-F238E27FC236}">
                    <a16:creationId xmlns:a16="http://schemas.microsoft.com/office/drawing/2014/main" id="{39E0565F-88BF-1E4B-87A0-4115434BA25B}"/>
                  </a:ext>
                </a:extLst>
              </p:cNvPr>
              <p:cNvSpPr>
                <a:spLocks/>
              </p:cNvSpPr>
              <p:nvPr/>
            </p:nvSpPr>
            <p:spPr bwMode="auto">
              <a:xfrm>
                <a:off x="2331" y="3373"/>
                <a:ext cx="53" cy="12"/>
              </a:xfrm>
              <a:custGeom>
                <a:avLst/>
                <a:gdLst>
                  <a:gd name="T0" fmla="*/ 0 w 53"/>
                  <a:gd name="T1" fmla="*/ 0 h 12"/>
                  <a:gd name="T2" fmla="*/ 0 w 53"/>
                  <a:gd name="T3" fmla="*/ 11 h 12"/>
                  <a:gd name="T4" fmla="*/ 52 w 53"/>
                  <a:gd name="T5" fmla="*/ 11 h 12"/>
                  <a:gd name="T6" fmla="*/ 52 w 53"/>
                  <a:gd name="T7" fmla="*/ 0 h 12"/>
                  <a:gd name="T8" fmla="*/ 0 w 5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0" y="0"/>
                    </a:moveTo>
                    <a:lnTo>
                      <a:pt x="0" y="11"/>
                    </a:lnTo>
                    <a:lnTo>
                      <a:pt x="52" y="11"/>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5" name="Freeform 2078">
                <a:extLst>
                  <a:ext uri="{FF2B5EF4-FFF2-40B4-BE49-F238E27FC236}">
                    <a16:creationId xmlns:a16="http://schemas.microsoft.com/office/drawing/2014/main" id="{AFB34A6B-38AE-B34E-BF14-E979810D6A94}"/>
                  </a:ext>
                </a:extLst>
              </p:cNvPr>
              <p:cNvSpPr>
                <a:spLocks/>
              </p:cNvSpPr>
              <p:nvPr/>
            </p:nvSpPr>
            <p:spPr bwMode="auto">
              <a:xfrm>
                <a:off x="2331" y="3384"/>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6" name="Freeform 2079">
                <a:extLst>
                  <a:ext uri="{FF2B5EF4-FFF2-40B4-BE49-F238E27FC236}">
                    <a16:creationId xmlns:a16="http://schemas.microsoft.com/office/drawing/2014/main" id="{DA5F82B4-7834-A643-9C15-878EACC7364B}"/>
                  </a:ext>
                </a:extLst>
              </p:cNvPr>
              <p:cNvSpPr>
                <a:spLocks/>
              </p:cNvSpPr>
              <p:nvPr/>
            </p:nvSpPr>
            <p:spPr bwMode="auto">
              <a:xfrm>
                <a:off x="2331" y="3394"/>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7" name="Freeform 2080">
                <a:extLst>
                  <a:ext uri="{FF2B5EF4-FFF2-40B4-BE49-F238E27FC236}">
                    <a16:creationId xmlns:a16="http://schemas.microsoft.com/office/drawing/2014/main" id="{C962A068-7844-8340-B54F-CD01F1769E87}"/>
                  </a:ext>
                </a:extLst>
              </p:cNvPr>
              <p:cNvSpPr>
                <a:spLocks/>
              </p:cNvSpPr>
              <p:nvPr/>
            </p:nvSpPr>
            <p:spPr bwMode="auto">
              <a:xfrm>
                <a:off x="2331" y="3423"/>
                <a:ext cx="53" cy="13"/>
              </a:xfrm>
              <a:custGeom>
                <a:avLst/>
                <a:gdLst>
                  <a:gd name="T0" fmla="*/ 0 w 53"/>
                  <a:gd name="T1" fmla="*/ 0 h 13"/>
                  <a:gd name="T2" fmla="*/ 0 w 53"/>
                  <a:gd name="T3" fmla="*/ 12 h 13"/>
                  <a:gd name="T4" fmla="*/ 52 w 53"/>
                  <a:gd name="T5" fmla="*/ 12 h 13"/>
                  <a:gd name="T6" fmla="*/ 52 w 53"/>
                  <a:gd name="T7" fmla="*/ 0 h 13"/>
                  <a:gd name="T8" fmla="*/ 0 w 53"/>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3">
                    <a:moveTo>
                      <a:pt x="0" y="0"/>
                    </a:moveTo>
                    <a:lnTo>
                      <a:pt x="0" y="12"/>
                    </a:lnTo>
                    <a:lnTo>
                      <a:pt x="52" y="12"/>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8" name="Freeform 2081">
                <a:extLst>
                  <a:ext uri="{FF2B5EF4-FFF2-40B4-BE49-F238E27FC236}">
                    <a16:creationId xmlns:a16="http://schemas.microsoft.com/office/drawing/2014/main" id="{B4DAD2E4-13FE-E747-B5D9-4ED46448A578}"/>
                  </a:ext>
                </a:extLst>
              </p:cNvPr>
              <p:cNvSpPr>
                <a:spLocks/>
              </p:cNvSpPr>
              <p:nvPr/>
            </p:nvSpPr>
            <p:spPr bwMode="auto">
              <a:xfrm>
                <a:off x="2331" y="3435"/>
                <a:ext cx="53" cy="10"/>
              </a:xfrm>
              <a:custGeom>
                <a:avLst/>
                <a:gdLst>
                  <a:gd name="T0" fmla="*/ 0 w 53"/>
                  <a:gd name="T1" fmla="*/ 0 h 10"/>
                  <a:gd name="T2" fmla="*/ 0 w 53"/>
                  <a:gd name="T3" fmla="*/ 9 h 10"/>
                  <a:gd name="T4" fmla="*/ 52 w 53"/>
                  <a:gd name="T5" fmla="*/ 9 h 10"/>
                  <a:gd name="T6" fmla="*/ 52 w 53"/>
                  <a:gd name="T7" fmla="*/ 0 h 10"/>
                  <a:gd name="T8" fmla="*/ 0 w 53"/>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0">
                    <a:moveTo>
                      <a:pt x="0" y="0"/>
                    </a:moveTo>
                    <a:lnTo>
                      <a:pt x="0" y="9"/>
                    </a:lnTo>
                    <a:lnTo>
                      <a:pt x="52" y="9"/>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89" name="Freeform 2082">
                <a:extLst>
                  <a:ext uri="{FF2B5EF4-FFF2-40B4-BE49-F238E27FC236}">
                    <a16:creationId xmlns:a16="http://schemas.microsoft.com/office/drawing/2014/main" id="{41004F43-6E1D-504C-AD32-095FFCF5C8F6}"/>
                  </a:ext>
                </a:extLst>
              </p:cNvPr>
              <p:cNvSpPr>
                <a:spLocks/>
              </p:cNvSpPr>
              <p:nvPr/>
            </p:nvSpPr>
            <p:spPr bwMode="auto">
              <a:xfrm>
                <a:off x="2331" y="3444"/>
                <a:ext cx="53" cy="12"/>
              </a:xfrm>
              <a:custGeom>
                <a:avLst/>
                <a:gdLst>
                  <a:gd name="T0" fmla="*/ 0 w 53"/>
                  <a:gd name="T1" fmla="*/ 0 h 12"/>
                  <a:gd name="T2" fmla="*/ 0 w 53"/>
                  <a:gd name="T3" fmla="*/ 11 h 12"/>
                  <a:gd name="T4" fmla="*/ 52 w 53"/>
                  <a:gd name="T5" fmla="*/ 11 h 12"/>
                  <a:gd name="T6" fmla="*/ 52 w 53"/>
                  <a:gd name="T7" fmla="*/ 0 h 12"/>
                  <a:gd name="T8" fmla="*/ 0 w 5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0" y="0"/>
                    </a:moveTo>
                    <a:lnTo>
                      <a:pt x="0" y="11"/>
                    </a:lnTo>
                    <a:lnTo>
                      <a:pt x="52" y="11"/>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0" name="Freeform 2083">
                <a:extLst>
                  <a:ext uri="{FF2B5EF4-FFF2-40B4-BE49-F238E27FC236}">
                    <a16:creationId xmlns:a16="http://schemas.microsoft.com/office/drawing/2014/main" id="{662F6360-8BAD-0F49-9364-2B8F867B7BC9}"/>
                  </a:ext>
                </a:extLst>
              </p:cNvPr>
              <p:cNvSpPr>
                <a:spLocks/>
              </p:cNvSpPr>
              <p:nvPr/>
            </p:nvSpPr>
            <p:spPr bwMode="auto">
              <a:xfrm>
                <a:off x="2331" y="345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1" name="Freeform 2084">
                <a:extLst>
                  <a:ext uri="{FF2B5EF4-FFF2-40B4-BE49-F238E27FC236}">
                    <a16:creationId xmlns:a16="http://schemas.microsoft.com/office/drawing/2014/main" id="{50832F4E-4062-584E-ACF2-1A9F020826F6}"/>
                  </a:ext>
                </a:extLst>
              </p:cNvPr>
              <p:cNvSpPr>
                <a:spLocks/>
              </p:cNvSpPr>
              <p:nvPr/>
            </p:nvSpPr>
            <p:spPr bwMode="auto">
              <a:xfrm>
                <a:off x="2331" y="346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2" name="Freeform 2085">
                <a:extLst>
                  <a:ext uri="{FF2B5EF4-FFF2-40B4-BE49-F238E27FC236}">
                    <a16:creationId xmlns:a16="http://schemas.microsoft.com/office/drawing/2014/main" id="{7138C381-AAC0-4449-9C0A-8F011BEB3B69}"/>
                  </a:ext>
                </a:extLst>
              </p:cNvPr>
              <p:cNvSpPr>
                <a:spLocks/>
              </p:cNvSpPr>
              <p:nvPr/>
            </p:nvSpPr>
            <p:spPr bwMode="auto">
              <a:xfrm>
                <a:off x="2331" y="347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3" name="Freeform 2086">
                <a:extLst>
                  <a:ext uri="{FF2B5EF4-FFF2-40B4-BE49-F238E27FC236}">
                    <a16:creationId xmlns:a16="http://schemas.microsoft.com/office/drawing/2014/main" id="{CC336394-F0B7-AE4B-9B1D-3084201C5C06}"/>
                  </a:ext>
                </a:extLst>
              </p:cNvPr>
              <p:cNvSpPr>
                <a:spLocks/>
              </p:cNvSpPr>
              <p:nvPr/>
            </p:nvSpPr>
            <p:spPr bwMode="auto">
              <a:xfrm>
                <a:off x="2331" y="348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4" name="Freeform 2087">
                <a:extLst>
                  <a:ext uri="{FF2B5EF4-FFF2-40B4-BE49-F238E27FC236}">
                    <a16:creationId xmlns:a16="http://schemas.microsoft.com/office/drawing/2014/main" id="{D9FB6B1A-74F7-6346-A34E-30D15F5F0BC4}"/>
                  </a:ext>
                </a:extLst>
              </p:cNvPr>
              <p:cNvSpPr>
                <a:spLocks/>
              </p:cNvSpPr>
              <p:nvPr/>
            </p:nvSpPr>
            <p:spPr bwMode="auto">
              <a:xfrm>
                <a:off x="2331" y="349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5" name="Freeform 2088">
                <a:extLst>
                  <a:ext uri="{FF2B5EF4-FFF2-40B4-BE49-F238E27FC236}">
                    <a16:creationId xmlns:a16="http://schemas.microsoft.com/office/drawing/2014/main" id="{113C4D07-39E4-F440-A431-4986B6D8B5D8}"/>
                  </a:ext>
                </a:extLst>
              </p:cNvPr>
              <p:cNvSpPr>
                <a:spLocks/>
              </p:cNvSpPr>
              <p:nvPr/>
            </p:nvSpPr>
            <p:spPr bwMode="auto">
              <a:xfrm>
                <a:off x="2331" y="3505"/>
                <a:ext cx="53" cy="11"/>
              </a:xfrm>
              <a:custGeom>
                <a:avLst/>
                <a:gdLst>
                  <a:gd name="T0" fmla="*/ 0 w 53"/>
                  <a:gd name="T1" fmla="*/ 0 h 11"/>
                  <a:gd name="T2" fmla="*/ 0 w 53"/>
                  <a:gd name="T3" fmla="*/ 10 h 11"/>
                  <a:gd name="T4" fmla="*/ 52 w 53"/>
                  <a:gd name="T5" fmla="*/ 10 h 11"/>
                  <a:gd name="T6" fmla="*/ 52 w 53"/>
                  <a:gd name="T7" fmla="*/ 0 h 11"/>
                  <a:gd name="T8" fmla="*/ 0 w 5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1">
                    <a:moveTo>
                      <a:pt x="0" y="0"/>
                    </a:moveTo>
                    <a:lnTo>
                      <a:pt x="0" y="10"/>
                    </a:lnTo>
                    <a:lnTo>
                      <a:pt x="52" y="10"/>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6" name="Freeform 2089">
                <a:extLst>
                  <a:ext uri="{FF2B5EF4-FFF2-40B4-BE49-F238E27FC236}">
                    <a16:creationId xmlns:a16="http://schemas.microsoft.com/office/drawing/2014/main" id="{4403E65C-02BE-4E4A-B86B-F51AB7DA323A}"/>
                  </a:ext>
                </a:extLst>
              </p:cNvPr>
              <p:cNvSpPr>
                <a:spLocks/>
              </p:cNvSpPr>
              <p:nvPr/>
            </p:nvSpPr>
            <p:spPr bwMode="auto">
              <a:xfrm>
                <a:off x="2331" y="3404"/>
                <a:ext cx="53" cy="20"/>
              </a:xfrm>
              <a:custGeom>
                <a:avLst/>
                <a:gdLst>
                  <a:gd name="T0" fmla="*/ 0 w 53"/>
                  <a:gd name="T1" fmla="*/ 0 h 20"/>
                  <a:gd name="T2" fmla="*/ 0 w 53"/>
                  <a:gd name="T3" fmla="*/ 19 h 20"/>
                  <a:gd name="T4" fmla="*/ 52 w 53"/>
                  <a:gd name="T5" fmla="*/ 19 h 20"/>
                  <a:gd name="T6" fmla="*/ 52 w 53"/>
                  <a:gd name="T7" fmla="*/ 0 h 20"/>
                  <a:gd name="T8" fmla="*/ 0 w 5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20">
                    <a:moveTo>
                      <a:pt x="0" y="0"/>
                    </a:moveTo>
                    <a:lnTo>
                      <a:pt x="0" y="19"/>
                    </a:lnTo>
                    <a:lnTo>
                      <a:pt x="52" y="19"/>
                    </a:lnTo>
                    <a:lnTo>
                      <a:pt x="52"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7" name="Freeform 2090">
                <a:extLst>
                  <a:ext uri="{FF2B5EF4-FFF2-40B4-BE49-F238E27FC236}">
                    <a16:creationId xmlns:a16="http://schemas.microsoft.com/office/drawing/2014/main" id="{4B0E235C-A336-D442-B7BF-404F0654A467}"/>
                  </a:ext>
                </a:extLst>
              </p:cNvPr>
              <p:cNvSpPr>
                <a:spLocks/>
              </p:cNvSpPr>
              <p:nvPr/>
            </p:nvSpPr>
            <p:spPr bwMode="auto">
              <a:xfrm>
                <a:off x="1770" y="3288"/>
                <a:ext cx="129" cy="253"/>
              </a:xfrm>
              <a:custGeom>
                <a:avLst/>
                <a:gdLst>
                  <a:gd name="T0" fmla="*/ 0 w 129"/>
                  <a:gd name="T1" fmla="*/ 0 h 253"/>
                  <a:gd name="T2" fmla="*/ 0 w 129"/>
                  <a:gd name="T3" fmla="*/ 252 h 253"/>
                  <a:gd name="T4" fmla="*/ 128 w 129"/>
                  <a:gd name="T5" fmla="*/ 252 h 253"/>
                  <a:gd name="T6" fmla="*/ 128 w 129"/>
                  <a:gd name="T7" fmla="*/ 0 h 253"/>
                  <a:gd name="T8" fmla="*/ 0 w 129"/>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253">
                    <a:moveTo>
                      <a:pt x="0" y="0"/>
                    </a:moveTo>
                    <a:lnTo>
                      <a:pt x="0" y="252"/>
                    </a:lnTo>
                    <a:lnTo>
                      <a:pt x="128" y="252"/>
                    </a:lnTo>
                    <a:lnTo>
                      <a:pt x="12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8" name="Freeform 2091">
                <a:extLst>
                  <a:ext uri="{FF2B5EF4-FFF2-40B4-BE49-F238E27FC236}">
                    <a16:creationId xmlns:a16="http://schemas.microsoft.com/office/drawing/2014/main" id="{9B8843DE-14BA-1845-9C67-5248297D73B2}"/>
                  </a:ext>
                </a:extLst>
              </p:cNvPr>
              <p:cNvSpPr>
                <a:spLocks/>
              </p:cNvSpPr>
              <p:nvPr/>
            </p:nvSpPr>
            <p:spPr bwMode="auto">
              <a:xfrm>
                <a:off x="1766" y="3285"/>
                <a:ext cx="137" cy="260"/>
              </a:xfrm>
              <a:custGeom>
                <a:avLst/>
                <a:gdLst>
                  <a:gd name="T0" fmla="*/ 4 w 137"/>
                  <a:gd name="T1" fmla="*/ 0 h 260"/>
                  <a:gd name="T2" fmla="*/ 0 w 137"/>
                  <a:gd name="T3" fmla="*/ 0 h 260"/>
                  <a:gd name="T4" fmla="*/ 0 w 137"/>
                  <a:gd name="T5" fmla="*/ 259 h 260"/>
                  <a:gd name="T6" fmla="*/ 132 w 137"/>
                  <a:gd name="T7" fmla="*/ 259 h 260"/>
                  <a:gd name="T8" fmla="*/ 132 w 137"/>
                  <a:gd name="T9" fmla="*/ 256 h 260"/>
                  <a:gd name="T10" fmla="*/ 136 w 137"/>
                  <a:gd name="T11" fmla="*/ 256 h 260"/>
                  <a:gd name="T12" fmla="*/ 136 w 137"/>
                  <a:gd name="T13" fmla="*/ 0 h 260"/>
                  <a:gd name="T14" fmla="*/ 132 w 137"/>
                  <a:gd name="T15" fmla="*/ 0 h 260"/>
                  <a:gd name="T16" fmla="*/ 4 w 137"/>
                  <a:gd name="T17" fmla="*/ 0 h 260"/>
                  <a:gd name="T18" fmla="*/ 4 w 137"/>
                  <a:gd name="T19" fmla="*/ 6 h 260"/>
                  <a:gd name="T20" fmla="*/ 132 w 137"/>
                  <a:gd name="T21" fmla="*/ 6 h 260"/>
                  <a:gd name="T22" fmla="*/ 127 w 137"/>
                  <a:gd name="T23" fmla="*/ 3 h 260"/>
                  <a:gd name="T24" fmla="*/ 127 w 137"/>
                  <a:gd name="T25" fmla="*/ 256 h 260"/>
                  <a:gd name="T26" fmla="*/ 132 w 137"/>
                  <a:gd name="T27" fmla="*/ 253 h 260"/>
                  <a:gd name="T28" fmla="*/ 4 w 137"/>
                  <a:gd name="T29" fmla="*/ 253 h 260"/>
                  <a:gd name="T30" fmla="*/ 8 w 137"/>
                  <a:gd name="T31" fmla="*/ 256 h 260"/>
                  <a:gd name="T32" fmla="*/ 8 w 137"/>
                  <a:gd name="T33" fmla="*/ 3 h 260"/>
                  <a:gd name="T34" fmla="*/ 4 w 137"/>
                  <a:gd name="T35" fmla="*/ 6 h 260"/>
                  <a:gd name="T36" fmla="*/ 4 w 137"/>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7" h="260">
                    <a:moveTo>
                      <a:pt x="4" y="0"/>
                    </a:moveTo>
                    <a:lnTo>
                      <a:pt x="0" y="0"/>
                    </a:lnTo>
                    <a:lnTo>
                      <a:pt x="0" y="259"/>
                    </a:lnTo>
                    <a:lnTo>
                      <a:pt x="132" y="259"/>
                    </a:lnTo>
                    <a:lnTo>
                      <a:pt x="132" y="256"/>
                    </a:lnTo>
                    <a:lnTo>
                      <a:pt x="136" y="256"/>
                    </a:lnTo>
                    <a:lnTo>
                      <a:pt x="136" y="0"/>
                    </a:lnTo>
                    <a:lnTo>
                      <a:pt x="132" y="0"/>
                    </a:lnTo>
                    <a:lnTo>
                      <a:pt x="4" y="0"/>
                    </a:lnTo>
                    <a:lnTo>
                      <a:pt x="4" y="6"/>
                    </a:lnTo>
                    <a:lnTo>
                      <a:pt x="132" y="6"/>
                    </a:lnTo>
                    <a:lnTo>
                      <a:pt x="127" y="3"/>
                    </a:lnTo>
                    <a:lnTo>
                      <a:pt x="127" y="256"/>
                    </a:lnTo>
                    <a:lnTo>
                      <a:pt x="132" y="253"/>
                    </a:lnTo>
                    <a:lnTo>
                      <a:pt x="4" y="253"/>
                    </a:lnTo>
                    <a:lnTo>
                      <a:pt x="8" y="256"/>
                    </a:lnTo>
                    <a:lnTo>
                      <a:pt x="8"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499" name="Freeform 2092">
                <a:extLst>
                  <a:ext uri="{FF2B5EF4-FFF2-40B4-BE49-F238E27FC236}">
                    <a16:creationId xmlns:a16="http://schemas.microsoft.com/office/drawing/2014/main" id="{57573B48-6FE1-BC4C-8EDE-6A185BD2A199}"/>
                  </a:ext>
                </a:extLst>
              </p:cNvPr>
              <p:cNvSpPr>
                <a:spLocks/>
              </p:cNvSpPr>
              <p:nvPr/>
            </p:nvSpPr>
            <p:spPr bwMode="auto">
              <a:xfrm>
                <a:off x="1779" y="3397"/>
                <a:ext cx="18" cy="21"/>
              </a:xfrm>
              <a:custGeom>
                <a:avLst/>
                <a:gdLst>
                  <a:gd name="T0" fmla="*/ 0 w 18"/>
                  <a:gd name="T1" fmla="*/ 0 h 21"/>
                  <a:gd name="T2" fmla="*/ 0 w 18"/>
                  <a:gd name="T3" fmla="*/ 20 h 21"/>
                  <a:gd name="T4" fmla="*/ 17 w 18"/>
                  <a:gd name="T5" fmla="*/ 20 h 21"/>
                  <a:gd name="T6" fmla="*/ 17 w 18"/>
                  <a:gd name="T7" fmla="*/ 0 h 21"/>
                  <a:gd name="T8" fmla="*/ 0 w 1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1">
                    <a:moveTo>
                      <a:pt x="0" y="0"/>
                    </a:moveTo>
                    <a:lnTo>
                      <a:pt x="0" y="20"/>
                    </a:lnTo>
                    <a:lnTo>
                      <a:pt x="17" y="20"/>
                    </a:lnTo>
                    <a:lnTo>
                      <a:pt x="17"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00" name="Freeform 2093">
                <a:extLst>
                  <a:ext uri="{FF2B5EF4-FFF2-40B4-BE49-F238E27FC236}">
                    <a16:creationId xmlns:a16="http://schemas.microsoft.com/office/drawing/2014/main" id="{C765ECD6-B490-354B-812F-D0016977640D}"/>
                  </a:ext>
                </a:extLst>
              </p:cNvPr>
              <p:cNvSpPr>
                <a:spLocks/>
              </p:cNvSpPr>
              <p:nvPr/>
            </p:nvSpPr>
            <p:spPr bwMode="auto">
              <a:xfrm>
                <a:off x="1779" y="3345"/>
                <a:ext cx="31" cy="40"/>
              </a:xfrm>
              <a:custGeom>
                <a:avLst/>
                <a:gdLst>
                  <a:gd name="T0" fmla="*/ 0 w 31"/>
                  <a:gd name="T1" fmla="*/ 0 h 40"/>
                  <a:gd name="T2" fmla="*/ 0 w 31"/>
                  <a:gd name="T3" fmla="*/ 39 h 40"/>
                  <a:gd name="T4" fmla="*/ 30 w 31"/>
                  <a:gd name="T5" fmla="*/ 39 h 40"/>
                  <a:gd name="T6" fmla="*/ 30 w 31"/>
                  <a:gd name="T7" fmla="*/ 0 h 40"/>
                  <a:gd name="T8" fmla="*/ 0 w 3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0">
                    <a:moveTo>
                      <a:pt x="0" y="0"/>
                    </a:moveTo>
                    <a:lnTo>
                      <a:pt x="0" y="39"/>
                    </a:lnTo>
                    <a:lnTo>
                      <a:pt x="30" y="39"/>
                    </a:lnTo>
                    <a:lnTo>
                      <a:pt x="30"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01" name="Freeform 2094">
                <a:extLst>
                  <a:ext uri="{FF2B5EF4-FFF2-40B4-BE49-F238E27FC236}">
                    <a16:creationId xmlns:a16="http://schemas.microsoft.com/office/drawing/2014/main" id="{5583B9BA-D5DA-1D43-BC7C-8D8F16D2D760}"/>
                  </a:ext>
                </a:extLst>
              </p:cNvPr>
              <p:cNvSpPr>
                <a:spLocks/>
              </p:cNvSpPr>
              <p:nvPr/>
            </p:nvSpPr>
            <p:spPr bwMode="auto">
              <a:xfrm>
                <a:off x="1779" y="3298"/>
                <a:ext cx="14" cy="32"/>
              </a:xfrm>
              <a:custGeom>
                <a:avLst/>
                <a:gdLst>
                  <a:gd name="T0" fmla="*/ 0 w 14"/>
                  <a:gd name="T1" fmla="*/ 0 h 32"/>
                  <a:gd name="T2" fmla="*/ 0 w 14"/>
                  <a:gd name="T3" fmla="*/ 31 h 32"/>
                  <a:gd name="T4" fmla="*/ 13 w 14"/>
                  <a:gd name="T5" fmla="*/ 31 h 32"/>
                  <a:gd name="T6" fmla="*/ 13 w 14"/>
                  <a:gd name="T7" fmla="*/ 0 h 32"/>
                  <a:gd name="T8" fmla="*/ 0 w 14"/>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2">
                    <a:moveTo>
                      <a:pt x="0" y="0"/>
                    </a:moveTo>
                    <a:lnTo>
                      <a:pt x="0" y="31"/>
                    </a:lnTo>
                    <a:lnTo>
                      <a:pt x="13" y="31"/>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02" name="Line 2095">
                <a:extLst>
                  <a:ext uri="{FF2B5EF4-FFF2-40B4-BE49-F238E27FC236}">
                    <a16:creationId xmlns:a16="http://schemas.microsoft.com/office/drawing/2014/main" id="{79140B21-F424-CE4C-B791-95DD6F6E71A9}"/>
                  </a:ext>
                </a:extLst>
              </p:cNvPr>
              <p:cNvSpPr>
                <a:spLocks noChangeShapeType="1"/>
              </p:cNvSpPr>
              <p:nvPr/>
            </p:nvSpPr>
            <p:spPr bwMode="auto">
              <a:xfrm>
                <a:off x="1783" y="330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3" name="Line 2096">
                <a:extLst>
                  <a:ext uri="{FF2B5EF4-FFF2-40B4-BE49-F238E27FC236}">
                    <a16:creationId xmlns:a16="http://schemas.microsoft.com/office/drawing/2014/main" id="{E5ABF214-6CE6-8A49-8D4F-973D2BE07C63}"/>
                  </a:ext>
                </a:extLst>
              </p:cNvPr>
              <p:cNvSpPr>
                <a:spLocks noChangeShapeType="1"/>
              </p:cNvSpPr>
              <p:nvPr/>
            </p:nvSpPr>
            <p:spPr bwMode="auto">
              <a:xfrm>
                <a:off x="1783" y="3319"/>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4" name="Line 2097">
                <a:extLst>
                  <a:ext uri="{FF2B5EF4-FFF2-40B4-BE49-F238E27FC236}">
                    <a16:creationId xmlns:a16="http://schemas.microsoft.com/office/drawing/2014/main" id="{503BF59D-3079-9448-B172-DB732D4DBDE2}"/>
                  </a:ext>
                </a:extLst>
              </p:cNvPr>
              <p:cNvSpPr>
                <a:spLocks noChangeShapeType="1"/>
              </p:cNvSpPr>
              <p:nvPr/>
            </p:nvSpPr>
            <p:spPr bwMode="auto">
              <a:xfrm>
                <a:off x="1816" y="3268"/>
                <a:ext cx="559"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5" name="Line 2098">
                <a:extLst>
                  <a:ext uri="{FF2B5EF4-FFF2-40B4-BE49-F238E27FC236}">
                    <a16:creationId xmlns:a16="http://schemas.microsoft.com/office/drawing/2014/main" id="{F435EF94-E0BD-3F41-9E57-E398F7423BD6}"/>
                  </a:ext>
                </a:extLst>
              </p:cNvPr>
              <p:cNvSpPr>
                <a:spLocks noChangeShapeType="1"/>
              </p:cNvSpPr>
              <p:nvPr/>
            </p:nvSpPr>
            <p:spPr bwMode="auto">
              <a:xfrm flipV="1">
                <a:off x="1774" y="3264"/>
                <a:ext cx="34" cy="25"/>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6" name="Line 2099">
                <a:extLst>
                  <a:ext uri="{FF2B5EF4-FFF2-40B4-BE49-F238E27FC236}">
                    <a16:creationId xmlns:a16="http://schemas.microsoft.com/office/drawing/2014/main" id="{C22F0EAA-37DD-934B-AA09-D1E2945FB047}"/>
                  </a:ext>
                </a:extLst>
              </p:cNvPr>
              <p:cNvSpPr>
                <a:spLocks noChangeShapeType="1"/>
              </p:cNvSpPr>
              <p:nvPr/>
            </p:nvSpPr>
            <p:spPr bwMode="auto">
              <a:xfrm flipV="1">
                <a:off x="1907" y="3264"/>
                <a:ext cx="17" cy="28"/>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7" name="Line 2100">
                <a:extLst>
                  <a:ext uri="{FF2B5EF4-FFF2-40B4-BE49-F238E27FC236}">
                    <a16:creationId xmlns:a16="http://schemas.microsoft.com/office/drawing/2014/main" id="{0A986A43-18DD-3C4E-9092-426310176312}"/>
                  </a:ext>
                </a:extLst>
              </p:cNvPr>
              <p:cNvSpPr>
                <a:spLocks noChangeShapeType="1"/>
              </p:cNvSpPr>
              <p:nvPr/>
            </p:nvSpPr>
            <p:spPr bwMode="auto">
              <a:xfrm flipV="1">
                <a:off x="2109" y="3264"/>
                <a:ext cx="0" cy="28"/>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8" name="Line 2101">
                <a:extLst>
                  <a:ext uri="{FF2B5EF4-FFF2-40B4-BE49-F238E27FC236}">
                    <a16:creationId xmlns:a16="http://schemas.microsoft.com/office/drawing/2014/main" id="{69F50134-E5FC-C044-9B07-0093538A7B8E}"/>
                  </a:ext>
                </a:extLst>
              </p:cNvPr>
              <p:cNvSpPr>
                <a:spLocks noChangeShapeType="1"/>
              </p:cNvSpPr>
              <p:nvPr/>
            </p:nvSpPr>
            <p:spPr bwMode="auto">
              <a:xfrm flipH="1" flipV="1">
                <a:off x="2195" y="3264"/>
                <a:ext cx="21" cy="28"/>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09" name="Line 2102">
                <a:extLst>
                  <a:ext uri="{FF2B5EF4-FFF2-40B4-BE49-F238E27FC236}">
                    <a16:creationId xmlns:a16="http://schemas.microsoft.com/office/drawing/2014/main" id="{76CE6ADA-51C3-9B4A-B3C3-C04ED938F37F}"/>
                  </a:ext>
                </a:extLst>
              </p:cNvPr>
              <p:cNvSpPr>
                <a:spLocks noChangeShapeType="1"/>
              </p:cNvSpPr>
              <p:nvPr/>
            </p:nvSpPr>
            <p:spPr bwMode="auto">
              <a:xfrm flipH="1" flipV="1">
                <a:off x="2285" y="3264"/>
                <a:ext cx="35" cy="28"/>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0" name="Line 2103">
                <a:extLst>
                  <a:ext uri="{FF2B5EF4-FFF2-40B4-BE49-F238E27FC236}">
                    <a16:creationId xmlns:a16="http://schemas.microsoft.com/office/drawing/2014/main" id="{C13BDE0A-D544-4E4E-BE51-70718C86A098}"/>
                  </a:ext>
                </a:extLst>
              </p:cNvPr>
              <p:cNvSpPr>
                <a:spLocks noChangeShapeType="1"/>
              </p:cNvSpPr>
              <p:nvPr/>
            </p:nvSpPr>
            <p:spPr bwMode="auto">
              <a:xfrm flipH="1" flipV="1">
                <a:off x="2375" y="3264"/>
                <a:ext cx="47" cy="25"/>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1" name="Line 2104">
                <a:extLst>
                  <a:ext uri="{FF2B5EF4-FFF2-40B4-BE49-F238E27FC236}">
                    <a16:creationId xmlns:a16="http://schemas.microsoft.com/office/drawing/2014/main" id="{3B0B328E-AF67-2349-94B3-D4AA39D6FFDD}"/>
                  </a:ext>
                </a:extLst>
              </p:cNvPr>
              <p:cNvSpPr>
                <a:spLocks noChangeShapeType="1"/>
              </p:cNvSpPr>
              <p:nvPr/>
            </p:nvSpPr>
            <p:spPr bwMode="auto">
              <a:xfrm>
                <a:off x="2190" y="3373"/>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2" name="Line 2105">
                <a:extLst>
                  <a:ext uri="{FF2B5EF4-FFF2-40B4-BE49-F238E27FC236}">
                    <a16:creationId xmlns:a16="http://schemas.microsoft.com/office/drawing/2014/main" id="{FE0782C8-E3D0-5C49-80DB-5D9D8CEE3E31}"/>
                  </a:ext>
                </a:extLst>
              </p:cNvPr>
              <p:cNvSpPr>
                <a:spLocks noChangeShapeType="1"/>
              </p:cNvSpPr>
              <p:nvPr/>
            </p:nvSpPr>
            <p:spPr bwMode="auto">
              <a:xfrm>
                <a:off x="2190" y="3384"/>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3" name="Line 2106">
                <a:extLst>
                  <a:ext uri="{FF2B5EF4-FFF2-40B4-BE49-F238E27FC236}">
                    <a16:creationId xmlns:a16="http://schemas.microsoft.com/office/drawing/2014/main" id="{74EB39C2-3C07-1741-956B-FFD1055CA901}"/>
                  </a:ext>
                </a:extLst>
              </p:cNvPr>
              <p:cNvSpPr>
                <a:spLocks noChangeShapeType="1"/>
              </p:cNvSpPr>
              <p:nvPr/>
            </p:nvSpPr>
            <p:spPr bwMode="auto">
              <a:xfrm>
                <a:off x="2190" y="3394"/>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4" name="Freeform 2107">
                <a:extLst>
                  <a:ext uri="{FF2B5EF4-FFF2-40B4-BE49-F238E27FC236}">
                    <a16:creationId xmlns:a16="http://schemas.microsoft.com/office/drawing/2014/main" id="{3EEC2856-E206-4B4C-9F7B-DDE3BB8A4F6D}"/>
                  </a:ext>
                </a:extLst>
              </p:cNvPr>
              <p:cNvSpPr>
                <a:spLocks/>
              </p:cNvSpPr>
              <p:nvPr/>
            </p:nvSpPr>
            <p:spPr bwMode="auto">
              <a:xfrm>
                <a:off x="2186" y="3420"/>
                <a:ext cx="14" cy="56"/>
              </a:xfrm>
              <a:custGeom>
                <a:avLst/>
                <a:gdLst>
                  <a:gd name="T0" fmla="*/ 0 w 14"/>
                  <a:gd name="T1" fmla="*/ 0 h 56"/>
                  <a:gd name="T2" fmla="*/ 0 w 14"/>
                  <a:gd name="T3" fmla="*/ 55 h 56"/>
                  <a:gd name="T4" fmla="*/ 13 w 14"/>
                  <a:gd name="T5" fmla="*/ 55 h 56"/>
                  <a:gd name="T6" fmla="*/ 13 w 14"/>
                  <a:gd name="T7" fmla="*/ 0 h 56"/>
                  <a:gd name="T8" fmla="*/ 0 w 14"/>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6">
                    <a:moveTo>
                      <a:pt x="0" y="0"/>
                    </a:moveTo>
                    <a:lnTo>
                      <a:pt x="0" y="55"/>
                    </a:lnTo>
                    <a:lnTo>
                      <a:pt x="13" y="55"/>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15" name="Line 2108">
                <a:extLst>
                  <a:ext uri="{FF2B5EF4-FFF2-40B4-BE49-F238E27FC236}">
                    <a16:creationId xmlns:a16="http://schemas.microsoft.com/office/drawing/2014/main" id="{13B0E923-6FA2-824F-8970-371A320AD389}"/>
                  </a:ext>
                </a:extLst>
              </p:cNvPr>
              <p:cNvSpPr>
                <a:spLocks noChangeShapeType="1"/>
              </p:cNvSpPr>
              <p:nvPr/>
            </p:nvSpPr>
            <p:spPr bwMode="auto">
              <a:xfrm>
                <a:off x="2190" y="3431"/>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6" name="Line 2109">
                <a:extLst>
                  <a:ext uri="{FF2B5EF4-FFF2-40B4-BE49-F238E27FC236}">
                    <a16:creationId xmlns:a16="http://schemas.microsoft.com/office/drawing/2014/main" id="{4D83E039-C4B8-1E41-9D3E-A13EDD436A00}"/>
                  </a:ext>
                </a:extLst>
              </p:cNvPr>
              <p:cNvSpPr>
                <a:spLocks noChangeShapeType="1"/>
              </p:cNvSpPr>
              <p:nvPr/>
            </p:nvSpPr>
            <p:spPr bwMode="auto">
              <a:xfrm>
                <a:off x="2190" y="3441"/>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7" name="Line 2110">
                <a:extLst>
                  <a:ext uri="{FF2B5EF4-FFF2-40B4-BE49-F238E27FC236}">
                    <a16:creationId xmlns:a16="http://schemas.microsoft.com/office/drawing/2014/main" id="{5FF88FBA-B53A-2949-95E9-E7800194864E}"/>
                  </a:ext>
                </a:extLst>
              </p:cNvPr>
              <p:cNvSpPr>
                <a:spLocks noChangeShapeType="1"/>
              </p:cNvSpPr>
              <p:nvPr/>
            </p:nvSpPr>
            <p:spPr bwMode="auto">
              <a:xfrm>
                <a:off x="2190" y="3451"/>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8" name="Line 2111">
                <a:extLst>
                  <a:ext uri="{FF2B5EF4-FFF2-40B4-BE49-F238E27FC236}">
                    <a16:creationId xmlns:a16="http://schemas.microsoft.com/office/drawing/2014/main" id="{1EC54371-83AD-3445-9B6F-3A1688B8E660}"/>
                  </a:ext>
                </a:extLst>
              </p:cNvPr>
              <p:cNvSpPr>
                <a:spLocks noChangeShapeType="1"/>
              </p:cNvSpPr>
              <p:nvPr/>
            </p:nvSpPr>
            <p:spPr bwMode="auto">
              <a:xfrm>
                <a:off x="2190" y="346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19" name="Freeform 2112">
                <a:extLst>
                  <a:ext uri="{FF2B5EF4-FFF2-40B4-BE49-F238E27FC236}">
                    <a16:creationId xmlns:a16="http://schemas.microsoft.com/office/drawing/2014/main" id="{282C2619-F21B-8F43-8540-61663D96AA7E}"/>
                  </a:ext>
                </a:extLst>
              </p:cNvPr>
              <p:cNvSpPr>
                <a:spLocks/>
              </p:cNvSpPr>
              <p:nvPr/>
            </p:nvSpPr>
            <p:spPr bwMode="auto">
              <a:xfrm>
                <a:off x="2186" y="3475"/>
                <a:ext cx="14" cy="52"/>
              </a:xfrm>
              <a:custGeom>
                <a:avLst/>
                <a:gdLst>
                  <a:gd name="T0" fmla="*/ 0 w 14"/>
                  <a:gd name="T1" fmla="*/ 0 h 52"/>
                  <a:gd name="T2" fmla="*/ 0 w 14"/>
                  <a:gd name="T3" fmla="*/ 51 h 52"/>
                  <a:gd name="T4" fmla="*/ 13 w 14"/>
                  <a:gd name="T5" fmla="*/ 51 h 52"/>
                  <a:gd name="T6" fmla="*/ 13 w 14"/>
                  <a:gd name="T7" fmla="*/ 0 h 52"/>
                  <a:gd name="T8" fmla="*/ 0 w 14"/>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2">
                    <a:moveTo>
                      <a:pt x="0" y="0"/>
                    </a:moveTo>
                    <a:lnTo>
                      <a:pt x="0" y="51"/>
                    </a:lnTo>
                    <a:lnTo>
                      <a:pt x="13" y="51"/>
                    </a:lnTo>
                    <a:lnTo>
                      <a:pt x="13"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0" name="Line 2113">
                <a:extLst>
                  <a:ext uri="{FF2B5EF4-FFF2-40B4-BE49-F238E27FC236}">
                    <a16:creationId xmlns:a16="http://schemas.microsoft.com/office/drawing/2014/main" id="{2DF59067-3975-7B4D-BE21-1F6E1E22418F}"/>
                  </a:ext>
                </a:extLst>
              </p:cNvPr>
              <p:cNvSpPr>
                <a:spLocks noChangeShapeType="1"/>
              </p:cNvSpPr>
              <p:nvPr/>
            </p:nvSpPr>
            <p:spPr bwMode="auto">
              <a:xfrm>
                <a:off x="2190" y="348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21" name="Line 2114">
                <a:extLst>
                  <a:ext uri="{FF2B5EF4-FFF2-40B4-BE49-F238E27FC236}">
                    <a16:creationId xmlns:a16="http://schemas.microsoft.com/office/drawing/2014/main" id="{FBFFF360-B6FF-A64B-B5D4-0E4264FD0586}"/>
                  </a:ext>
                </a:extLst>
              </p:cNvPr>
              <p:cNvSpPr>
                <a:spLocks noChangeShapeType="1"/>
              </p:cNvSpPr>
              <p:nvPr/>
            </p:nvSpPr>
            <p:spPr bwMode="auto">
              <a:xfrm>
                <a:off x="2190" y="349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22" name="Line 2115">
                <a:extLst>
                  <a:ext uri="{FF2B5EF4-FFF2-40B4-BE49-F238E27FC236}">
                    <a16:creationId xmlns:a16="http://schemas.microsoft.com/office/drawing/2014/main" id="{314BF8AF-824C-084D-8021-7EE7BEDD8D32}"/>
                  </a:ext>
                </a:extLst>
              </p:cNvPr>
              <p:cNvSpPr>
                <a:spLocks noChangeShapeType="1"/>
              </p:cNvSpPr>
              <p:nvPr/>
            </p:nvSpPr>
            <p:spPr bwMode="auto">
              <a:xfrm>
                <a:off x="2190" y="350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23" name="Line 2116">
                <a:extLst>
                  <a:ext uri="{FF2B5EF4-FFF2-40B4-BE49-F238E27FC236}">
                    <a16:creationId xmlns:a16="http://schemas.microsoft.com/office/drawing/2014/main" id="{E9420C1E-79E5-3E4A-B26D-02E672403E25}"/>
                  </a:ext>
                </a:extLst>
              </p:cNvPr>
              <p:cNvSpPr>
                <a:spLocks noChangeShapeType="1"/>
              </p:cNvSpPr>
              <p:nvPr/>
            </p:nvSpPr>
            <p:spPr bwMode="auto">
              <a:xfrm>
                <a:off x="2190" y="3515"/>
                <a:ext cx="5"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24" name="Freeform 2117">
                <a:extLst>
                  <a:ext uri="{FF2B5EF4-FFF2-40B4-BE49-F238E27FC236}">
                    <a16:creationId xmlns:a16="http://schemas.microsoft.com/office/drawing/2014/main" id="{43A72E64-0C10-1243-99E6-6A7B263FDB58}"/>
                  </a:ext>
                </a:extLst>
              </p:cNvPr>
              <p:cNvSpPr>
                <a:spLocks/>
              </p:cNvSpPr>
              <p:nvPr/>
            </p:nvSpPr>
            <p:spPr bwMode="auto">
              <a:xfrm>
                <a:off x="2121" y="3373"/>
                <a:ext cx="59" cy="12"/>
              </a:xfrm>
              <a:custGeom>
                <a:avLst/>
                <a:gdLst>
                  <a:gd name="T0" fmla="*/ 0 w 59"/>
                  <a:gd name="T1" fmla="*/ 0 h 12"/>
                  <a:gd name="T2" fmla="*/ 0 w 59"/>
                  <a:gd name="T3" fmla="*/ 11 h 12"/>
                  <a:gd name="T4" fmla="*/ 58 w 59"/>
                  <a:gd name="T5" fmla="*/ 11 h 12"/>
                  <a:gd name="T6" fmla="*/ 58 w 59"/>
                  <a:gd name="T7" fmla="*/ 0 h 12"/>
                  <a:gd name="T8" fmla="*/ 0 w 5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2">
                    <a:moveTo>
                      <a:pt x="0" y="0"/>
                    </a:moveTo>
                    <a:lnTo>
                      <a:pt x="0" y="11"/>
                    </a:lnTo>
                    <a:lnTo>
                      <a:pt x="58" y="11"/>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5" name="Freeform 2118">
                <a:extLst>
                  <a:ext uri="{FF2B5EF4-FFF2-40B4-BE49-F238E27FC236}">
                    <a16:creationId xmlns:a16="http://schemas.microsoft.com/office/drawing/2014/main" id="{CDE1F27D-76E4-0740-B37D-972C7DE5F848}"/>
                  </a:ext>
                </a:extLst>
              </p:cNvPr>
              <p:cNvSpPr>
                <a:spLocks/>
              </p:cNvSpPr>
              <p:nvPr/>
            </p:nvSpPr>
            <p:spPr bwMode="auto">
              <a:xfrm>
                <a:off x="2121" y="3384"/>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6" name="Freeform 2119">
                <a:extLst>
                  <a:ext uri="{FF2B5EF4-FFF2-40B4-BE49-F238E27FC236}">
                    <a16:creationId xmlns:a16="http://schemas.microsoft.com/office/drawing/2014/main" id="{1ED55EFC-DD4E-5849-A7C1-615CD4A32589}"/>
                  </a:ext>
                </a:extLst>
              </p:cNvPr>
              <p:cNvSpPr>
                <a:spLocks/>
              </p:cNvSpPr>
              <p:nvPr/>
            </p:nvSpPr>
            <p:spPr bwMode="auto">
              <a:xfrm>
                <a:off x="2121" y="3394"/>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7" name="Freeform 2120">
                <a:extLst>
                  <a:ext uri="{FF2B5EF4-FFF2-40B4-BE49-F238E27FC236}">
                    <a16:creationId xmlns:a16="http://schemas.microsoft.com/office/drawing/2014/main" id="{48FA2C00-F23D-4847-807A-797BC7DCDC1C}"/>
                  </a:ext>
                </a:extLst>
              </p:cNvPr>
              <p:cNvSpPr>
                <a:spLocks/>
              </p:cNvSpPr>
              <p:nvPr/>
            </p:nvSpPr>
            <p:spPr bwMode="auto">
              <a:xfrm>
                <a:off x="2121" y="3404"/>
                <a:ext cx="59" cy="17"/>
              </a:xfrm>
              <a:custGeom>
                <a:avLst/>
                <a:gdLst>
                  <a:gd name="T0" fmla="*/ 0 w 59"/>
                  <a:gd name="T1" fmla="*/ 0 h 17"/>
                  <a:gd name="T2" fmla="*/ 0 w 59"/>
                  <a:gd name="T3" fmla="*/ 16 h 17"/>
                  <a:gd name="T4" fmla="*/ 58 w 59"/>
                  <a:gd name="T5" fmla="*/ 16 h 17"/>
                  <a:gd name="T6" fmla="*/ 58 w 59"/>
                  <a:gd name="T7" fmla="*/ 0 h 17"/>
                  <a:gd name="T8" fmla="*/ 0 w 5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7">
                    <a:moveTo>
                      <a:pt x="0" y="0"/>
                    </a:moveTo>
                    <a:lnTo>
                      <a:pt x="0" y="16"/>
                    </a:lnTo>
                    <a:lnTo>
                      <a:pt x="58" y="16"/>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8" name="Freeform 2121">
                <a:extLst>
                  <a:ext uri="{FF2B5EF4-FFF2-40B4-BE49-F238E27FC236}">
                    <a16:creationId xmlns:a16="http://schemas.microsoft.com/office/drawing/2014/main" id="{B52118C7-2BFB-0F4E-A10D-F4BC104B0695}"/>
                  </a:ext>
                </a:extLst>
              </p:cNvPr>
              <p:cNvSpPr>
                <a:spLocks/>
              </p:cNvSpPr>
              <p:nvPr/>
            </p:nvSpPr>
            <p:spPr bwMode="auto">
              <a:xfrm>
                <a:off x="2121" y="3420"/>
                <a:ext cx="59" cy="12"/>
              </a:xfrm>
              <a:custGeom>
                <a:avLst/>
                <a:gdLst>
                  <a:gd name="T0" fmla="*/ 0 w 59"/>
                  <a:gd name="T1" fmla="*/ 0 h 12"/>
                  <a:gd name="T2" fmla="*/ 0 w 59"/>
                  <a:gd name="T3" fmla="*/ 11 h 12"/>
                  <a:gd name="T4" fmla="*/ 58 w 59"/>
                  <a:gd name="T5" fmla="*/ 11 h 12"/>
                  <a:gd name="T6" fmla="*/ 58 w 59"/>
                  <a:gd name="T7" fmla="*/ 0 h 12"/>
                  <a:gd name="T8" fmla="*/ 0 w 5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2">
                    <a:moveTo>
                      <a:pt x="0" y="0"/>
                    </a:moveTo>
                    <a:lnTo>
                      <a:pt x="0" y="11"/>
                    </a:lnTo>
                    <a:lnTo>
                      <a:pt x="58" y="11"/>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29" name="Freeform 2122">
                <a:extLst>
                  <a:ext uri="{FF2B5EF4-FFF2-40B4-BE49-F238E27FC236}">
                    <a16:creationId xmlns:a16="http://schemas.microsoft.com/office/drawing/2014/main" id="{CA3D1AD8-B22F-724D-B855-2D6B39B91B55}"/>
                  </a:ext>
                </a:extLst>
              </p:cNvPr>
              <p:cNvSpPr>
                <a:spLocks/>
              </p:cNvSpPr>
              <p:nvPr/>
            </p:nvSpPr>
            <p:spPr bwMode="auto">
              <a:xfrm>
                <a:off x="2121" y="3431"/>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0" name="Freeform 2123">
                <a:extLst>
                  <a:ext uri="{FF2B5EF4-FFF2-40B4-BE49-F238E27FC236}">
                    <a16:creationId xmlns:a16="http://schemas.microsoft.com/office/drawing/2014/main" id="{D35CA380-C4B0-7C46-A486-0873F2B63B9E}"/>
                  </a:ext>
                </a:extLst>
              </p:cNvPr>
              <p:cNvSpPr>
                <a:spLocks/>
              </p:cNvSpPr>
              <p:nvPr/>
            </p:nvSpPr>
            <p:spPr bwMode="auto">
              <a:xfrm>
                <a:off x="2121" y="3441"/>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1" name="Freeform 2124">
                <a:extLst>
                  <a:ext uri="{FF2B5EF4-FFF2-40B4-BE49-F238E27FC236}">
                    <a16:creationId xmlns:a16="http://schemas.microsoft.com/office/drawing/2014/main" id="{98C7A74F-26FA-0F41-B70D-A1B31F3EB180}"/>
                  </a:ext>
                </a:extLst>
              </p:cNvPr>
              <p:cNvSpPr>
                <a:spLocks/>
              </p:cNvSpPr>
              <p:nvPr/>
            </p:nvSpPr>
            <p:spPr bwMode="auto">
              <a:xfrm>
                <a:off x="2121" y="3451"/>
                <a:ext cx="59" cy="15"/>
              </a:xfrm>
              <a:custGeom>
                <a:avLst/>
                <a:gdLst>
                  <a:gd name="T0" fmla="*/ 0 w 59"/>
                  <a:gd name="T1" fmla="*/ 0 h 15"/>
                  <a:gd name="T2" fmla="*/ 0 w 59"/>
                  <a:gd name="T3" fmla="*/ 14 h 15"/>
                  <a:gd name="T4" fmla="*/ 58 w 59"/>
                  <a:gd name="T5" fmla="*/ 14 h 15"/>
                  <a:gd name="T6" fmla="*/ 58 w 59"/>
                  <a:gd name="T7" fmla="*/ 0 h 15"/>
                  <a:gd name="T8" fmla="*/ 0 w 5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5">
                    <a:moveTo>
                      <a:pt x="0" y="0"/>
                    </a:moveTo>
                    <a:lnTo>
                      <a:pt x="0" y="14"/>
                    </a:lnTo>
                    <a:lnTo>
                      <a:pt x="58" y="14"/>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2" name="Freeform 2125">
                <a:extLst>
                  <a:ext uri="{FF2B5EF4-FFF2-40B4-BE49-F238E27FC236}">
                    <a16:creationId xmlns:a16="http://schemas.microsoft.com/office/drawing/2014/main" id="{B06FE585-264C-9044-B756-071165632A4D}"/>
                  </a:ext>
                </a:extLst>
              </p:cNvPr>
              <p:cNvSpPr>
                <a:spLocks/>
              </p:cNvSpPr>
              <p:nvPr/>
            </p:nvSpPr>
            <p:spPr bwMode="auto">
              <a:xfrm>
                <a:off x="2121" y="3465"/>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3" name="Freeform 2126">
                <a:extLst>
                  <a:ext uri="{FF2B5EF4-FFF2-40B4-BE49-F238E27FC236}">
                    <a16:creationId xmlns:a16="http://schemas.microsoft.com/office/drawing/2014/main" id="{F1A9B16D-4055-3846-9128-3A68FBAB5D64}"/>
                  </a:ext>
                </a:extLst>
              </p:cNvPr>
              <p:cNvSpPr>
                <a:spLocks/>
              </p:cNvSpPr>
              <p:nvPr/>
            </p:nvSpPr>
            <p:spPr bwMode="auto">
              <a:xfrm>
                <a:off x="2121" y="3475"/>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4" name="Freeform 2127">
                <a:extLst>
                  <a:ext uri="{FF2B5EF4-FFF2-40B4-BE49-F238E27FC236}">
                    <a16:creationId xmlns:a16="http://schemas.microsoft.com/office/drawing/2014/main" id="{E518DD34-45D5-8549-8129-2C5E8F59FB9D}"/>
                  </a:ext>
                </a:extLst>
              </p:cNvPr>
              <p:cNvSpPr>
                <a:spLocks/>
              </p:cNvSpPr>
              <p:nvPr/>
            </p:nvSpPr>
            <p:spPr bwMode="auto">
              <a:xfrm>
                <a:off x="2121" y="3485"/>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5" name="Freeform 2128">
                <a:extLst>
                  <a:ext uri="{FF2B5EF4-FFF2-40B4-BE49-F238E27FC236}">
                    <a16:creationId xmlns:a16="http://schemas.microsoft.com/office/drawing/2014/main" id="{5206B3AA-264B-514B-B1E3-6C8281DA0CAB}"/>
                  </a:ext>
                </a:extLst>
              </p:cNvPr>
              <p:cNvSpPr>
                <a:spLocks/>
              </p:cNvSpPr>
              <p:nvPr/>
            </p:nvSpPr>
            <p:spPr bwMode="auto">
              <a:xfrm>
                <a:off x="2121" y="3495"/>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6" name="Freeform 2129">
                <a:extLst>
                  <a:ext uri="{FF2B5EF4-FFF2-40B4-BE49-F238E27FC236}">
                    <a16:creationId xmlns:a16="http://schemas.microsoft.com/office/drawing/2014/main" id="{13E1FAD7-AB5A-9B47-BAC3-B2A730983696}"/>
                  </a:ext>
                </a:extLst>
              </p:cNvPr>
              <p:cNvSpPr>
                <a:spLocks/>
              </p:cNvSpPr>
              <p:nvPr/>
            </p:nvSpPr>
            <p:spPr bwMode="auto">
              <a:xfrm>
                <a:off x="2121" y="3505"/>
                <a:ext cx="59" cy="11"/>
              </a:xfrm>
              <a:custGeom>
                <a:avLst/>
                <a:gdLst>
                  <a:gd name="T0" fmla="*/ 0 w 59"/>
                  <a:gd name="T1" fmla="*/ 0 h 11"/>
                  <a:gd name="T2" fmla="*/ 0 w 59"/>
                  <a:gd name="T3" fmla="*/ 10 h 11"/>
                  <a:gd name="T4" fmla="*/ 58 w 59"/>
                  <a:gd name="T5" fmla="*/ 10 h 11"/>
                  <a:gd name="T6" fmla="*/ 58 w 59"/>
                  <a:gd name="T7" fmla="*/ 0 h 11"/>
                  <a:gd name="T8" fmla="*/ 0 w 5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1">
                    <a:moveTo>
                      <a:pt x="0" y="0"/>
                    </a:moveTo>
                    <a:lnTo>
                      <a:pt x="0" y="10"/>
                    </a:lnTo>
                    <a:lnTo>
                      <a:pt x="58" y="10"/>
                    </a:lnTo>
                    <a:lnTo>
                      <a:pt x="58" y="0"/>
                    </a:lnTo>
                    <a:lnTo>
                      <a:pt x="0"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7" name="Freeform 2130">
                <a:extLst>
                  <a:ext uri="{FF2B5EF4-FFF2-40B4-BE49-F238E27FC236}">
                    <a16:creationId xmlns:a16="http://schemas.microsoft.com/office/drawing/2014/main" id="{86B47436-72BD-EE44-93D9-A2D84BF37FCC}"/>
                  </a:ext>
                </a:extLst>
              </p:cNvPr>
              <p:cNvSpPr>
                <a:spLocks/>
              </p:cNvSpPr>
              <p:nvPr/>
            </p:nvSpPr>
            <p:spPr bwMode="auto">
              <a:xfrm>
                <a:off x="1766" y="3437"/>
                <a:ext cx="247" cy="6"/>
              </a:xfrm>
              <a:custGeom>
                <a:avLst/>
                <a:gdLst>
                  <a:gd name="T0" fmla="*/ 7 w 247"/>
                  <a:gd name="T1" fmla="*/ 0 h 6"/>
                  <a:gd name="T2" fmla="*/ 0 w 247"/>
                  <a:gd name="T3" fmla="*/ 0 h 6"/>
                  <a:gd name="T4" fmla="*/ 0 w 247"/>
                  <a:gd name="T5" fmla="*/ 5 h 6"/>
                  <a:gd name="T6" fmla="*/ 238 w 247"/>
                  <a:gd name="T7" fmla="*/ 5 h 6"/>
                  <a:gd name="T8" fmla="*/ 238 w 247"/>
                  <a:gd name="T9" fmla="*/ 3 h 6"/>
                  <a:gd name="T10" fmla="*/ 246 w 247"/>
                  <a:gd name="T11" fmla="*/ 3 h 6"/>
                  <a:gd name="T12" fmla="*/ 246 w 247"/>
                  <a:gd name="T13" fmla="*/ 0 h 6"/>
                  <a:gd name="T14" fmla="*/ 238 w 247"/>
                  <a:gd name="T15" fmla="*/ 0 h 6"/>
                  <a:gd name="T16" fmla="*/ 7 w 24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7" h="6">
                    <a:moveTo>
                      <a:pt x="7" y="0"/>
                    </a:moveTo>
                    <a:lnTo>
                      <a:pt x="0" y="0"/>
                    </a:lnTo>
                    <a:lnTo>
                      <a:pt x="0" y="5"/>
                    </a:lnTo>
                    <a:lnTo>
                      <a:pt x="238" y="5"/>
                    </a:lnTo>
                    <a:lnTo>
                      <a:pt x="238" y="3"/>
                    </a:lnTo>
                    <a:lnTo>
                      <a:pt x="246" y="3"/>
                    </a:lnTo>
                    <a:lnTo>
                      <a:pt x="246" y="0"/>
                    </a:lnTo>
                    <a:lnTo>
                      <a:pt x="238" y="0"/>
                    </a:lnTo>
                    <a:lnTo>
                      <a:pt x="7"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8" name="Freeform 2131">
                <a:extLst>
                  <a:ext uri="{FF2B5EF4-FFF2-40B4-BE49-F238E27FC236}">
                    <a16:creationId xmlns:a16="http://schemas.microsoft.com/office/drawing/2014/main" id="{8971F4F7-F9B7-E043-9798-E93A52C6F41E}"/>
                  </a:ext>
                </a:extLst>
              </p:cNvPr>
              <p:cNvSpPr>
                <a:spLocks/>
              </p:cNvSpPr>
              <p:nvPr/>
            </p:nvSpPr>
            <p:spPr bwMode="auto">
              <a:xfrm>
                <a:off x="2003" y="3285"/>
                <a:ext cx="107" cy="260"/>
              </a:xfrm>
              <a:custGeom>
                <a:avLst/>
                <a:gdLst>
                  <a:gd name="T0" fmla="*/ 4 w 107"/>
                  <a:gd name="T1" fmla="*/ 0 h 260"/>
                  <a:gd name="T2" fmla="*/ 0 w 107"/>
                  <a:gd name="T3" fmla="*/ 0 h 260"/>
                  <a:gd name="T4" fmla="*/ 0 w 107"/>
                  <a:gd name="T5" fmla="*/ 259 h 260"/>
                  <a:gd name="T6" fmla="*/ 103 w 107"/>
                  <a:gd name="T7" fmla="*/ 259 h 260"/>
                  <a:gd name="T8" fmla="*/ 103 w 107"/>
                  <a:gd name="T9" fmla="*/ 256 h 260"/>
                  <a:gd name="T10" fmla="*/ 106 w 107"/>
                  <a:gd name="T11" fmla="*/ 256 h 260"/>
                  <a:gd name="T12" fmla="*/ 106 w 107"/>
                  <a:gd name="T13" fmla="*/ 0 h 260"/>
                  <a:gd name="T14" fmla="*/ 103 w 107"/>
                  <a:gd name="T15" fmla="*/ 0 h 260"/>
                  <a:gd name="T16" fmla="*/ 4 w 107"/>
                  <a:gd name="T17" fmla="*/ 0 h 260"/>
                  <a:gd name="T18" fmla="*/ 4 w 107"/>
                  <a:gd name="T19" fmla="*/ 6 h 260"/>
                  <a:gd name="T20" fmla="*/ 103 w 107"/>
                  <a:gd name="T21" fmla="*/ 6 h 260"/>
                  <a:gd name="T22" fmla="*/ 98 w 107"/>
                  <a:gd name="T23" fmla="*/ 3 h 260"/>
                  <a:gd name="T24" fmla="*/ 98 w 107"/>
                  <a:gd name="T25" fmla="*/ 256 h 260"/>
                  <a:gd name="T26" fmla="*/ 103 w 107"/>
                  <a:gd name="T27" fmla="*/ 253 h 260"/>
                  <a:gd name="T28" fmla="*/ 4 w 107"/>
                  <a:gd name="T29" fmla="*/ 253 h 260"/>
                  <a:gd name="T30" fmla="*/ 9 w 107"/>
                  <a:gd name="T31" fmla="*/ 256 h 260"/>
                  <a:gd name="T32" fmla="*/ 9 w 107"/>
                  <a:gd name="T33" fmla="*/ 3 h 260"/>
                  <a:gd name="T34" fmla="*/ 4 w 107"/>
                  <a:gd name="T35" fmla="*/ 6 h 260"/>
                  <a:gd name="T36" fmla="*/ 4 w 107"/>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260">
                    <a:moveTo>
                      <a:pt x="4" y="0"/>
                    </a:moveTo>
                    <a:lnTo>
                      <a:pt x="0" y="0"/>
                    </a:lnTo>
                    <a:lnTo>
                      <a:pt x="0" y="259"/>
                    </a:lnTo>
                    <a:lnTo>
                      <a:pt x="103" y="259"/>
                    </a:lnTo>
                    <a:lnTo>
                      <a:pt x="103" y="256"/>
                    </a:lnTo>
                    <a:lnTo>
                      <a:pt x="106" y="256"/>
                    </a:lnTo>
                    <a:lnTo>
                      <a:pt x="106" y="0"/>
                    </a:lnTo>
                    <a:lnTo>
                      <a:pt x="103" y="0"/>
                    </a:lnTo>
                    <a:lnTo>
                      <a:pt x="4" y="0"/>
                    </a:lnTo>
                    <a:lnTo>
                      <a:pt x="4" y="6"/>
                    </a:lnTo>
                    <a:lnTo>
                      <a:pt x="103" y="6"/>
                    </a:lnTo>
                    <a:lnTo>
                      <a:pt x="98" y="3"/>
                    </a:lnTo>
                    <a:lnTo>
                      <a:pt x="98" y="256"/>
                    </a:lnTo>
                    <a:lnTo>
                      <a:pt x="103" y="253"/>
                    </a:lnTo>
                    <a:lnTo>
                      <a:pt x="4" y="253"/>
                    </a:lnTo>
                    <a:lnTo>
                      <a:pt x="9" y="256"/>
                    </a:lnTo>
                    <a:lnTo>
                      <a:pt x="9" y="3"/>
                    </a:lnTo>
                    <a:lnTo>
                      <a:pt x="4" y="6"/>
                    </a:lnTo>
                    <a:lnTo>
                      <a:pt x="4" y="0"/>
                    </a:lnTo>
                  </a:path>
                </a:pathLst>
              </a:custGeom>
              <a:solidFill>
                <a:schemeClr val="bg2"/>
              </a:solidFill>
              <a:ln w="12700" cap="rnd" cmpd="sng">
                <a:solidFill>
                  <a:srgbClr val="5F5F5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539" name="Line 2132">
                <a:extLst>
                  <a:ext uri="{FF2B5EF4-FFF2-40B4-BE49-F238E27FC236}">
                    <a16:creationId xmlns:a16="http://schemas.microsoft.com/office/drawing/2014/main" id="{20CD10FA-5725-0A46-B686-FE5ADD45CE21}"/>
                  </a:ext>
                </a:extLst>
              </p:cNvPr>
              <p:cNvSpPr>
                <a:spLocks noChangeShapeType="1"/>
              </p:cNvSpPr>
              <p:nvPr/>
            </p:nvSpPr>
            <p:spPr bwMode="auto">
              <a:xfrm flipV="1">
                <a:off x="2011" y="3262"/>
                <a:ext cx="1" cy="3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540" name="Rectangle 2133">
                <a:extLst>
                  <a:ext uri="{FF2B5EF4-FFF2-40B4-BE49-F238E27FC236}">
                    <a16:creationId xmlns:a16="http://schemas.microsoft.com/office/drawing/2014/main" id="{12A80CB2-F540-3A46-BF5B-5616D0C42E51}"/>
                  </a:ext>
                </a:extLst>
              </p:cNvPr>
              <p:cNvSpPr>
                <a:spLocks noChangeArrowheads="1"/>
              </p:cNvSpPr>
              <p:nvPr/>
            </p:nvSpPr>
            <p:spPr bwMode="auto">
              <a:xfrm>
                <a:off x="2011" y="3285"/>
                <a:ext cx="96" cy="64"/>
              </a:xfrm>
              <a:prstGeom prst="rect">
                <a:avLst/>
              </a:prstGeom>
              <a:solidFill>
                <a:schemeClr val="bg2"/>
              </a:solidFill>
              <a:ln w="12700">
                <a:solidFill>
                  <a:srgbClr val="5F5F5F"/>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30162" tIns="15875" rIns="30162" bIns="15875">
                <a:spAutoFit/>
              </a:bodyPr>
              <a:lstStyle>
                <a:lvl1pPr defTabSz="82550">
                  <a:lnSpc>
                    <a:spcPct val="90000"/>
                  </a:lnSpc>
                  <a:defRPr sz="1400" b="1">
                    <a:solidFill>
                      <a:schemeClr val="tx1"/>
                    </a:solidFill>
                    <a:latin typeface="Arial" panose="020B0604020202020204" pitchFamily="34" charset="0"/>
                  </a:defRPr>
                </a:lvl1pPr>
                <a:lvl2pPr marL="742950" indent="-285750" defTabSz="82550">
                  <a:lnSpc>
                    <a:spcPct val="90000"/>
                  </a:lnSpc>
                  <a:defRPr sz="1400" b="1">
                    <a:solidFill>
                      <a:schemeClr val="tx1"/>
                    </a:solidFill>
                    <a:latin typeface="Arial" panose="020B0604020202020204" pitchFamily="34" charset="0"/>
                  </a:defRPr>
                </a:lvl2pPr>
                <a:lvl3pPr marL="1143000" indent="-228600" defTabSz="82550">
                  <a:lnSpc>
                    <a:spcPct val="90000"/>
                  </a:lnSpc>
                  <a:defRPr sz="1400" b="1">
                    <a:solidFill>
                      <a:schemeClr val="tx1"/>
                    </a:solidFill>
                    <a:latin typeface="Arial" panose="020B0604020202020204" pitchFamily="34" charset="0"/>
                  </a:defRPr>
                </a:lvl3pPr>
                <a:lvl4pPr marL="1600200" indent="-228600" defTabSz="82550">
                  <a:lnSpc>
                    <a:spcPct val="90000"/>
                  </a:lnSpc>
                  <a:defRPr sz="1400" b="1">
                    <a:solidFill>
                      <a:schemeClr val="tx1"/>
                    </a:solidFill>
                    <a:latin typeface="Arial" panose="020B0604020202020204" pitchFamily="34" charset="0"/>
                  </a:defRPr>
                </a:lvl4pPr>
                <a:lvl5pPr marL="2057400" indent="-228600" defTabSz="82550">
                  <a:lnSpc>
                    <a:spcPct val="90000"/>
                  </a:lnSpc>
                  <a:defRPr sz="1400" b="1">
                    <a:solidFill>
                      <a:schemeClr val="tx1"/>
                    </a:solidFill>
                    <a:latin typeface="Arial" panose="020B0604020202020204" pitchFamily="34" charset="0"/>
                  </a:defRPr>
                </a:lvl5pPr>
                <a:lvl6pPr marL="25146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sz="500">
                    <a:latin typeface="Helvetica" pitchFamily="2" charset="0"/>
                  </a:rPr>
                  <a:t>FM</a:t>
                </a:r>
              </a:p>
            </p:txBody>
          </p:sp>
          <p:sp>
            <p:nvSpPr>
              <p:cNvPr id="6541" name="Rectangle 2134">
                <a:extLst>
                  <a:ext uri="{FF2B5EF4-FFF2-40B4-BE49-F238E27FC236}">
                    <a16:creationId xmlns:a16="http://schemas.microsoft.com/office/drawing/2014/main" id="{F9E734A0-8EC4-6442-A2F5-2152A79FF30F}"/>
                  </a:ext>
                </a:extLst>
              </p:cNvPr>
              <p:cNvSpPr>
                <a:spLocks noChangeArrowheads="1"/>
              </p:cNvSpPr>
              <p:nvPr/>
            </p:nvSpPr>
            <p:spPr bwMode="auto">
              <a:xfrm>
                <a:off x="1766" y="3480"/>
                <a:ext cx="93" cy="64"/>
              </a:xfrm>
              <a:prstGeom prst="rect">
                <a:avLst/>
              </a:prstGeom>
              <a:solidFill>
                <a:schemeClr val="bg2"/>
              </a:solidFill>
              <a:ln w="12700">
                <a:solidFill>
                  <a:srgbClr val="5F5F5F"/>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30162" tIns="15875" rIns="30162" bIns="15875">
                <a:spAutoFit/>
              </a:bodyPr>
              <a:lstStyle>
                <a:lvl1pPr defTabSz="82550">
                  <a:lnSpc>
                    <a:spcPct val="90000"/>
                  </a:lnSpc>
                  <a:defRPr sz="1400" b="1">
                    <a:solidFill>
                      <a:schemeClr val="tx1"/>
                    </a:solidFill>
                    <a:latin typeface="Arial" panose="020B0604020202020204" pitchFamily="34" charset="0"/>
                  </a:defRPr>
                </a:lvl1pPr>
                <a:lvl2pPr marL="742950" indent="-285750" defTabSz="82550">
                  <a:lnSpc>
                    <a:spcPct val="90000"/>
                  </a:lnSpc>
                  <a:defRPr sz="1400" b="1">
                    <a:solidFill>
                      <a:schemeClr val="tx1"/>
                    </a:solidFill>
                    <a:latin typeface="Arial" panose="020B0604020202020204" pitchFamily="34" charset="0"/>
                  </a:defRPr>
                </a:lvl2pPr>
                <a:lvl3pPr marL="1143000" indent="-228600" defTabSz="82550">
                  <a:lnSpc>
                    <a:spcPct val="90000"/>
                  </a:lnSpc>
                  <a:defRPr sz="1400" b="1">
                    <a:solidFill>
                      <a:schemeClr val="tx1"/>
                    </a:solidFill>
                    <a:latin typeface="Arial" panose="020B0604020202020204" pitchFamily="34" charset="0"/>
                  </a:defRPr>
                </a:lvl3pPr>
                <a:lvl4pPr marL="1600200" indent="-228600" defTabSz="82550">
                  <a:lnSpc>
                    <a:spcPct val="90000"/>
                  </a:lnSpc>
                  <a:defRPr sz="1400" b="1">
                    <a:solidFill>
                      <a:schemeClr val="tx1"/>
                    </a:solidFill>
                    <a:latin typeface="Arial" panose="020B0604020202020204" pitchFamily="34" charset="0"/>
                  </a:defRPr>
                </a:lvl4pPr>
                <a:lvl5pPr marL="2057400" indent="-228600" defTabSz="82550">
                  <a:lnSpc>
                    <a:spcPct val="90000"/>
                  </a:lnSpc>
                  <a:defRPr sz="1400" b="1">
                    <a:solidFill>
                      <a:schemeClr val="tx1"/>
                    </a:solidFill>
                    <a:latin typeface="Arial" panose="020B0604020202020204" pitchFamily="34" charset="0"/>
                  </a:defRPr>
                </a:lvl5pPr>
                <a:lvl6pPr marL="25146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8255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pPr algn="ctr"/>
                <a:r>
                  <a:rPr lang="de-DE" altLang="en-US" sz="500">
                    <a:latin typeface="Helvetica" pitchFamily="2" charset="0"/>
                  </a:rPr>
                  <a:t>SV</a:t>
                </a:r>
              </a:p>
            </p:txBody>
          </p:sp>
        </p:grpSp>
        <p:sp>
          <p:nvSpPr>
            <p:cNvPr id="6352" name="Oval 2135">
              <a:extLst>
                <a:ext uri="{FF2B5EF4-FFF2-40B4-BE49-F238E27FC236}">
                  <a16:creationId xmlns:a16="http://schemas.microsoft.com/office/drawing/2014/main" id="{F685C1A4-A205-E84F-9B7A-C36F2A6E57A3}"/>
                </a:ext>
              </a:extLst>
            </p:cNvPr>
            <p:cNvSpPr>
              <a:spLocks noChangeArrowheads="1"/>
            </p:cNvSpPr>
            <p:nvPr/>
          </p:nvSpPr>
          <p:spPr bwMode="auto">
            <a:xfrm>
              <a:off x="3368" y="3604"/>
              <a:ext cx="86" cy="6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6353" name="Group 2136">
              <a:extLst>
                <a:ext uri="{FF2B5EF4-FFF2-40B4-BE49-F238E27FC236}">
                  <a16:creationId xmlns:a16="http://schemas.microsoft.com/office/drawing/2014/main" id="{0357F346-2849-4145-B53F-AB42247F0D99}"/>
                </a:ext>
              </a:extLst>
            </p:cNvPr>
            <p:cNvGrpSpPr>
              <a:grpSpLocks/>
            </p:cNvGrpSpPr>
            <p:nvPr/>
          </p:nvGrpSpPr>
          <p:grpSpPr bwMode="auto">
            <a:xfrm>
              <a:off x="2616" y="3465"/>
              <a:ext cx="522" cy="189"/>
              <a:chOff x="2616" y="3271"/>
              <a:chExt cx="522" cy="189"/>
            </a:xfrm>
          </p:grpSpPr>
          <p:sp>
            <p:nvSpPr>
              <p:cNvPr id="6369" name="Freeform 2137">
                <a:extLst>
                  <a:ext uri="{FF2B5EF4-FFF2-40B4-BE49-F238E27FC236}">
                    <a16:creationId xmlns:a16="http://schemas.microsoft.com/office/drawing/2014/main" id="{F351AC4B-8C4D-E841-B4FB-E33C2196EA1D}"/>
                  </a:ext>
                </a:extLst>
              </p:cNvPr>
              <p:cNvSpPr>
                <a:spLocks/>
              </p:cNvSpPr>
              <p:nvPr/>
            </p:nvSpPr>
            <p:spPr bwMode="auto">
              <a:xfrm>
                <a:off x="2672" y="3345"/>
                <a:ext cx="1" cy="14"/>
              </a:xfrm>
              <a:custGeom>
                <a:avLst/>
                <a:gdLst>
                  <a:gd name="T0" fmla="*/ 0 w 1"/>
                  <a:gd name="T1" fmla="*/ 0 h 14"/>
                  <a:gd name="T2" fmla="*/ 0 w 1"/>
                  <a:gd name="T3" fmla="*/ 13 h 14"/>
                  <a:gd name="T4" fmla="*/ 0 w 1"/>
                  <a:gd name="T5" fmla="*/ 0 h 14"/>
                  <a:gd name="T6" fmla="*/ 0 60000 65536"/>
                  <a:gd name="T7" fmla="*/ 0 60000 65536"/>
                  <a:gd name="T8" fmla="*/ 0 60000 65536"/>
                </a:gdLst>
                <a:ahLst/>
                <a:cxnLst>
                  <a:cxn ang="T6">
                    <a:pos x="T0" y="T1"/>
                  </a:cxn>
                  <a:cxn ang="T7">
                    <a:pos x="T2" y="T3"/>
                  </a:cxn>
                  <a:cxn ang="T8">
                    <a:pos x="T4" y="T5"/>
                  </a:cxn>
                </a:cxnLst>
                <a:rect l="0" t="0" r="r" b="b"/>
                <a:pathLst>
                  <a:path w="1" h="14">
                    <a:moveTo>
                      <a:pt x="0" y="0"/>
                    </a:moveTo>
                    <a:lnTo>
                      <a:pt x="0" y="13"/>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70" name="Rectangle 2138">
                <a:extLst>
                  <a:ext uri="{FF2B5EF4-FFF2-40B4-BE49-F238E27FC236}">
                    <a16:creationId xmlns:a16="http://schemas.microsoft.com/office/drawing/2014/main" id="{3ED72738-825B-DB41-9388-0D9275706135}"/>
                  </a:ext>
                </a:extLst>
              </p:cNvPr>
              <p:cNvSpPr>
                <a:spLocks noChangeArrowheads="1"/>
              </p:cNvSpPr>
              <p:nvPr/>
            </p:nvSpPr>
            <p:spPr bwMode="auto">
              <a:xfrm>
                <a:off x="2644" y="3308"/>
                <a:ext cx="29" cy="1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71" name="Rectangle 2139">
                <a:extLst>
                  <a:ext uri="{FF2B5EF4-FFF2-40B4-BE49-F238E27FC236}">
                    <a16:creationId xmlns:a16="http://schemas.microsoft.com/office/drawing/2014/main" id="{2CC0ACC7-6703-8A4A-8210-4F57D8F9B686}"/>
                  </a:ext>
                </a:extLst>
              </p:cNvPr>
              <p:cNvSpPr>
                <a:spLocks noChangeArrowheads="1"/>
              </p:cNvSpPr>
              <p:nvPr/>
            </p:nvSpPr>
            <p:spPr bwMode="auto">
              <a:xfrm>
                <a:off x="2644" y="3387"/>
                <a:ext cx="29" cy="1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72" name="Freeform 2140">
                <a:extLst>
                  <a:ext uri="{FF2B5EF4-FFF2-40B4-BE49-F238E27FC236}">
                    <a16:creationId xmlns:a16="http://schemas.microsoft.com/office/drawing/2014/main" id="{0DCCADA8-3467-DE41-B06C-18A07F78B869}"/>
                  </a:ext>
                </a:extLst>
              </p:cNvPr>
              <p:cNvSpPr>
                <a:spLocks/>
              </p:cNvSpPr>
              <p:nvPr/>
            </p:nvSpPr>
            <p:spPr bwMode="auto">
              <a:xfrm>
                <a:off x="2616" y="3286"/>
                <a:ext cx="29" cy="60"/>
              </a:xfrm>
              <a:custGeom>
                <a:avLst/>
                <a:gdLst>
                  <a:gd name="T0" fmla="*/ 0 w 29"/>
                  <a:gd name="T1" fmla="*/ 0 h 60"/>
                  <a:gd name="T2" fmla="*/ 28 w 29"/>
                  <a:gd name="T3" fmla="*/ 0 h 60"/>
                  <a:gd name="T4" fmla="*/ 28 w 29"/>
                  <a:gd name="T5" fmla="*/ 59 h 60"/>
                  <a:gd name="T6" fmla="*/ 0 w 29"/>
                  <a:gd name="T7" fmla="*/ 59 h 60"/>
                  <a:gd name="T8" fmla="*/ 0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0" y="0"/>
                    </a:moveTo>
                    <a:lnTo>
                      <a:pt x="28" y="0"/>
                    </a:lnTo>
                    <a:lnTo>
                      <a:pt x="28" y="59"/>
                    </a:lnTo>
                    <a:lnTo>
                      <a:pt x="0" y="59"/>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73" name="Freeform 2141">
                <a:extLst>
                  <a:ext uri="{FF2B5EF4-FFF2-40B4-BE49-F238E27FC236}">
                    <a16:creationId xmlns:a16="http://schemas.microsoft.com/office/drawing/2014/main" id="{EF324B3A-02FE-EF4E-AA5A-2DC235035A07}"/>
                  </a:ext>
                </a:extLst>
              </p:cNvPr>
              <p:cNvSpPr>
                <a:spLocks/>
              </p:cNvSpPr>
              <p:nvPr/>
            </p:nvSpPr>
            <p:spPr bwMode="auto">
              <a:xfrm>
                <a:off x="2616" y="3365"/>
                <a:ext cx="29" cy="58"/>
              </a:xfrm>
              <a:custGeom>
                <a:avLst/>
                <a:gdLst>
                  <a:gd name="T0" fmla="*/ 0 w 29"/>
                  <a:gd name="T1" fmla="*/ 0 h 58"/>
                  <a:gd name="T2" fmla="*/ 28 w 29"/>
                  <a:gd name="T3" fmla="*/ 0 h 58"/>
                  <a:gd name="T4" fmla="*/ 28 w 29"/>
                  <a:gd name="T5" fmla="*/ 57 h 58"/>
                  <a:gd name="T6" fmla="*/ 0 w 29"/>
                  <a:gd name="T7" fmla="*/ 57 h 58"/>
                  <a:gd name="T8" fmla="*/ 0 w 29"/>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58">
                    <a:moveTo>
                      <a:pt x="0" y="0"/>
                    </a:moveTo>
                    <a:lnTo>
                      <a:pt x="28" y="0"/>
                    </a:lnTo>
                    <a:lnTo>
                      <a:pt x="28" y="57"/>
                    </a:lnTo>
                    <a:lnTo>
                      <a:pt x="0" y="57"/>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74" name="Freeform 2142">
                <a:extLst>
                  <a:ext uri="{FF2B5EF4-FFF2-40B4-BE49-F238E27FC236}">
                    <a16:creationId xmlns:a16="http://schemas.microsoft.com/office/drawing/2014/main" id="{B899BCD4-3C7A-8A44-B46F-F909532ACFEB}"/>
                  </a:ext>
                </a:extLst>
              </p:cNvPr>
              <p:cNvSpPr>
                <a:spLocks/>
              </p:cNvSpPr>
              <p:nvPr/>
            </p:nvSpPr>
            <p:spPr bwMode="auto">
              <a:xfrm>
                <a:off x="2665" y="3271"/>
                <a:ext cx="473" cy="167"/>
              </a:xfrm>
              <a:custGeom>
                <a:avLst/>
                <a:gdLst>
                  <a:gd name="T0" fmla="*/ 0 w 473"/>
                  <a:gd name="T1" fmla="*/ 0 h 167"/>
                  <a:gd name="T2" fmla="*/ 472 w 473"/>
                  <a:gd name="T3" fmla="*/ 0 h 167"/>
                  <a:gd name="T4" fmla="*/ 472 w 473"/>
                  <a:gd name="T5" fmla="*/ 166 h 167"/>
                  <a:gd name="T6" fmla="*/ 0 w 473"/>
                  <a:gd name="T7" fmla="*/ 166 h 167"/>
                  <a:gd name="T8" fmla="*/ 0 w 473"/>
                  <a:gd name="T9" fmla="*/ 0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3" h="167">
                    <a:moveTo>
                      <a:pt x="0" y="0"/>
                    </a:moveTo>
                    <a:lnTo>
                      <a:pt x="472" y="0"/>
                    </a:lnTo>
                    <a:lnTo>
                      <a:pt x="472" y="166"/>
                    </a:lnTo>
                    <a:lnTo>
                      <a:pt x="0" y="166"/>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75" name="Freeform 2143">
                <a:extLst>
                  <a:ext uri="{FF2B5EF4-FFF2-40B4-BE49-F238E27FC236}">
                    <a16:creationId xmlns:a16="http://schemas.microsoft.com/office/drawing/2014/main" id="{C86029C9-7BA0-2449-88FB-F35344445E93}"/>
                  </a:ext>
                </a:extLst>
              </p:cNvPr>
              <p:cNvSpPr>
                <a:spLocks/>
              </p:cNvSpPr>
              <p:nvPr/>
            </p:nvSpPr>
            <p:spPr bwMode="auto">
              <a:xfrm>
                <a:off x="2867" y="3335"/>
                <a:ext cx="90" cy="20"/>
              </a:xfrm>
              <a:custGeom>
                <a:avLst/>
                <a:gdLst>
                  <a:gd name="T0" fmla="*/ 0 w 90"/>
                  <a:gd name="T1" fmla="*/ 0 h 20"/>
                  <a:gd name="T2" fmla="*/ 89 w 90"/>
                  <a:gd name="T3" fmla="*/ 0 h 20"/>
                  <a:gd name="T4" fmla="*/ 89 w 90"/>
                  <a:gd name="T5" fmla="*/ 19 h 20"/>
                  <a:gd name="T6" fmla="*/ 0 w 90"/>
                  <a:gd name="T7" fmla="*/ 19 h 20"/>
                  <a:gd name="T8" fmla="*/ 0 w 90"/>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0">
                    <a:moveTo>
                      <a:pt x="0" y="0"/>
                    </a:moveTo>
                    <a:lnTo>
                      <a:pt x="89" y="0"/>
                    </a:lnTo>
                    <a:lnTo>
                      <a:pt x="89" y="19"/>
                    </a:lnTo>
                    <a:lnTo>
                      <a:pt x="0" y="19"/>
                    </a:lnTo>
                    <a:lnTo>
                      <a:pt x="0"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76" name="Oval 2144">
                <a:extLst>
                  <a:ext uri="{FF2B5EF4-FFF2-40B4-BE49-F238E27FC236}">
                    <a16:creationId xmlns:a16="http://schemas.microsoft.com/office/drawing/2014/main" id="{62E85A14-5CDC-AE4B-AFAD-F4127C028045}"/>
                  </a:ext>
                </a:extLst>
              </p:cNvPr>
              <p:cNvSpPr>
                <a:spLocks noChangeArrowheads="1"/>
              </p:cNvSpPr>
              <p:nvPr/>
            </p:nvSpPr>
            <p:spPr bwMode="auto">
              <a:xfrm>
                <a:off x="2725" y="3387"/>
                <a:ext cx="9"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77" name="Oval 2145">
                <a:extLst>
                  <a:ext uri="{FF2B5EF4-FFF2-40B4-BE49-F238E27FC236}">
                    <a16:creationId xmlns:a16="http://schemas.microsoft.com/office/drawing/2014/main" id="{FDA65AE7-6898-7548-AF3B-F4E0A6375D81}"/>
                  </a:ext>
                </a:extLst>
              </p:cNvPr>
              <p:cNvSpPr>
                <a:spLocks noChangeArrowheads="1"/>
              </p:cNvSpPr>
              <p:nvPr/>
            </p:nvSpPr>
            <p:spPr bwMode="auto">
              <a:xfrm>
                <a:off x="2819" y="3387"/>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78" name="Oval 2146">
                <a:extLst>
                  <a:ext uri="{FF2B5EF4-FFF2-40B4-BE49-F238E27FC236}">
                    <a16:creationId xmlns:a16="http://schemas.microsoft.com/office/drawing/2014/main" id="{F459D9D7-3D38-1748-9EEA-2BFEF65ECB01}"/>
                  </a:ext>
                </a:extLst>
              </p:cNvPr>
              <p:cNvSpPr>
                <a:spLocks noChangeArrowheads="1"/>
              </p:cNvSpPr>
              <p:nvPr/>
            </p:nvSpPr>
            <p:spPr bwMode="auto">
              <a:xfrm>
                <a:off x="2916" y="3387"/>
                <a:ext cx="7"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79" name="Oval 2147">
                <a:extLst>
                  <a:ext uri="{FF2B5EF4-FFF2-40B4-BE49-F238E27FC236}">
                    <a16:creationId xmlns:a16="http://schemas.microsoft.com/office/drawing/2014/main" id="{30D6329F-2674-FF44-A28F-D35D5C1AF77B}"/>
                  </a:ext>
                </a:extLst>
              </p:cNvPr>
              <p:cNvSpPr>
                <a:spLocks noChangeArrowheads="1"/>
              </p:cNvSpPr>
              <p:nvPr/>
            </p:nvSpPr>
            <p:spPr bwMode="auto">
              <a:xfrm>
                <a:off x="3008" y="3387"/>
                <a:ext cx="11"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0" name="Oval 2148">
                <a:extLst>
                  <a:ext uri="{FF2B5EF4-FFF2-40B4-BE49-F238E27FC236}">
                    <a16:creationId xmlns:a16="http://schemas.microsoft.com/office/drawing/2014/main" id="{52AB34F7-297D-C942-854E-276A9691FC44}"/>
                  </a:ext>
                </a:extLst>
              </p:cNvPr>
              <p:cNvSpPr>
                <a:spLocks noChangeArrowheads="1"/>
              </p:cNvSpPr>
              <p:nvPr/>
            </p:nvSpPr>
            <p:spPr bwMode="auto">
              <a:xfrm>
                <a:off x="2783" y="3416"/>
                <a:ext cx="9"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1" name="Oval 2149">
                <a:extLst>
                  <a:ext uri="{FF2B5EF4-FFF2-40B4-BE49-F238E27FC236}">
                    <a16:creationId xmlns:a16="http://schemas.microsoft.com/office/drawing/2014/main" id="{1E33F286-4D3A-F74C-AFEF-B67F93EA9983}"/>
                  </a:ext>
                </a:extLst>
              </p:cNvPr>
              <p:cNvSpPr>
                <a:spLocks noChangeArrowheads="1"/>
              </p:cNvSpPr>
              <p:nvPr/>
            </p:nvSpPr>
            <p:spPr bwMode="auto">
              <a:xfrm>
                <a:off x="2877" y="3416"/>
                <a:ext cx="7"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2" name="Oval 2150">
                <a:extLst>
                  <a:ext uri="{FF2B5EF4-FFF2-40B4-BE49-F238E27FC236}">
                    <a16:creationId xmlns:a16="http://schemas.microsoft.com/office/drawing/2014/main" id="{D8996148-03AB-B643-ABFD-15782985A705}"/>
                  </a:ext>
                </a:extLst>
              </p:cNvPr>
              <p:cNvSpPr>
                <a:spLocks noChangeArrowheads="1"/>
              </p:cNvSpPr>
              <p:nvPr/>
            </p:nvSpPr>
            <p:spPr bwMode="auto">
              <a:xfrm>
                <a:off x="2972" y="3416"/>
                <a:ext cx="9"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3" name="Oval 2151">
                <a:extLst>
                  <a:ext uri="{FF2B5EF4-FFF2-40B4-BE49-F238E27FC236}">
                    <a16:creationId xmlns:a16="http://schemas.microsoft.com/office/drawing/2014/main" id="{C7CA2E14-1677-664A-8D5B-05B8BD2C4776}"/>
                  </a:ext>
                </a:extLst>
              </p:cNvPr>
              <p:cNvSpPr>
                <a:spLocks noChangeArrowheads="1"/>
              </p:cNvSpPr>
              <p:nvPr/>
            </p:nvSpPr>
            <p:spPr bwMode="auto">
              <a:xfrm>
                <a:off x="3064" y="3416"/>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4" name="Oval 2152">
                <a:extLst>
                  <a:ext uri="{FF2B5EF4-FFF2-40B4-BE49-F238E27FC236}">
                    <a16:creationId xmlns:a16="http://schemas.microsoft.com/office/drawing/2014/main" id="{9E3A3A19-9B3D-1742-A6F0-5D064E2CA417}"/>
                  </a:ext>
                </a:extLst>
              </p:cNvPr>
              <p:cNvSpPr>
                <a:spLocks noChangeArrowheads="1"/>
              </p:cNvSpPr>
              <p:nvPr/>
            </p:nvSpPr>
            <p:spPr bwMode="auto">
              <a:xfrm>
                <a:off x="3008" y="3339"/>
                <a:ext cx="11"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5" name="Oval 2153">
                <a:extLst>
                  <a:ext uri="{FF2B5EF4-FFF2-40B4-BE49-F238E27FC236}">
                    <a16:creationId xmlns:a16="http://schemas.microsoft.com/office/drawing/2014/main" id="{0CC9738F-CEEB-DF49-B61A-BC40EF7BF3D3}"/>
                  </a:ext>
                </a:extLst>
              </p:cNvPr>
              <p:cNvSpPr>
                <a:spLocks noChangeArrowheads="1"/>
              </p:cNvSpPr>
              <p:nvPr/>
            </p:nvSpPr>
            <p:spPr bwMode="auto">
              <a:xfrm>
                <a:off x="3040" y="3339"/>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6" name="Oval 2154">
                <a:extLst>
                  <a:ext uri="{FF2B5EF4-FFF2-40B4-BE49-F238E27FC236}">
                    <a16:creationId xmlns:a16="http://schemas.microsoft.com/office/drawing/2014/main" id="{F2BF1D9A-E232-F74D-9D27-E2E488791F2A}"/>
                  </a:ext>
                </a:extLst>
              </p:cNvPr>
              <p:cNvSpPr>
                <a:spLocks noChangeArrowheads="1"/>
              </p:cNvSpPr>
              <p:nvPr/>
            </p:nvSpPr>
            <p:spPr bwMode="auto">
              <a:xfrm>
                <a:off x="3072" y="3339"/>
                <a:ext cx="10" cy="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7" name="Rectangle 2155">
                <a:extLst>
                  <a:ext uri="{FF2B5EF4-FFF2-40B4-BE49-F238E27FC236}">
                    <a16:creationId xmlns:a16="http://schemas.microsoft.com/office/drawing/2014/main" id="{D0E99CDC-9F50-D747-9E08-F29B5D4E2BC1}"/>
                  </a:ext>
                </a:extLst>
              </p:cNvPr>
              <p:cNvSpPr>
                <a:spLocks noChangeArrowheads="1"/>
              </p:cNvSpPr>
              <p:nvPr/>
            </p:nvSpPr>
            <p:spPr bwMode="auto">
              <a:xfrm>
                <a:off x="2742" y="3443"/>
                <a:ext cx="4"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8" name="Rectangle 2156">
                <a:extLst>
                  <a:ext uri="{FF2B5EF4-FFF2-40B4-BE49-F238E27FC236}">
                    <a16:creationId xmlns:a16="http://schemas.microsoft.com/office/drawing/2014/main" id="{FAC14C42-2C9D-EB48-B892-E58330F6379C}"/>
                  </a:ext>
                </a:extLst>
              </p:cNvPr>
              <p:cNvSpPr>
                <a:spLocks noChangeArrowheads="1"/>
              </p:cNvSpPr>
              <p:nvPr/>
            </p:nvSpPr>
            <p:spPr bwMode="auto">
              <a:xfrm>
                <a:off x="2783" y="3443"/>
                <a:ext cx="5"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89" name="Rectangle 2157">
                <a:extLst>
                  <a:ext uri="{FF2B5EF4-FFF2-40B4-BE49-F238E27FC236}">
                    <a16:creationId xmlns:a16="http://schemas.microsoft.com/office/drawing/2014/main" id="{0319BD00-3B87-F441-9003-8F3D29AFC209}"/>
                  </a:ext>
                </a:extLst>
              </p:cNvPr>
              <p:cNvSpPr>
                <a:spLocks noChangeArrowheads="1"/>
              </p:cNvSpPr>
              <p:nvPr/>
            </p:nvSpPr>
            <p:spPr bwMode="auto">
              <a:xfrm>
                <a:off x="2827" y="3443"/>
                <a:ext cx="3"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0" name="Rectangle 2158">
                <a:extLst>
                  <a:ext uri="{FF2B5EF4-FFF2-40B4-BE49-F238E27FC236}">
                    <a16:creationId xmlns:a16="http://schemas.microsoft.com/office/drawing/2014/main" id="{AE322D9F-AA28-7243-A465-475E43F22D8B}"/>
                  </a:ext>
                </a:extLst>
              </p:cNvPr>
              <p:cNvSpPr>
                <a:spLocks noChangeArrowheads="1"/>
              </p:cNvSpPr>
              <p:nvPr/>
            </p:nvSpPr>
            <p:spPr bwMode="auto">
              <a:xfrm>
                <a:off x="2871" y="3443"/>
                <a:ext cx="10"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1" name="Rectangle 2159">
                <a:extLst>
                  <a:ext uri="{FF2B5EF4-FFF2-40B4-BE49-F238E27FC236}">
                    <a16:creationId xmlns:a16="http://schemas.microsoft.com/office/drawing/2014/main" id="{B6ACC0FD-48D2-7847-BCAD-D2F9E3DD2833}"/>
                  </a:ext>
                </a:extLst>
              </p:cNvPr>
              <p:cNvSpPr>
                <a:spLocks noChangeArrowheads="1"/>
              </p:cNvSpPr>
              <p:nvPr/>
            </p:nvSpPr>
            <p:spPr bwMode="auto">
              <a:xfrm>
                <a:off x="2920" y="3443"/>
                <a:ext cx="6"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2" name="Rectangle 2160">
                <a:extLst>
                  <a:ext uri="{FF2B5EF4-FFF2-40B4-BE49-F238E27FC236}">
                    <a16:creationId xmlns:a16="http://schemas.microsoft.com/office/drawing/2014/main" id="{E5615599-7777-8042-B8AD-0DB1C2EE2858}"/>
                  </a:ext>
                </a:extLst>
              </p:cNvPr>
              <p:cNvSpPr>
                <a:spLocks noChangeArrowheads="1"/>
              </p:cNvSpPr>
              <p:nvPr/>
            </p:nvSpPr>
            <p:spPr bwMode="auto">
              <a:xfrm>
                <a:off x="2966" y="3443"/>
                <a:ext cx="4"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3" name="Rectangle 2161">
                <a:extLst>
                  <a:ext uri="{FF2B5EF4-FFF2-40B4-BE49-F238E27FC236}">
                    <a16:creationId xmlns:a16="http://schemas.microsoft.com/office/drawing/2014/main" id="{6234E3D0-5845-AB4E-9161-3F2999B051E5}"/>
                  </a:ext>
                </a:extLst>
              </p:cNvPr>
              <p:cNvSpPr>
                <a:spLocks noChangeArrowheads="1"/>
              </p:cNvSpPr>
              <p:nvPr/>
            </p:nvSpPr>
            <p:spPr bwMode="auto">
              <a:xfrm>
                <a:off x="3012" y="3443"/>
                <a:ext cx="7"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4" name="Rectangle 2162">
                <a:extLst>
                  <a:ext uri="{FF2B5EF4-FFF2-40B4-BE49-F238E27FC236}">
                    <a16:creationId xmlns:a16="http://schemas.microsoft.com/office/drawing/2014/main" id="{9EF08D2B-49DF-2D40-90DD-56A037B5F41E}"/>
                  </a:ext>
                </a:extLst>
              </p:cNvPr>
              <p:cNvSpPr>
                <a:spLocks noChangeArrowheads="1"/>
              </p:cNvSpPr>
              <p:nvPr/>
            </p:nvSpPr>
            <p:spPr bwMode="auto">
              <a:xfrm>
                <a:off x="3058" y="3443"/>
                <a:ext cx="6" cy="1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95" name="Rectangle 2163">
                <a:extLst>
                  <a:ext uri="{FF2B5EF4-FFF2-40B4-BE49-F238E27FC236}">
                    <a16:creationId xmlns:a16="http://schemas.microsoft.com/office/drawing/2014/main" id="{C6118A3A-9A81-914B-908C-F2226B3FB83D}"/>
                  </a:ext>
                </a:extLst>
              </p:cNvPr>
              <p:cNvSpPr>
                <a:spLocks noChangeArrowheads="1"/>
              </p:cNvSpPr>
              <p:nvPr/>
            </p:nvSpPr>
            <p:spPr bwMode="auto">
              <a:xfrm>
                <a:off x="2725" y="3320"/>
                <a:ext cx="50" cy="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354" name="Line 2164">
              <a:extLst>
                <a:ext uri="{FF2B5EF4-FFF2-40B4-BE49-F238E27FC236}">
                  <a16:creationId xmlns:a16="http://schemas.microsoft.com/office/drawing/2014/main" id="{CEEA3FDB-9AE4-C845-8C8A-21879AD90221}"/>
                </a:ext>
              </a:extLst>
            </p:cNvPr>
            <p:cNvSpPr>
              <a:spLocks noChangeShapeType="1"/>
            </p:cNvSpPr>
            <p:nvPr/>
          </p:nvSpPr>
          <p:spPr bwMode="auto">
            <a:xfrm>
              <a:off x="4290" y="3519"/>
              <a:ext cx="721" cy="0"/>
            </a:xfrm>
            <a:prstGeom prst="line">
              <a:avLst/>
            </a:prstGeom>
            <a:noFill/>
            <a:ln w="25400">
              <a:solidFill>
                <a:srgbClr val="FE9B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6355" name="Group 2165">
              <a:extLst>
                <a:ext uri="{FF2B5EF4-FFF2-40B4-BE49-F238E27FC236}">
                  <a16:creationId xmlns:a16="http://schemas.microsoft.com/office/drawing/2014/main" id="{D6B83BE3-937F-0042-A5A4-1124D96CA603}"/>
                </a:ext>
              </a:extLst>
            </p:cNvPr>
            <p:cNvGrpSpPr>
              <a:grpSpLocks/>
            </p:cNvGrpSpPr>
            <p:nvPr/>
          </p:nvGrpSpPr>
          <p:grpSpPr bwMode="auto">
            <a:xfrm>
              <a:off x="5151" y="3684"/>
              <a:ext cx="120" cy="108"/>
              <a:chOff x="5151" y="3568"/>
              <a:chExt cx="120" cy="108"/>
            </a:xfrm>
          </p:grpSpPr>
          <p:sp>
            <p:nvSpPr>
              <p:cNvPr id="6366" name="Freeform 2166">
                <a:extLst>
                  <a:ext uri="{FF2B5EF4-FFF2-40B4-BE49-F238E27FC236}">
                    <a16:creationId xmlns:a16="http://schemas.microsoft.com/office/drawing/2014/main" id="{8E87AFAA-06B4-4D45-9CBA-AC92C6A4DAA5}"/>
                  </a:ext>
                </a:extLst>
              </p:cNvPr>
              <p:cNvSpPr>
                <a:spLocks/>
              </p:cNvSpPr>
              <p:nvPr/>
            </p:nvSpPr>
            <p:spPr bwMode="auto">
              <a:xfrm>
                <a:off x="5151" y="3568"/>
                <a:ext cx="120" cy="108"/>
              </a:xfrm>
              <a:custGeom>
                <a:avLst/>
                <a:gdLst>
                  <a:gd name="T0" fmla="*/ 0 w 120"/>
                  <a:gd name="T1" fmla="*/ 107 h 108"/>
                  <a:gd name="T2" fmla="*/ 0 w 120"/>
                  <a:gd name="T3" fmla="*/ 0 h 108"/>
                  <a:gd name="T4" fmla="*/ 119 w 120"/>
                  <a:gd name="T5" fmla="*/ 0 h 108"/>
                  <a:gd name="T6" fmla="*/ 119 w 120"/>
                  <a:gd name="T7" fmla="*/ 41 h 108"/>
                  <a:gd name="T8" fmla="*/ 81 w 120"/>
                  <a:gd name="T9" fmla="*/ 67 h 108"/>
                  <a:gd name="T10" fmla="*/ 81 w 120"/>
                  <a:gd name="T11" fmla="*/ 106 h 108"/>
                  <a:gd name="T12" fmla="*/ 0 w 120"/>
                  <a:gd name="T13" fmla="*/ 107 h 1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08">
                    <a:moveTo>
                      <a:pt x="0" y="107"/>
                    </a:moveTo>
                    <a:lnTo>
                      <a:pt x="0" y="0"/>
                    </a:lnTo>
                    <a:lnTo>
                      <a:pt x="119" y="0"/>
                    </a:lnTo>
                    <a:lnTo>
                      <a:pt x="119" y="41"/>
                    </a:lnTo>
                    <a:lnTo>
                      <a:pt x="81" y="67"/>
                    </a:lnTo>
                    <a:lnTo>
                      <a:pt x="81" y="106"/>
                    </a:lnTo>
                    <a:lnTo>
                      <a:pt x="0" y="10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67" name="Rectangle 2167">
                <a:extLst>
                  <a:ext uri="{FF2B5EF4-FFF2-40B4-BE49-F238E27FC236}">
                    <a16:creationId xmlns:a16="http://schemas.microsoft.com/office/drawing/2014/main" id="{1F080754-1B4E-BF4A-A5CE-B7D7D6AA47DB}"/>
                  </a:ext>
                </a:extLst>
              </p:cNvPr>
              <p:cNvSpPr>
                <a:spLocks noChangeArrowheads="1"/>
              </p:cNvSpPr>
              <p:nvPr/>
            </p:nvSpPr>
            <p:spPr bwMode="auto">
              <a:xfrm>
                <a:off x="5151" y="3665"/>
                <a:ext cx="79" cy="6"/>
              </a:xfrm>
              <a:prstGeom prst="rect">
                <a:avLst/>
              </a:prstGeom>
              <a:solidFill>
                <a:srgbClr val="474747"/>
              </a:solidFill>
              <a:ln w="12700">
                <a:solidFill>
                  <a:srgbClr val="474747"/>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68" name="Rectangle 2168">
                <a:extLst>
                  <a:ext uri="{FF2B5EF4-FFF2-40B4-BE49-F238E27FC236}">
                    <a16:creationId xmlns:a16="http://schemas.microsoft.com/office/drawing/2014/main" id="{FC8A238C-AFFC-664D-BFAC-136740921D96}"/>
                  </a:ext>
                </a:extLst>
              </p:cNvPr>
              <p:cNvSpPr>
                <a:spLocks noChangeArrowheads="1"/>
              </p:cNvSpPr>
              <p:nvPr/>
            </p:nvSpPr>
            <p:spPr bwMode="auto">
              <a:xfrm>
                <a:off x="5167" y="3581"/>
                <a:ext cx="25" cy="9"/>
              </a:xfrm>
              <a:prstGeom prst="rect">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6356" name="Group 2169">
              <a:extLst>
                <a:ext uri="{FF2B5EF4-FFF2-40B4-BE49-F238E27FC236}">
                  <a16:creationId xmlns:a16="http://schemas.microsoft.com/office/drawing/2014/main" id="{D2DAADC0-80DF-3C49-BA39-C5A6E98F5FC9}"/>
                </a:ext>
              </a:extLst>
            </p:cNvPr>
            <p:cNvGrpSpPr>
              <a:grpSpLocks/>
            </p:cNvGrpSpPr>
            <p:nvPr/>
          </p:nvGrpSpPr>
          <p:grpSpPr bwMode="auto">
            <a:xfrm>
              <a:off x="4829" y="3688"/>
              <a:ext cx="66" cy="96"/>
              <a:chOff x="4829" y="3572"/>
              <a:chExt cx="66" cy="96"/>
            </a:xfrm>
          </p:grpSpPr>
          <p:sp>
            <p:nvSpPr>
              <p:cNvPr id="6362" name="Freeform 2170">
                <a:extLst>
                  <a:ext uri="{FF2B5EF4-FFF2-40B4-BE49-F238E27FC236}">
                    <a16:creationId xmlns:a16="http://schemas.microsoft.com/office/drawing/2014/main" id="{7A1D45D8-2819-A846-A209-212FB665AAD7}"/>
                  </a:ext>
                </a:extLst>
              </p:cNvPr>
              <p:cNvSpPr>
                <a:spLocks/>
              </p:cNvSpPr>
              <p:nvPr/>
            </p:nvSpPr>
            <p:spPr bwMode="auto">
              <a:xfrm>
                <a:off x="4888" y="3585"/>
                <a:ext cx="1" cy="12"/>
              </a:xfrm>
              <a:custGeom>
                <a:avLst/>
                <a:gdLst>
                  <a:gd name="T0" fmla="*/ 0 w 1"/>
                  <a:gd name="T1" fmla="*/ 0 h 12"/>
                  <a:gd name="T2" fmla="*/ 0 w 1"/>
                  <a:gd name="T3" fmla="*/ 11 h 12"/>
                  <a:gd name="T4" fmla="*/ 0 w 1"/>
                  <a:gd name="T5" fmla="*/ 0 h 12"/>
                  <a:gd name="T6" fmla="*/ 0 60000 65536"/>
                  <a:gd name="T7" fmla="*/ 0 60000 65536"/>
                  <a:gd name="T8" fmla="*/ 0 60000 65536"/>
                </a:gdLst>
                <a:ahLst/>
                <a:cxnLst>
                  <a:cxn ang="T6">
                    <a:pos x="T0" y="T1"/>
                  </a:cxn>
                  <a:cxn ang="T7">
                    <a:pos x="T2" y="T3"/>
                  </a:cxn>
                  <a:cxn ang="T8">
                    <a:pos x="T4" y="T5"/>
                  </a:cxn>
                </a:cxnLst>
                <a:rect l="0" t="0" r="r" b="b"/>
                <a:pathLst>
                  <a:path w="1" h="12">
                    <a:moveTo>
                      <a:pt x="0" y="0"/>
                    </a:moveTo>
                    <a:lnTo>
                      <a:pt x="0" y="11"/>
                    </a:lnTo>
                    <a:lnTo>
                      <a:pt x="0" y="0"/>
                    </a:lnTo>
                  </a:path>
                </a:pathLst>
              </a:custGeom>
              <a:solidFill>
                <a:srgbClr val="00FFFF"/>
              </a:solidFill>
              <a:ln>
                <a:noFill/>
              </a:ln>
              <a:effectLst/>
              <a:extLst>
                <a:ext uri="{91240B29-F687-4F45-9708-019B960494DF}">
                  <a14:hiddenLine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63" name="Rectangle 2171">
                <a:extLst>
                  <a:ext uri="{FF2B5EF4-FFF2-40B4-BE49-F238E27FC236}">
                    <a16:creationId xmlns:a16="http://schemas.microsoft.com/office/drawing/2014/main" id="{3F906E5D-77F9-0D48-A3D1-BA90C1F33772}"/>
                  </a:ext>
                </a:extLst>
              </p:cNvPr>
              <p:cNvSpPr>
                <a:spLocks noChangeArrowheads="1"/>
              </p:cNvSpPr>
              <p:nvPr/>
            </p:nvSpPr>
            <p:spPr bwMode="auto">
              <a:xfrm>
                <a:off x="4829" y="3572"/>
                <a:ext cx="66" cy="96"/>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64" name="Rectangle 2172">
                <a:extLst>
                  <a:ext uri="{FF2B5EF4-FFF2-40B4-BE49-F238E27FC236}">
                    <a16:creationId xmlns:a16="http://schemas.microsoft.com/office/drawing/2014/main" id="{FE65D979-DAC0-FA48-B80A-8DD51E3EC60F}"/>
                  </a:ext>
                </a:extLst>
              </p:cNvPr>
              <p:cNvSpPr>
                <a:spLocks noChangeArrowheads="1"/>
              </p:cNvSpPr>
              <p:nvPr/>
            </p:nvSpPr>
            <p:spPr bwMode="auto">
              <a:xfrm>
                <a:off x="4841" y="3585"/>
                <a:ext cx="38" cy="55"/>
              </a:xfrm>
              <a:prstGeom prst="rect">
                <a:avLst/>
              </a:prstGeom>
              <a:solidFill>
                <a:srgbClr val="DADADA"/>
              </a:solidFill>
              <a:ln w="12700">
                <a:solidFill>
                  <a:srgbClr val="DADADA"/>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65" name="Rectangle 2173">
                <a:extLst>
                  <a:ext uri="{FF2B5EF4-FFF2-40B4-BE49-F238E27FC236}">
                    <a16:creationId xmlns:a16="http://schemas.microsoft.com/office/drawing/2014/main" id="{C19E82FF-5F75-094D-A095-E33D162E5E9D}"/>
                  </a:ext>
                </a:extLst>
              </p:cNvPr>
              <p:cNvSpPr>
                <a:spLocks noChangeArrowheads="1"/>
              </p:cNvSpPr>
              <p:nvPr/>
            </p:nvSpPr>
            <p:spPr bwMode="auto">
              <a:xfrm>
                <a:off x="4849" y="3593"/>
                <a:ext cx="23" cy="7"/>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357" name="Freeform 2174">
              <a:extLst>
                <a:ext uri="{FF2B5EF4-FFF2-40B4-BE49-F238E27FC236}">
                  <a16:creationId xmlns:a16="http://schemas.microsoft.com/office/drawing/2014/main" id="{8FE23BEA-2DD0-D24A-A193-D94E81164353}"/>
                </a:ext>
              </a:extLst>
            </p:cNvPr>
            <p:cNvSpPr>
              <a:spLocks/>
            </p:cNvSpPr>
            <p:nvPr/>
          </p:nvSpPr>
          <p:spPr bwMode="auto">
            <a:xfrm>
              <a:off x="4859" y="3532"/>
              <a:ext cx="392" cy="164"/>
            </a:xfrm>
            <a:custGeom>
              <a:avLst/>
              <a:gdLst>
                <a:gd name="T0" fmla="*/ 0 w 392"/>
                <a:gd name="T1" fmla="*/ 163 h 164"/>
                <a:gd name="T2" fmla="*/ 0 w 392"/>
                <a:gd name="T3" fmla="*/ 0 h 164"/>
                <a:gd name="T4" fmla="*/ 391 w 392"/>
                <a:gd name="T5" fmla="*/ 0 h 164"/>
                <a:gd name="T6" fmla="*/ 391 w 392"/>
                <a:gd name="T7" fmla="*/ 163 h 1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164">
                  <a:moveTo>
                    <a:pt x="0" y="163"/>
                  </a:moveTo>
                  <a:lnTo>
                    <a:pt x="0" y="0"/>
                  </a:lnTo>
                  <a:lnTo>
                    <a:pt x="391" y="0"/>
                  </a:lnTo>
                  <a:lnTo>
                    <a:pt x="391" y="163"/>
                  </a:lnTo>
                </a:path>
              </a:pathLst>
            </a:custGeom>
            <a:noFill/>
            <a:ln w="25400" cap="rnd" cmpd="sng">
              <a:solidFill>
                <a:srgbClr val="FE9B0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6358" name="Group 2175">
              <a:extLst>
                <a:ext uri="{FF2B5EF4-FFF2-40B4-BE49-F238E27FC236}">
                  <a16:creationId xmlns:a16="http://schemas.microsoft.com/office/drawing/2014/main" id="{7FF3273E-DEC5-B944-AB92-E40BE67D7D79}"/>
                </a:ext>
              </a:extLst>
            </p:cNvPr>
            <p:cNvGrpSpPr>
              <a:grpSpLocks/>
            </p:cNvGrpSpPr>
            <p:nvPr/>
          </p:nvGrpSpPr>
          <p:grpSpPr bwMode="auto">
            <a:xfrm>
              <a:off x="4985" y="3483"/>
              <a:ext cx="77" cy="71"/>
              <a:chOff x="4985" y="3367"/>
              <a:chExt cx="77" cy="71"/>
            </a:xfrm>
          </p:grpSpPr>
          <p:sp>
            <p:nvSpPr>
              <p:cNvPr id="6360" name="Rectangle 2176">
                <a:extLst>
                  <a:ext uri="{FF2B5EF4-FFF2-40B4-BE49-F238E27FC236}">
                    <a16:creationId xmlns:a16="http://schemas.microsoft.com/office/drawing/2014/main" id="{5CF41422-79EF-8141-84EB-78F02F8E5591}"/>
                  </a:ext>
                </a:extLst>
              </p:cNvPr>
              <p:cNvSpPr>
                <a:spLocks noChangeArrowheads="1"/>
              </p:cNvSpPr>
              <p:nvPr/>
            </p:nvSpPr>
            <p:spPr bwMode="auto">
              <a:xfrm>
                <a:off x="4985" y="3367"/>
                <a:ext cx="77" cy="71"/>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61" name="Rectangle 2177">
                <a:extLst>
                  <a:ext uri="{FF2B5EF4-FFF2-40B4-BE49-F238E27FC236}">
                    <a16:creationId xmlns:a16="http://schemas.microsoft.com/office/drawing/2014/main" id="{80BA576D-9609-C74F-BDA1-5179E6CAE962}"/>
                  </a:ext>
                </a:extLst>
              </p:cNvPr>
              <p:cNvSpPr>
                <a:spLocks noChangeArrowheads="1"/>
              </p:cNvSpPr>
              <p:nvPr/>
            </p:nvSpPr>
            <p:spPr bwMode="auto">
              <a:xfrm>
                <a:off x="5001" y="3376"/>
                <a:ext cx="41" cy="8"/>
              </a:xfrm>
              <a:prstGeom prst="rect">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359" name="Rectangle 2178">
              <a:extLst>
                <a:ext uri="{FF2B5EF4-FFF2-40B4-BE49-F238E27FC236}">
                  <a16:creationId xmlns:a16="http://schemas.microsoft.com/office/drawing/2014/main" id="{A16490B1-9415-754B-BDC1-B04933B9D17C}"/>
                </a:ext>
              </a:extLst>
            </p:cNvPr>
            <p:cNvSpPr>
              <a:spLocks noChangeArrowheads="1"/>
            </p:cNvSpPr>
            <p:nvPr/>
          </p:nvSpPr>
          <p:spPr bwMode="auto">
            <a:xfrm>
              <a:off x="864" y="3408"/>
              <a:ext cx="936"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DP</a:t>
              </a:r>
              <a:endParaRPr lang="de-DE" altLang="en-US" sz="1200" b="0"/>
            </a:p>
          </p:txBody>
        </p:sp>
      </p:grpSp>
      <p:sp>
        <p:nvSpPr>
          <p:cNvPr id="38019" name="Rectangle 2179">
            <a:extLst>
              <a:ext uri="{FF2B5EF4-FFF2-40B4-BE49-F238E27FC236}">
                <a16:creationId xmlns:a16="http://schemas.microsoft.com/office/drawing/2014/main" id="{ACAAF612-456C-B646-B4C5-EC04872BD190}"/>
              </a:ext>
            </a:extLst>
          </p:cNvPr>
          <p:cNvSpPr>
            <a:spLocks noChangeArrowheads="1"/>
          </p:cNvSpPr>
          <p:nvPr/>
        </p:nvSpPr>
        <p:spPr bwMode="auto">
          <a:xfrm>
            <a:off x="3810000" y="3657600"/>
            <a:ext cx="6096000" cy="121920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38020" name="Group 2180">
            <a:extLst>
              <a:ext uri="{FF2B5EF4-FFF2-40B4-BE49-F238E27FC236}">
                <a16:creationId xmlns:a16="http://schemas.microsoft.com/office/drawing/2014/main" id="{F667106A-98B9-1C49-8788-FDCFE7DE2D85}"/>
              </a:ext>
            </a:extLst>
          </p:cNvPr>
          <p:cNvGrpSpPr>
            <a:grpSpLocks/>
          </p:cNvGrpSpPr>
          <p:nvPr/>
        </p:nvGrpSpPr>
        <p:grpSpPr bwMode="auto">
          <a:xfrm>
            <a:off x="1965326" y="2743200"/>
            <a:ext cx="8385175" cy="2819400"/>
            <a:chOff x="518" y="1728"/>
            <a:chExt cx="5282" cy="1776"/>
          </a:xfrm>
        </p:grpSpPr>
        <p:grpSp>
          <p:nvGrpSpPr>
            <p:cNvPr id="6154" name="Group 2181">
              <a:extLst>
                <a:ext uri="{FF2B5EF4-FFF2-40B4-BE49-F238E27FC236}">
                  <a16:creationId xmlns:a16="http://schemas.microsoft.com/office/drawing/2014/main" id="{093F8AE4-2D82-1F4E-A062-F436369CACEA}"/>
                </a:ext>
              </a:extLst>
            </p:cNvPr>
            <p:cNvGrpSpPr>
              <a:grpSpLocks/>
            </p:cNvGrpSpPr>
            <p:nvPr/>
          </p:nvGrpSpPr>
          <p:grpSpPr bwMode="auto">
            <a:xfrm>
              <a:off x="528" y="1728"/>
              <a:ext cx="5272" cy="1776"/>
              <a:chOff x="528" y="1728"/>
              <a:chExt cx="5272" cy="1776"/>
            </a:xfrm>
          </p:grpSpPr>
          <p:grpSp>
            <p:nvGrpSpPr>
              <p:cNvPr id="6156" name="Group 2182">
                <a:extLst>
                  <a:ext uri="{FF2B5EF4-FFF2-40B4-BE49-F238E27FC236}">
                    <a16:creationId xmlns:a16="http://schemas.microsoft.com/office/drawing/2014/main" id="{F36B9615-09DF-BA40-B261-EEBF5833CB07}"/>
                  </a:ext>
                </a:extLst>
              </p:cNvPr>
              <p:cNvGrpSpPr>
                <a:grpSpLocks/>
              </p:cNvGrpSpPr>
              <p:nvPr/>
            </p:nvGrpSpPr>
            <p:grpSpPr bwMode="auto">
              <a:xfrm>
                <a:off x="542" y="1728"/>
                <a:ext cx="3655" cy="633"/>
                <a:chOff x="542" y="1728"/>
                <a:chExt cx="3655" cy="633"/>
              </a:xfrm>
            </p:grpSpPr>
            <p:sp>
              <p:nvSpPr>
                <p:cNvPr id="6324" name="Rectangle 2183">
                  <a:extLst>
                    <a:ext uri="{FF2B5EF4-FFF2-40B4-BE49-F238E27FC236}">
                      <a16:creationId xmlns:a16="http://schemas.microsoft.com/office/drawing/2014/main" id="{10F2F987-51A7-B440-9315-F2C199AF684B}"/>
                    </a:ext>
                  </a:extLst>
                </p:cNvPr>
                <p:cNvSpPr>
                  <a:spLocks noChangeArrowheads="1"/>
                </p:cNvSpPr>
                <p:nvPr/>
              </p:nvSpPr>
              <p:spPr bwMode="auto">
                <a:xfrm>
                  <a:off x="4109" y="2176"/>
                  <a:ext cx="88" cy="86"/>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25" name="Rectangle 2184">
                  <a:extLst>
                    <a:ext uri="{FF2B5EF4-FFF2-40B4-BE49-F238E27FC236}">
                      <a16:creationId xmlns:a16="http://schemas.microsoft.com/office/drawing/2014/main" id="{2337AD43-F398-6448-BA7A-27831BE41729}"/>
                    </a:ext>
                  </a:extLst>
                </p:cNvPr>
                <p:cNvSpPr>
                  <a:spLocks noChangeArrowheads="1"/>
                </p:cNvSpPr>
                <p:nvPr/>
              </p:nvSpPr>
              <p:spPr bwMode="auto">
                <a:xfrm>
                  <a:off x="2931" y="2274"/>
                  <a:ext cx="86" cy="84"/>
                </a:xfrm>
                <a:prstGeom prst="rect">
                  <a:avLst/>
                </a:prstGeom>
                <a:gradFill rotWithShape="0">
                  <a:gsLst>
                    <a:gs pos="0">
                      <a:srgbClr val="DBB2FB"/>
                    </a:gs>
                    <a:gs pos="100000">
                      <a:srgbClr val="8901F3"/>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26" name="Rectangle 2185">
                  <a:extLst>
                    <a:ext uri="{FF2B5EF4-FFF2-40B4-BE49-F238E27FC236}">
                      <a16:creationId xmlns:a16="http://schemas.microsoft.com/office/drawing/2014/main" id="{96E79AFB-7430-9A4B-87EA-B298F0CBEE43}"/>
                    </a:ext>
                  </a:extLst>
                </p:cNvPr>
                <p:cNvSpPr>
                  <a:spLocks noChangeArrowheads="1"/>
                </p:cNvSpPr>
                <p:nvPr/>
              </p:nvSpPr>
              <p:spPr bwMode="auto">
                <a:xfrm>
                  <a:off x="542" y="2015"/>
                  <a:ext cx="1025"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90488" tIns="44450" rIns="90488" bIns="44450">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NET</a:t>
                  </a:r>
                </a:p>
              </p:txBody>
            </p:sp>
            <p:sp>
              <p:nvSpPr>
                <p:cNvPr id="6327" name="Line 2186">
                  <a:extLst>
                    <a:ext uri="{FF2B5EF4-FFF2-40B4-BE49-F238E27FC236}">
                      <a16:creationId xmlns:a16="http://schemas.microsoft.com/office/drawing/2014/main" id="{09927ED6-8D02-B049-8488-F2B793371761}"/>
                    </a:ext>
                  </a:extLst>
                </p:cNvPr>
                <p:cNvSpPr>
                  <a:spLocks noChangeShapeType="1"/>
                </p:cNvSpPr>
                <p:nvPr/>
              </p:nvSpPr>
              <p:spPr bwMode="auto">
                <a:xfrm>
                  <a:off x="2464" y="1824"/>
                  <a:ext cx="0" cy="10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28" name="Line 2187">
                  <a:extLst>
                    <a:ext uri="{FF2B5EF4-FFF2-40B4-BE49-F238E27FC236}">
                      <a16:creationId xmlns:a16="http://schemas.microsoft.com/office/drawing/2014/main" id="{A078B881-E54D-5A41-98D3-500C29972ADF}"/>
                    </a:ext>
                  </a:extLst>
                </p:cNvPr>
                <p:cNvSpPr>
                  <a:spLocks noChangeShapeType="1"/>
                </p:cNvSpPr>
                <p:nvPr/>
              </p:nvSpPr>
              <p:spPr bwMode="auto">
                <a:xfrm>
                  <a:off x="2975" y="1824"/>
                  <a:ext cx="0" cy="371"/>
                </a:xfrm>
                <a:prstGeom prst="line">
                  <a:avLst/>
                </a:prstGeom>
                <a:noFill/>
                <a:ln w="1905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29" name="Line 2188">
                  <a:extLst>
                    <a:ext uri="{FF2B5EF4-FFF2-40B4-BE49-F238E27FC236}">
                      <a16:creationId xmlns:a16="http://schemas.microsoft.com/office/drawing/2014/main" id="{AE5DC040-F65F-EA41-A9E1-21FFB177123F}"/>
                    </a:ext>
                  </a:extLst>
                </p:cNvPr>
                <p:cNvSpPr>
                  <a:spLocks noChangeShapeType="1"/>
                </p:cNvSpPr>
                <p:nvPr/>
              </p:nvSpPr>
              <p:spPr bwMode="auto">
                <a:xfrm flipV="1">
                  <a:off x="2975" y="2186"/>
                  <a:ext cx="0" cy="88"/>
                </a:xfrm>
                <a:prstGeom prst="line">
                  <a:avLst/>
                </a:prstGeom>
                <a:noFill/>
                <a:ln w="1905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30" name="Line 2189">
                  <a:extLst>
                    <a:ext uri="{FF2B5EF4-FFF2-40B4-BE49-F238E27FC236}">
                      <a16:creationId xmlns:a16="http://schemas.microsoft.com/office/drawing/2014/main" id="{72F985DE-6F8C-8046-95EF-03797EC14949}"/>
                    </a:ext>
                  </a:extLst>
                </p:cNvPr>
                <p:cNvSpPr>
                  <a:spLocks noChangeShapeType="1"/>
                </p:cNvSpPr>
                <p:nvPr/>
              </p:nvSpPr>
              <p:spPr bwMode="auto">
                <a:xfrm flipV="1">
                  <a:off x="3138" y="2051"/>
                  <a:ext cx="0" cy="266"/>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38030" name="Rectangle 2190">
                  <a:extLst>
                    <a:ext uri="{FF2B5EF4-FFF2-40B4-BE49-F238E27FC236}">
                      <a16:creationId xmlns:a16="http://schemas.microsoft.com/office/drawing/2014/main" id="{98504E25-F443-DB47-9BD8-1FD0FDDFC364}"/>
                    </a:ext>
                  </a:extLst>
                </p:cNvPr>
                <p:cNvSpPr>
                  <a:spLocks noChangeArrowheads="1"/>
                </p:cNvSpPr>
                <p:nvPr/>
              </p:nvSpPr>
              <p:spPr bwMode="auto">
                <a:xfrm>
                  <a:off x="3256" y="2277"/>
                  <a:ext cx="86" cy="84"/>
                </a:xfrm>
                <a:prstGeom prst="rect">
                  <a:avLst/>
                </a:prstGeom>
                <a:gradFill rotWithShape="0">
                  <a:gsLst>
                    <a:gs pos="0">
                      <a:schemeClr val="accent1">
                        <a:gamma/>
                        <a:tint val="30196"/>
                        <a:invGamma/>
                      </a:schemeClr>
                    </a:gs>
                    <a:gs pos="100000">
                      <a:schemeClr val="accent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sp>
              <p:nvSpPr>
                <p:cNvPr id="6332" name="Line 2191">
                  <a:extLst>
                    <a:ext uri="{FF2B5EF4-FFF2-40B4-BE49-F238E27FC236}">
                      <a16:creationId xmlns:a16="http://schemas.microsoft.com/office/drawing/2014/main" id="{E6D664A4-E13C-8440-A9D1-D3EBAE1FB494}"/>
                    </a:ext>
                  </a:extLst>
                </p:cNvPr>
                <p:cNvSpPr>
                  <a:spLocks noChangeShapeType="1"/>
                </p:cNvSpPr>
                <p:nvPr/>
              </p:nvSpPr>
              <p:spPr bwMode="auto">
                <a:xfrm>
                  <a:off x="2272" y="1824"/>
                  <a:ext cx="0" cy="227"/>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38032" name="Rectangle 2192">
                  <a:extLst>
                    <a:ext uri="{FF2B5EF4-FFF2-40B4-BE49-F238E27FC236}">
                      <a16:creationId xmlns:a16="http://schemas.microsoft.com/office/drawing/2014/main" id="{DF723C51-28FD-674C-9F40-6748B92A88A8}"/>
                    </a:ext>
                  </a:extLst>
                </p:cNvPr>
                <p:cNvSpPr>
                  <a:spLocks noChangeArrowheads="1"/>
                </p:cNvSpPr>
                <p:nvPr/>
              </p:nvSpPr>
              <p:spPr bwMode="auto">
                <a:xfrm>
                  <a:off x="3096" y="2277"/>
                  <a:ext cx="86" cy="84"/>
                </a:xfrm>
                <a:prstGeom prst="rect">
                  <a:avLst/>
                </a:prstGeom>
                <a:gradFill rotWithShape="0">
                  <a:gsLst>
                    <a:gs pos="0">
                      <a:schemeClr val="accent2">
                        <a:gamma/>
                        <a:tint val="30196"/>
                        <a:invGamma/>
                      </a:schemeClr>
                    </a:gs>
                    <a:gs pos="100000">
                      <a:schemeClr val="accent2"/>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sp>
              <p:nvSpPr>
                <p:cNvPr id="6334" name="Line 2193">
                  <a:extLst>
                    <a:ext uri="{FF2B5EF4-FFF2-40B4-BE49-F238E27FC236}">
                      <a16:creationId xmlns:a16="http://schemas.microsoft.com/office/drawing/2014/main" id="{D4D4909C-6338-9146-802C-6EBEDCA4E028}"/>
                    </a:ext>
                  </a:extLst>
                </p:cNvPr>
                <p:cNvSpPr>
                  <a:spLocks noChangeShapeType="1"/>
                </p:cNvSpPr>
                <p:nvPr/>
              </p:nvSpPr>
              <p:spPr bwMode="auto">
                <a:xfrm>
                  <a:off x="3300" y="1927"/>
                  <a:ext cx="0" cy="3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38034" name="Rectangle 2194">
                  <a:extLst>
                    <a:ext uri="{FF2B5EF4-FFF2-40B4-BE49-F238E27FC236}">
                      <a16:creationId xmlns:a16="http://schemas.microsoft.com/office/drawing/2014/main" id="{6071D6E2-B855-A04E-8A38-ACB567E222AF}"/>
                    </a:ext>
                  </a:extLst>
                </p:cNvPr>
                <p:cNvSpPr>
                  <a:spLocks noChangeArrowheads="1"/>
                </p:cNvSpPr>
                <p:nvPr/>
              </p:nvSpPr>
              <p:spPr bwMode="auto">
                <a:xfrm>
                  <a:off x="2420" y="1728"/>
                  <a:ext cx="87" cy="85"/>
                </a:xfrm>
                <a:prstGeom prst="rect">
                  <a:avLst/>
                </a:prstGeom>
                <a:gradFill rotWithShape="0">
                  <a:gsLst>
                    <a:gs pos="0">
                      <a:schemeClr val="accent1">
                        <a:gamma/>
                        <a:tint val="30196"/>
                        <a:invGamma/>
                      </a:schemeClr>
                    </a:gs>
                    <a:gs pos="100000">
                      <a:schemeClr val="accent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sp>
              <p:nvSpPr>
                <p:cNvPr id="6336" name="Rectangle 2195">
                  <a:extLst>
                    <a:ext uri="{FF2B5EF4-FFF2-40B4-BE49-F238E27FC236}">
                      <a16:creationId xmlns:a16="http://schemas.microsoft.com/office/drawing/2014/main" id="{B94D23D8-36B9-3144-B32C-FC9F6754ACA5}"/>
                    </a:ext>
                  </a:extLst>
                </p:cNvPr>
                <p:cNvSpPr>
                  <a:spLocks noChangeArrowheads="1"/>
                </p:cNvSpPr>
                <p:nvPr/>
              </p:nvSpPr>
              <p:spPr bwMode="auto">
                <a:xfrm>
                  <a:off x="2939" y="1728"/>
                  <a:ext cx="86" cy="84"/>
                </a:xfrm>
                <a:prstGeom prst="rect">
                  <a:avLst/>
                </a:prstGeom>
                <a:gradFill rotWithShape="0">
                  <a:gsLst>
                    <a:gs pos="0">
                      <a:srgbClr val="DBB2FB"/>
                    </a:gs>
                    <a:gs pos="100000">
                      <a:srgbClr val="8901F3"/>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37" name="Rectangle 2196">
                  <a:extLst>
                    <a:ext uri="{FF2B5EF4-FFF2-40B4-BE49-F238E27FC236}">
                      <a16:creationId xmlns:a16="http://schemas.microsoft.com/office/drawing/2014/main" id="{8664331B-A076-2548-B204-8E8AB42E53C2}"/>
                    </a:ext>
                  </a:extLst>
                </p:cNvPr>
                <p:cNvSpPr>
                  <a:spLocks noChangeArrowheads="1"/>
                </p:cNvSpPr>
                <p:nvPr/>
              </p:nvSpPr>
              <p:spPr bwMode="auto">
                <a:xfrm>
                  <a:off x="2680" y="1728"/>
                  <a:ext cx="87"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38037" name="Rectangle 2197">
                  <a:extLst>
                    <a:ext uri="{FF2B5EF4-FFF2-40B4-BE49-F238E27FC236}">
                      <a16:creationId xmlns:a16="http://schemas.microsoft.com/office/drawing/2014/main" id="{8D05D4DD-5602-3E4F-A29C-57E65011DF5F}"/>
                    </a:ext>
                  </a:extLst>
                </p:cNvPr>
                <p:cNvSpPr>
                  <a:spLocks noChangeArrowheads="1"/>
                </p:cNvSpPr>
                <p:nvPr/>
              </p:nvSpPr>
              <p:spPr bwMode="auto">
                <a:xfrm>
                  <a:off x="2231" y="1728"/>
                  <a:ext cx="88" cy="85"/>
                </a:xfrm>
                <a:prstGeom prst="rect">
                  <a:avLst/>
                </a:prstGeom>
                <a:gradFill rotWithShape="0">
                  <a:gsLst>
                    <a:gs pos="0">
                      <a:schemeClr val="accent2">
                        <a:gamma/>
                        <a:tint val="30196"/>
                        <a:invGamma/>
                      </a:schemeClr>
                    </a:gs>
                    <a:gs pos="100000">
                      <a:schemeClr val="accent2"/>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sp>
              <p:nvSpPr>
                <p:cNvPr id="6339" name="Rectangle 2198">
                  <a:extLst>
                    <a:ext uri="{FF2B5EF4-FFF2-40B4-BE49-F238E27FC236}">
                      <a16:creationId xmlns:a16="http://schemas.microsoft.com/office/drawing/2014/main" id="{AFBA56E0-B3C5-FF47-98AA-CE1D504933C6}"/>
                    </a:ext>
                  </a:extLst>
                </p:cNvPr>
                <p:cNvSpPr>
                  <a:spLocks noChangeArrowheads="1"/>
                </p:cNvSpPr>
                <p:nvPr/>
              </p:nvSpPr>
              <p:spPr bwMode="auto">
                <a:xfrm>
                  <a:off x="3408" y="2160"/>
                  <a:ext cx="86" cy="84"/>
                </a:xfrm>
                <a:prstGeom prst="rect">
                  <a:avLst/>
                </a:prstGeom>
                <a:gradFill rotWithShape="0">
                  <a:gsLst>
                    <a:gs pos="0">
                      <a:srgbClr val="DBB2FB"/>
                    </a:gs>
                    <a:gs pos="100000">
                      <a:srgbClr val="8901F3"/>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38039" name="Rectangle 2199">
                  <a:extLst>
                    <a:ext uri="{FF2B5EF4-FFF2-40B4-BE49-F238E27FC236}">
                      <a16:creationId xmlns:a16="http://schemas.microsoft.com/office/drawing/2014/main" id="{07704A38-BA40-4D4A-81C9-79593D6AA7E8}"/>
                    </a:ext>
                  </a:extLst>
                </p:cNvPr>
                <p:cNvSpPr>
                  <a:spLocks noChangeArrowheads="1"/>
                </p:cNvSpPr>
                <p:nvPr/>
              </p:nvSpPr>
              <p:spPr bwMode="auto">
                <a:xfrm>
                  <a:off x="3408" y="2016"/>
                  <a:ext cx="88" cy="85"/>
                </a:xfrm>
                <a:prstGeom prst="rect">
                  <a:avLst/>
                </a:prstGeom>
                <a:gradFill rotWithShape="0">
                  <a:gsLst>
                    <a:gs pos="0">
                      <a:schemeClr val="accent2">
                        <a:gamma/>
                        <a:tint val="30196"/>
                        <a:invGamma/>
                      </a:schemeClr>
                    </a:gs>
                    <a:gs pos="100000">
                      <a:schemeClr val="accent2"/>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sp>
              <p:nvSpPr>
                <p:cNvPr id="38040" name="Rectangle 2200">
                  <a:extLst>
                    <a:ext uri="{FF2B5EF4-FFF2-40B4-BE49-F238E27FC236}">
                      <a16:creationId xmlns:a16="http://schemas.microsoft.com/office/drawing/2014/main" id="{815C80AA-BB66-0348-A34E-4C4534C22CEF}"/>
                    </a:ext>
                  </a:extLst>
                </p:cNvPr>
                <p:cNvSpPr>
                  <a:spLocks noChangeArrowheads="1"/>
                </p:cNvSpPr>
                <p:nvPr/>
              </p:nvSpPr>
              <p:spPr bwMode="auto">
                <a:xfrm>
                  <a:off x="3408" y="1872"/>
                  <a:ext cx="87" cy="85"/>
                </a:xfrm>
                <a:prstGeom prst="rect">
                  <a:avLst/>
                </a:prstGeom>
                <a:gradFill rotWithShape="0">
                  <a:gsLst>
                    <a:gs pos="0">
                      <a:schemeClr val="accent1">
                        <a:gamma/>
                        <a:tint val="30196"/>
                        <a:invGamma/>
                      </a:schemeClr>
                    </a:gs>
                    <a:gs pos="100000">
                      <a:schemeClr val="accent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pPr>
                    <a:lnSpc>
                      <a:spcPct val="90000"/>
                    </a:lnSpc>
                    <a:defRPr/>
                  </a:pPr>
                  <a:endParaRPr lang="en-US">
                    <a:latin typeface="Arial" panose="020B0604020202090204" pitchFamily="34" charset="0"/>
                  </a:endParaRPr>
                </a:p>
              </p:txBody>
            </p:sp>
          </p:grpSp>
          <p:grpSp>
            <p:nvGrpSpPr>
              <p:cNvPr id="6157" name="Group 2201">
                <a:extLst>
                  <a:ext uri="{FF2B5EF4-FFF2-40B4-BE49-F238E27FC236}">
                    <a16:creationId xmlns:a16="http://schemas.microsoft.com/office/drawing/2014/main" id="{871CC4DC-3573-934E-901C-7F98DE418DF6}"/>
                  </a:ext>
                </a:extLst>
              </p:cNvPr>
              <p:cNvGrpSpPr>
                <a:grpSpLocks/>
              </p:cNvGrpSpPr>
              <p:nvPr/>
            </p:nvGrpSpPr>
            <p:grpSpPr bwMode="auto">
              <a:xfrm>
                <a:off x="528" y="1776"/>
                <a:ext cx="5272" cy="1728"/>
                <a:chOff x="528" y="1776"/>
                <a:chExt cx="5272" cy="1728"/>
              </a:xfrm>
            </p:grpSpPr>
            <p:grpSp>
              <p:nvGrpSpPr>
                <p:cNvPr id="6158" name="Group 2202">
                  <a:extLst>
                    <a:ext uri="{FF2B5EF4-FFF2-40B4-BE49-F238E27FC236}">
                      <a16:creationId xmlns:a16="http://schemas.microsoft.com/office/drawing/2014/main" id="{D0CDB288-791A-4049-BF23-C6A3334A859F}"/>
                    </a:ext>
                  </a:extLst>
                </p:cNvPr>
                <p:cNvGrpSpPr>
                  <a:grpSpLocks/>
                </p:cNvGrpSpPr>
                <p:nvPr/>
              </p:nvGrpSpPr>
              <p:grpSpPr bwMode="auto">
                <a:xfrm>
                  <a:off x="2296" y="3178"/>
                  <a:ext cx="86" cy="248"/>
                  <a:chOff x="2296" y="3178"/>
                  <a:chExt cx="86" cy="248"/>
                </a:xfrm>
              </p:grpSpPr>
              <p:sp>
                <p:nvSpPr>
                  <p:cNvPr id="6321" name="Rectangle 2203">
                    <a:extLst>
                      <a:ext uri="{FF2B5EF4-FFF2-40B4-BE49-F238E27FC236}">
                        <a16:creationId xmlns:a16="http://schemas.microsoft.com/office/drawing/2014/main" id="{E6E93AD9-37E6-544D-99B6-04BA1EE430B2}"/>
                      </a:ext>
                    </a:extLst>
                  </p:cNvPr>
                  <p:cNvSpPr>
                    <a:spLocks noChangeArrowheads="1"/>
                  </p:cNvSpPr>
                  <p:nvPr/>
                </p:nvSpPr>
                <p:spPr bwMode="auto">
                  <a:xfrm>
                    <a:off x="2296" y="3341"/>
                    <a:ext cx="86"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22" name="Line 2204">
                    <a:extLst>
                      <a:ext uri="{FF2B5EF4-FFF2-40B4-BE49-F238E27FC236}">
                        <a16:creationId xmlns:a16="http://schemas.microsoft.com/office/drawing/2014/main" id="{7054E283-C910-B54E-8522-D10F17912BE2}"/>
                      </a:ext>
                    </a:extLst>
                  </p:cNvPr>
                  <p:cNvSpPr>
                    <a:spLocks noChangeShapeType="1"/>
                  </p:cNvSpPr>
                  <p:nvPr/>
                </p:nvSpPr>
                <p:spPr bwMode="auto">
                  <a:xfrm flipV="1">
                    <a:off x="2342" y="3216"/>
                    <a:ext cx="0" cy="144"/>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323" name="Rectangle 2205">
                    <a:extLst>
                      <a:ext uri="{FF2B5EF4-FFF2-40B4-BE49-F238E27FC236}">
                        <a16:creationId xmlns:a16="http://schemas.microsoft.com/office/drawing/2014/main" id="{CDA1D4C0-3B22-9F46-8CCC-A5A96D019F40}"/>
                      </a:ext>
                    </a:extLst>
                  </p:cNvPr>
                  <p:cNvSpPr>
                    <a:spLocks noChangeArrowheads="1"/>
                  </p:cNvSpPr>
                  <p:nvPr/>
                </p:nvSpPr>
                <p:spPr bwMode="auto">
                  <a:xfrm>
                    <a:off x="2296" y="3178"/>
                    <a:ext cx="86"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6159" name="Group 2206">
                  <a:extLst>
                    <a:ext uri="{FF2B5EF4-FFF2-40B4-BE49-F238E27FC236}">
                      <a16:creationId xmlns:a16="http://schemas.microsoft.com/office/drawing/2014/main" id="{5D848DA6-F566-C04F-9B89-CD433A4F3CE3}"/>
                    </a:ext>
                  </a:extLst>
                </p:cNvPr>
                <p:cNvGrpSpPr>
                  <a:grpSpLocks/>
                </p:cNvGrpSpPr>
                <p:nvPr/>
              </p:nvGrpSpPr>
              <p:grpSpPr bwMode="auto">
                <a:xfrm>
                  <a:off x="528" y="1776"/>
                  <a:ext cx="5272" cy="1728"/>
                  <a:chOff x="528" y="1776"/>
                  <a:chExt cx="5272" cy="1728"/>
                </a:xfrm>
              </p:grpSpPr>
              <p:grpSp>
                <p:nvGrpSpPr>
                  <p:cNvPr id="6160" name="Group 2207">
                    <a:extLst>
                      <a:ext uri="{FF2B5EF4-FFF2-40B4-BE49-F238E27FC236}">
                        <a16:creationId xmlns:a16="http://schemas.microsoft.com/office/drawing/2014/main" id="{BE7C8193-8448-3B40-A383-9ADB8D952B35}"/>
                      </a:ext>
                    </a:extLst>
                  </p:cNvPr>
                  <p:cNvGrpSpPr>
                    <a:grpSpLocks/>
                  </p:cNvGrpSpPr>
                  <p:nvPr/>
                </p:nvGrpSpPr>
                <p:grpSpPr bwMode="auto">
                  <a:xfrm>
                    <a:off x="528" y="1872"/>
                    <a:ext cx="841" cy="1392"/>
                    <a:chOff x="528" y="1872"/>
                    <a:chExt cx="841" cy="1392"/>
                  </a:xfrm>
                </p:grpSpPr>
                <p:sp>
                  <p:nvSpPr>
                    <p:cNvPr id="6185" name="Rectangle 2208">
                      <a:extLst>
                        <a:ext uri="{FF2B5EF4-FFF2-40B4-BE49-F238E27FC236}">
                          <a16:creationId xmlns:a16="http://schemas.microsoft.com/office/drawing/2014/main" id="{B84B330D-D43F-1F46-998F-A375B3519C99}"/>
                        </a:ext>
                      </a:extLst>
                    </p:cNvPr>
                    <p:cNvSpPr>
                      <a:spLocks noChangeArrowheads="1"/>
                    </p:cNvSpPr>
                    <p:nvPr/>
                  </p:nvSpPr>
                  <p:spPr bwMode="auto">
                    <a:xfrm>
                      <a:off x="528" y="1872"/>
                      <a:ext cx="841" cy="1392"/>
                    </a:xfrm>
                    <a:prstGeom prst="rect">
                      <a:avLst/>
                    </a:prstGeom>
                    <a:gradFill rotWithShape="0">
                      <a:gsLst>
                        <a:gs pos="0">
                          <a:srgbClr val="D4FFD4"/>
                        </a:gs>
                        <a:gs pos="100000">
                          <a:srgbClr val="CCFFCC"/>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nvGrpSpPr>
                    <p:cNvPr id="6186" name="Group 2209">
                      <a:extLst>
                        <a:ext uri="{FF2B5EF4-FFF2-40B4-BE49-F238E27FC236}">
                          <a16:creationId xmlns:a16="http://schemas.microsoft.com/office/drawing/2014/main" id="{1FC7AD87-F9E2-6B4F-87CD-F3D5D1E9AE41}"/>
                        </a:ext>
                      </a:extLst>
                    </p:cNvPr>
                    <p:cNvGrpSpPr>
                      <a:grpSpLocks/>
                    </p:cNvGrpSpPr>
                    <p:nvPr/>
                  </p:nvGrpSpPr>
                  <p:grpSpPr bwMode="auto">
                    <a:xfrm>
                      <a:off x="619" y="2321"/>
                      <a:ext cx="707" cy="759"/>
                      <a:chOff x="619" y="2103"/>
                      <a:chExt cx="707" cy="759"/>
                    </a:xfrm>
                  </p:grpSpPr>
                  <p:sp>
                    <p:nvSpPr>
                      <p:cNvPr id="6187" name="Line 2210">
                        <a:extLst>
                          <a:ext uri="{FF2B5EF4-FFF2-40B4-BE49-F238E27FC236}">
                            <a16:creationId xmlns:a16="http://schemas.microsoft.com/office/drawing/2014/main" id="{B5FE3B63-3B2A-7B4A-AF18-0FF8C85097B6}"/>
                          </a:ext>
                        </a:extLst>
                      </p:cNvPr>
                      <p:cNvSpPr>
                        <a:spLocks noChangeShapeType="1"/>
                      </p:cNvSpPr>
                      <p:nvPr/>
                    </p:nvSpPr>
                    <p:spPr bwMode="auto">
                      <a:xfrm>
                        <a:off x="889" y="2258"/>
                        <a:ext cx="0" cy="32"/>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88" name="Line 2211">
                        <a:extLst>
                          <a:ext uri="{FF2B5EF4-FFF2-40B4-BE49-F238E27FC236}">
                            <a16:creationId xmlns:a16="http://schemas.microsoft.com/office/drawing/2014/main" id="{9DE770EA-3620-8642-BE94-C784D0239D4C}"/>
                          </a:ext>
                        </a:extLst>
                      </p:cNvPr>
                      <p:cNvSpPr>
                        <a:spLocks noChangeShapeType="1"/>
                      </p:cNvSpPr>
                      <p:nvPr/>
                    </p:nvSpPr>
                    <p:spPr bwMode="auto">
                      <a:xfrm flipH="1">
                        <a:off x="964" y="2271"/>
                        <a:ext cx="35" cy="38"/>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89" name="Line 2212">
                        <a:extLst>
                          <a:ext uri="{FF2B5EF4-FFF2-40B4-BE49-F238E27FC236}">
                            <a16:creationId xmlns:a16="http://schemas.microsoft.com/office/drawing/2014/main" id="{5B822D27-0D34-4342-B383-0BB438AFEC23}"/>
                          </a:ext>
                        </a:extLst>
                      </p:cNvPr>
                      <p:cNvSpPr>
                        <a:spLocks noChangeShapeType="1"/>
                      </p:cNvSpPr>
                      <p:nvPr/>
                    </p:nvSpPr>
                    <p:spPr bwMode="auto">
                      <a:xfrm>
                        <a:off x="1184" y="2230"/>
                        <a:ext cx="0" cy="60"/>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90" name="Line 2213">
                        <a:extLst>
                          <a:ext uri="{FF2B5EF4-FFF2-40B4-BE49-F238E27FC236}">
                            <a16:creationId xmlns:a16="http://schemas.microsoft.com/office/drawing/2014/main" id="{E4F7525D-5159-0144-ADFB-BCF6E785173F}"/>
                          </a:ext>
                        </a:extLst>
                      </p:cNvPr>
                      <p:cNvSpPr>
                        <a:spLocks noChangeShapeType="1"/>
                      </p:cNvSpPr>
                      <p:nvPr/>
                    </p:nvSpPr>
                    <p:spPr bwMode="auto">
                      <a:xfrm flipV="1">
                        <a:off x="688" y="2419"/>
                        <a:ext cx="0" cy="114"/>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191" name="Group 2214">
                        <a:extLst>
                          <a:ext uri="{FF2B5EF4-FFF2-40B4-BE49-F238E27FC236}">
                            <a16:creationId xmlns:a16="http://schemas.microsoft.com/office/drawing/2014/main" id="{190BF405-DB55-4542-8AAB-125A3DD780A8}"/>
                          </a:ext>
                        </a:extLst>
                      </p:cNvPr>
                      <p:cNvGrpSpPr>
                        <a:grpSpLocks/>
                      </p:cNvGrpSpPr>
                      <p:nvPr/>
                    </p:nvGrpSpPr>
                    <p:grpSpPr bwMode="auto">
                      <a:xfrm>
                        <a:off x="679" y="2513"/>
                        <a:ext cx="60" cy="61"/>
                        <a:chOff x="679" y="2513"/>
                        <a:chExt cx="60" cy="61"/>
                      </a:xfrm>
                    </p:grpSpPr>
                    <p:sp>
                      <p:nvSpPr>
                        <p:cNvPr id="6306" name="Rectangle 2215">
                          <a:extLst>
                            <a:ext uri="{FF2B5EF4-FFF2-40B4-BE49-F238E27FC236}">
                              <a16:creationId xmlns:a16="http://schemas.microsoft.com/office/drawing/2014/main" id="{38695FD9-F6EC-FE48-B36B-5060802D8F50}"/>
                            </a:ext>
                          </a:extLst>
                        </p:cNvPr>
                        <p:cNvSpPr>
                          <a:spLocks noChangeArrowheads="1"/>
                        </p:cNvSpPr>
                        <p:nvPr/>
                      </p:nvSpPr>
                      <p:spPr bwMode="auto">
                        <a:xfrm>
                          <a:off x="679" y="2513"/>
                          <a:ext cx="60" cy="6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07" name="Freeform 2216">
                          <a:extLst>
                            <a:ext uri="{FF2B5EF4-FFF2-40B4-BE49-F238E27FC236}">
                              <a16:creationId xmlns:a16="http://schemas.microsoft.com/office/drawing/2014/main" id="{F17F4CD4-681F-BC40-82CA-06ACAF91CADD}"/>
                            </a:ext>
                          </a:extLst>
                        </p:cNvPr>
                        <p:cNvSpPr>
                          <a:spLocks/>
                        </p:cNvSpPr>
                        <p:nvPr/>
                      </p:nvSpPr>
                      <p:spPr bwMode="auto">
                        <a:xfrm>
                          <a:off x="709" y="2519"/>
                          <a:ext cx="4" cy="49"/>
                        </a:xfrm>
                        <a:custGeom>
                          <a:avLst/>
                          <a:gdLst>
                            <a:gd name="T0" fmla="*/ 0 w 4"/>
                            <a:gd name="T1" fmla="*/ 0 h 49"/>
                            <a:gd name="T2" fmla="*/ 3 w 4"/>
                            <a:gd name="T3" fmla="*/ 0 h 49"/>
                            <a:gd name="T4" fmla="*/ 3 w 4"/>
                            <a:gd name="T5" fmla="*/ 48 h 49"/>
                            <a:gd name="T6" fmla="*/ 0 w 4"/>
                            <a:gd name="T7" fmla="*/ 48 h 49"/>
                            <a:gd name="T8" fmla="*/ 0 w 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9">
                              <a:moveTo>
                                <a:pt x="0" y="0"/>
                              </a:moveTo>
                              <a:lnTo>
                                <a:pt x="3" y="0"/>
                              </a:lnTo>
                              <a:lnTo>
                                <a:pt x="3"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08" name="Freeform 2217">
                          <a:extLst>
                            <a:ext uri="{FF2B5EF4-FFF2-40B4-BE49-F238E27FC236}">
                              <a16:creationId xmlns:a16="http://schemas.microsoft.com/office/drawing/2014/main" id="{8641AB78-5231-F14C-A530-BD2D87D522FB}"/>
                            </a:ext>
                          </a:extLst>
                        </p:cNvPr>
                        <p:cNvSpPr>
                          <a:spLocks/>
                        </p:cNvSpPr>
                        <p:nvPr/>
                      </p:nvSpPr>
                      <p:spPr bwMode="auto">
                        <a:xfrm>
                          <a:off x="718" y="2519"/>
                          <a:ext cx="4" cy="49"/>
                        </a:xfrm>
                        <a:custGeom>
                          <a:avLst/>
                          <a:gdLst>
                            <a:gd name="T0" fmla="*/ 0 w 4"/>
                            <a:gd name="T1" fmla="*/ 0 h 49"/>
                            <a:gd name="T2" fmla="*/ 3 w 4"/>
                            <a:gd name="T3" fmla="*/ 0 h 49"/>
                            <a:gd name="T4" fmla="*/ 3 w 4"/>
                            <a:gd name="T5" fmla="*/ 48 h 49"/>
                            <a:gd name="T6" fmla="*/ 0 w 4"/>
                            <a:gd name="T7" fmla="*/ 48 h 49"/>
                            <a:gd name="T8" fmla="*/ 0 w 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9">
                              <a:moveTo>
                                <a:pt x="0" y="0"/>
                              </a:moveTo>
                              <a:lnTo>
                                <a:pt x="3" y="0"/>
                              </a:lnTo>
                              <a:lnTo>
                                <a:pt x="3"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09" name="Freeform 2218">
                          <a:extLst>
                            <a:ext uri="{FF2B5EF4-FFF2-40B4-BE49-F238E27FC236}">
                              <a16:creationId xmlns:a16="http://schemas.microsoft.com/office/drawing/2014/main" id="{25E2699B-FD34-7647-BADD-A032F62CC529}"/>
                            </a:ext>
                          </a:extLst>
                        </p:cNvPr>
                        <p:cNvSpPr>
                          <a:spLocks/>
                        </p:cNvSpPr>
                        <p:nvPr/>
                      </p:nvSpPr>
                      <p:spPr bwMode="auto">
                        <a:xfrm>
                          <a:off x="726" y="2519"/>
                          <a:ext cx="5" cy="49"/>
                        </a:xfrm>
                        <a:custGeom>
                          <a:avLst/>
                          <a:gdLst>
                            <a:gd name="T0" fmla="*/ 0 w 5"/>
                            <a:gd name="T1" fmla="*/ 0 h 49"/>
                            <a:gd name="T2" fmla="*/ 4 w 5"/>
                            <a:gd name="T3" fmla="*/ 0 h 49"/>
                            <a:gd name="T4" fmla="*/ 4 w 5"/>
                            <a:gd name="T5" fmla="*/ 48 h 49"/>
                            <a:gd name="T6" fmla="*/ 0 w 5"/>
                            <a:gd name="T7" fmla="*/ 48 h 49"/>
                            <a:gd name="T8" fmla="*/ 0 w 5"/>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9">
                              <a:moveTo>
                                <a:pt x="0" y="0"/>
                              </a:moveTo>
                              <a:lnTo>
                                <a:pt x="4" y="0"/>
                              </a:lnTo>
                              <a:lnTo>
                                <a:pt x="4"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0" name="Rectangle 2219">
                          <a:extLst>
                            <a:ext uri="{FF2B5EF4-FFF2-40B4-BE49-F238E27FC236}">
                              <a16:creationId xmlns:a16="http://schemas.microsoft.com/office/drawing/2014/main" id="{4587AE88-8BBC-B74A-8495-FDF1B50BAC41}"/>
                            </a:ext>
                          </a:extLst>
                        </p:cNvPr>
                        <p:cNvSpPr>
                          <a:spLocks noChangeArrowheads="1"/>
                        </p:cNvSpPr>
                        <p:nvPr/>
                      </p:nvSpPr>
                      <p:spPr bwMode="auto">
                        <a:xfrm>
                          <a:off x="681" y="2528"/>
                          <a:ext cx="1" cy="6"/>
                        </a:xfrm>
                        <a:prstGeom prst="rect">
                          <a:avLst/>
                        </a:prstGeom>
                        <a:solidFill>
                          <a:srgbClr val="00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11" name="Freeform 2220">
                          <a:extLst>
                            <a:ext uri="{FF2B5EF4-FFF2-40B4-BE49-F238E27FC236}">
                              <a16:creationId xmlns:a16="http://schemas.microsoft.com/office/drawing/2014/main" id="{18669953-1CFF-554E-B810-D4A59044472D}"/>
                            </a:ext>
                          </a:extLst>
                        </p:cNvPr>
                        <p:cNvSpPr>
                          <a:spLocks/>
                        </p:cNvSpPr>
                        <p:nvPr/>
                      </p:nvSpPr>
                      <p:spPr bwMode="auto">
                        <a:xfrm>
                          <a:off x="679" y="2552"/>
                          <a:ext cx="13" cy="1"/>
                        </a:xfrm>
                        <a:custGeom>
                          <a:avLst/>
                          <a:gdLst>
                            <a:gd name="T0" fmla="*/ 0 w 13"/>
                            <a:gd name="T1" fmla="*/ 0 h 1"/>
                            <a:gd name="T2" fmla="*/ 12 w 13"/>
                            <a:gd name="T3" fmla="*/ 0 h 1"/>
                            <a:gd name="T4" fmla="*/ 0 60000 65536"/>
                            <a:gd name="T5" fmla="*/ 0 60000 65536"/>
                          </a:gdLst>
                          <a:ahLst/>
                          <a:cxnLst>
                            <a:cxn ang="T4">
                              <a:pos x="T0" y="T1"/>
                            </a:cxn>
                            <a:cxn ang="T5">
                              <a:pos x="T2" y="T3"/>
                            </a:cxn>
                          </a:cxnLst>
                          <a:rect l="0" t="0" r="r" b="b"/>
                          <a:pathLst>
                            <a:path w="13" h="1">
                              <a:moveTo>
                                <a:pt x="0" y="0"/>
                              </a:moveTo>
                              <a:lnTo>
                                <a:pt x="12" y="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2" name="Freeform 2221">
                          <a:extLst>
                            <a:ext uri="{FF2B5EF4-FFF2-40B4-BE49-F238E27FC236}">
                              <a16:creationId xmlns:a16="http://schemas.microsoft.com/office/drawing/2014/main" id="{D8888086-3C31-974B-9DED-09D50DD47C51}"/>
                            </a:ext>
                          </a:extLst>
                        </p:cNvPr>
                        <p:cNvSpPr>
                          <a:spLocks/>
                        </p:cNvSpPr>
                        <p:nvPr/>
                      </p:nvSpPr>
                      <p:spPr bwMode="auto">
                        <a:xfrm>
                          <a:off x="735" y="2519"/>
                          <a:ext cx="3" cy="49"/>
                        </a:xfrm>
                        <a:custGeom>
                          <a:avLst/>
                          <a:gdLst>
                            <a:gd name="T0" fmla="*/ 0 w 3"/>
                            <a:gd name="T1" fmla="*/ 0 h 49"/>
                            <a:gd name="T2" fmla="*/ 2 w 3"/>
                            <a:gd name="T3" fmla="*/ 0 h 49"/>
                            <a:gd name="T4" fmla="*/ 2 w 3"/>
                            <a:gd name="T5" fmla="*/ 48 h 49"/>
                            <a:gd name="T6" fmla="*/ 0 w 3"/>
                            <a:gd name="T7" fmla="*/ 48 h 49"/>
                            <a:gd name="T8" fmla="*/ 0 w 3"/>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9">
                              <a:moveTo>
                                <a:pt x="0" y="0"/>
                              </a:moveTo>
                              <a:lnTo>
                                <a:pt x="2" y="0"/>
                              </a:lnTo>
                              <a:lnTo>
                                <a:pt x="2"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3" name="Freeform 2222">
                          <a:extLst>
                            <a:ext uri="{FF2B5EF4-FFF2-40B4-BE49-F238E27FC236}">
                              <a16:creationId xmlns:a16="http://schemas.microsoft.com/office/drawing/2014/main" id="{604BD9A2-32CF-3F44-8739-AD011AB063C9}"/>
                            </a:ext>
                          </a:extLst>
                        </p:cNvPr>
                        <p:cNvSpPr>
                          <a:spLocks/>
                        </p:cNvSpPr>
                        <p:nvPr/>
                      </p:nvSpPr>
                      <p:spPr bwMode="auto">
                        <a:xfrm>
                          <a:off x="700" y="2519"/>
                          <a:ext cx="6" cy="49"/>
                        </a:xfrm>
                        <a:custGeom>
                          <a:avLst/>
                          <a:gdLst>
                            <a:gd name="T0" fmla="*/ 0 w 6"/>
                            <a:gd name="T1" fmla="*/ 0 h 49"/>
                            <a:gd name="T2" fmla="*/ 5 w 6"/>
                            <a:gd name="T3" fmla="*/ 0 h 49"/>
                            <a:gd name="T4" fmla="*/ 5 w 6"/>
                            <a:gd name="T5" fmla="*/ 48 h 49"/>
                            <a:gd name="T6" fmla="*/ 0 w 6"/>
                            <a:gd name="T7" fmla="*/ 48 h 49"/>
                            <a:gd name="T8" fmla="*/ 0 w 6"/>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9">
                              <a:moveTo>
                                <a:pt x="0" y="0"/>
                              </a:moveTo>
                              <a:lnTo>
                                <a:pt x="5" y="0"/>
                              </a:lnTo>
                              <a:lnTo>
                                <a:pt x="5"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4" name="Freeform 2223">
                          <a:extLst>
                            <a:ext uri="{FF2B5EF4-FFF2-40B4-BE49-F238E27FC236}">
                              <a16:creationId xmlns:a16="http://schemas.microsoft.com/office/drawing/2014/main" id="{966854F1-21E0-334F-A03A-AD1DDB5F8C94}"/>
                            </a:ext>
                          </a:extLst>
                        </p:cNvPr>
                        <p:cNvSpPr>
                          <a:spLocks/>
                        </p:cNvSpPr>
                        <p:nvPr/>
                      </p:nvSpPr>
                      <p:spPr bwMode="auto">
                        <a:xfrm>
                          <a:off x="693" y="2519"/>
                          <a:ext cx="4" cy="49"/>
                        </a:xfrm>
                        <a:custGeom>
                          <a:avLst/>
                          <a:gdLst>
                            <a:gd name="T0" fmla="*/ 0 w 4"/>
                            <a:gd name="T1" fmla="*/ 0 h 49"/>
                            <a:gd name="T2" fmla="*/ 3 w 4"/>
                            <a:gd name="T3" fmla="*/ 0 h 49"/>
                            <a:gd name="T4" fmla="*/ 3 w 4"/>
                            <a:gd name="T5" fmla="*/ 48 h 49"/>
                            <a:gd name="T6" fmla="*/ 0 w 4"/>
                            <a:gd name="T7" fmla="*/ 48 h 49"/>
                            <a:gd name="T8" fmla="*/ 0 w 4"/>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9">
                              <a:moveTo>
                                <a:pt x="0" y="0"/>
                              </a:moveTo>
                              <a:lnTo>
                                <a:pt x="3" y="0"/>
                              </a:lnTo>
                              <a:lnTo>
                                <a:pt x="3" y="48"/>
                              </a:lnTo>
                              <a:lnTo>
                                <a:pt x="0" y="48"/>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5" name="Freeform 2224">
                          <a:extLst>
                            <a:ext uri="{FF2B5EF4-FFF2-40B4-BE49-F238E27FC236}">
                              <a16:creationId xmlns:a16="http://schemas.microsoft.com/office/drawing/2014/main" id="{8F1EEB2B-55CC-1344-A35F-FA0676FC2627}"/>
                            </a:ext>
                          </a:extLst>
                        </p:cNvPr>
                        <p:cNvSpPr>
                          <a:spLocks/>
                        </p:cNvSpPr>
                        <p:nvPr/>
                      </p:nvSpPr>
                      <p:spPr bwMode="auto">
                        <a:xfrm>
                          <a:off x="733"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6" name="Freeform 2225">
                          <a:extLst>
                            <a:ext uri="{FF2B5EF4-FFF2-40B4-BE49-F238E27FC236}">
                              <a16:creationId xmlns:a16="http://schemas.microsoft.com/office/drawing/2014/main" id="{08A1D557-800F-F64B-8E07-D1D16C1158AC}"/>
                            </a:ext>
                          </a:extLst>
                        </p:cNvPr>
                        <p:cNvSpPr>
                          <a:spLocks/>
                        </p:cNvSpPr>
                        <p:nvPr/>
                      </p:nvSpPr>
                      <p:spPr bwMode="auto">
                        <a:xfrm>
                          <a:off x="708"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7" name="Freeform 2226">
                          <a:extLst>
                            <a:ext uri="{FF2B5EF4-FFF2-40B4-BE49-F238E27FC236}">
                              <a16:creationId xmlns:a16="http://schemas.microsoft.com/office/drawing/2014/main" id="{B7608CD4-7C7E-3943-8DBA-6DFBB3DC62DF}"/>
                            </a:ext>
                          </a:extLst>
                        </p:cNvPr>
                        <p:cNvSpPr>
                          <a:spLocks/>
                        </p:cNvSpPr>
                        <p:nvPr/>
                      </p:nvSpPr>
                      <p:spPr bwMode="auto">
                        <a:xfrm>
                          <a:off x="716"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8" name="Freeform 2227">
                          <a:extLst>
                            <a:ext uri="{FF2B5EF4-FFF2-40B4-BE49-F238E27FC236}">
                              <a16:creationId xmlns:a16="http://schemas.microsoft.com/office/drawing/2014/main" id="{43DA06DA-C3A4-544D-AF80-4820A51DBE1F}"/>
                            </a:ext>
                          </a:extLst>
                        </p:cNvPr>
                        <p:cNvSpPr>
                          <a:spLocks/>
                        </p:cNvSpPr>
                        <p:nvPr/>
                      </p:nvSpPr>
                      <p:spPr bwMode="auto">
                        <a:xfrm>
                          <a:off x="724"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19" name="Freeform 2228">
                          <a:extLst>
                            <a:ext uri="{FF2B5EF4-FFF2-40B4-BE49-F238E27FC236}">
                              <a16:creationId xmlns:a16="http://schemas.microsoft.com/office/drawing/2014/main" id="{E0757C01-3CA9-6C44-B0D7-35B2857D7292}"/>
                            </a:ext>
                          </a:extLst>
                        </p:cNvPr>
                        <p:cNvSpPr>
                          <a:spLocks/>
                        </p:cNvSpPr>
                        <p:nvPr/>
                      </p:nvSpPr>
                      <p:spPr bwMode="auto">
                        <a:xfrm>
                          <a:off x="700"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320" name="Freeform 2229">
                          <a:extLst>
                            <a:ext uri="{FF2B5EF4-FFF2-40B4-BE49-F238E27FC236}">
                              <a16:creationId xmlns:a16="http://schemas.microsoft.com/office/drawing/2014/main" id="{186DB1D6-5CE7-AE49-9BD4-D0FB12354CB1}"/>
                            </a:ext>
                          </a:extLst>
                        </p:cNvPr>
                        <p:cNvSpPr>
                          <a:spLocks/>
                        </p:cNvSpPr>
                        <p:nvPr/>
                      </p:nvSpPr>
                      <p:spPr bwMode="auto">
                        <a:xfrm>
                          <a:off x="692" y="2513"/>
                          <a:ext cx="1" cy="61"/>
                        </a:xfrm>
                        <a:custGeom>
                          <a:avLst/>
                          <a:gdLst>
                            <a:gd name="T0" fmla="*/ 0 w 1"/>
                            <a:gd name="T1" fmla="*/ 0 h 61"/>
                            <a:gd name="T2" fmla="*/ 0 w 1"/>
                            <a:gd name="T3" fmla="*/ 60 h 61"/>
                            <a:gd name="T4" fmla="*/ 0 60000 65536"/>
                            <a:gd name="T5" fmla="*/ 0 60000 65536"/>
                          </a:gdLst>
                          <a:ahLst/>
                          <a:cxnLst>
                            <a:cxn ang="T4">
                              <a:pos x="T0" y="T1"/>
                            </a:cxn>
                            <a:cxn ang="T5">
                              <a:pos x="T2" y="T3"/>
                            </a:cxn>
                          </a:cxnLst>
                          <a:rect l="0" t="0" r="r" b="b"/>
                          <a:pathLst>
                            <a:path w="1" h="61">
                              <a:moveTo>
                                <a:pt x="0" y="0"/>
                              </a:moveTo>
                              <a:lnTo>
                                <a:pt x="0" y="60"/>
                              </a:lnTo>
                            </a:path>
                          </a:pathLst>
                        </a:custGeom>
                        <a:noFill/>
                        <a:ln w="12700" cap="rnd" cmpd="sng">
                          <a:solidFill>
                            <a:srgbClr val="60FAFE"/>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6192" name="Line 2230">
                        <a:extLst>
                          <a:ext uri="{FF2B5EF4-FFF2-40B4-BE49-F238E27FC236}">
                            <a16:creationId xmlns:a16="http://schemas.microsoft.com/office/drawing/2014/main" id="{925D28DA-560E-F74A-83CB-87E41008714F}"/>
                          </a:ext>
                        </a:extLst>
                      </p:cNvPr>
                      <p:cNvSpPr>
                        <a:spLocks noChangeShapeType="1"/>
                      </p:cNvSpPr>
                      <p:nvPr/>
                    </p:nvSpPr>
                    <p:spPr bwMode="auto">
                      <a:xfrm>
                        <a:off x="748" y="2440"/>
                        <a:ext cx="0" cy="20"/>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93" name="Line 2231">
                        <a:extLst>
                          <a:ext uri="{FF2B5EF4-FFF2-40B4-BE49-F238E27FC236}">
                            <a16:creationId xmlns:a16="http://schemas.microsoft.com/office/drawing/2014/main" id="{B94CC18E-BB4E-1F45-9E66-B3A93750C7E6}"/>
                          </a:ext>
                        </a:extLst>
                      </p:cNvPr>
                      <p:cNvSpPr>
                        <a:spLocks noChangeShapeType="1"/>
                      </p:cNvSpPr>
                      <p:nvPr/>
                    </p:nvSpPr>
                    <p:spPr bwMode="auto">
                      <a:xfrm>
                        <a:off x="1231" y="2748"/>
                        <a:ext cx="27" cy="20"/>
                      </a:xfrm>
                      <a:prstGeom prst="line">
                        <a:avLst/>
                      </a:prstGeom>
                      <a:noFill/>
                      <a:ln w="50800">
                        <a:solidFill>
                          <a:srgbClr val="B3B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94" name="Arc 2232">
                        <a:extLst>
                          <a:ext uri="{FF2B5EF4-FFF2-40B4-BE49-F238E27FC236}">
                            <a16:creationId xmlns:a16="http://schemas.microsoft.com/office/drawing/2014/main" id="{9891B83B-EBB1-6241-A0AD-7192B493C2D9}"/>
                          </a:ext>
                        </a:extLst>
                      </p:cNvPr>
                      <p:cNvSpPr>
                        <a:spLocks/>
                      </p:cNvSpPr>
                      <p:nvPr/>
                    </p:nvSpPr>
                    <p:spPr bwMode="auto">
                      <a:xfrm>
                        <a:off x="619" y="2226"/>
                        <a:ext cx="287" cy="279"/>
                      </a:xfrm>
                      <a:custGeom>
                        <a:avLst/>
                        <a:gdLst>
                          <a:gd name="T0" fmla="*/ 286 w 21600"/>
                          <a:gd name="T1" fmla="*/ 279 h 21600"/>
                          <a:gd name="T2" fmla="*/ 0 w 21600"/>
                          <a:gd name="T3" fmla="*/ 0 h 21600"/>
                          <a:gd name="T4" fmla="*/ 28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5" y="21599"/>
                            </a:moveTo>
                            <a:cubicBezTo>
                              <a:pt x="9625" y="21558"/>
                              <a:pt x="0" y="11900"/>
                              <a:pt x="0" y="0"/>
                            </a:cubicBezTo>
                          </a:path>
                          <a:path w="21600" h="21600" stroke="0" extrusionOk="0">
                            <a:moveTo>
                              <a:pt x="21525" y="21599"/>
                            </a:moveTo>
                            <a:cubicBezTo>
                              <a:pt x="9625" y="21558"/>
                              <a:pt x="0" y="11900"/>
                              <a:pt x="0" y="0"/>
                            </a:cubicBezTo>
                            <a:lnTo>
                              <a:pt x="21600" y="0"/>
                            </a:lnTo>
                            <a:lnTo>
                              <a:pt x="21525" y="21599"/>
                            </a:lnTo>
                            <a:close/>
                          </a:path>
                        </a:pathLst>
                      </a:custGeom>
                      <a:noFill/>
                      <a:ln w="50800" cap="rnd">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solidFill>
                              <a:schemeClr val="bg1"/>
                            </a:solidFill>
                          </a14:hiddenFill>
                        </a:ext>
                      </a:extLst>
                    </p:spPr>
                    <p:txBody>
                      <a:bodyPr wrap="none" anchor="ctr"/>
                      <a:lstStyle/>
                      <a:p>
                        <a:endParaRPr lang="en-US"/>
                      </a:p>
                    </p:txBody>
                  </p:sp>
                  <p:grpSp>
                    <p:nvGrpSpPr>
                      <p:cNvPr id="6195" name="Group 2233">
                        <a:extLst>
                          <a:ext uri="{FF2B5EF4-FFF2-40B4-BE49-F238E27FC236}">
                            <a16:creationId xmlns:a16="http://schemas.microsoft.com/office/drawing/2014/main" id="{41ADB620-1A37-0D4D-B421-28ECF3906C08}"/>
                          </a:ext>
                        </a:extLst>
                      </p:cNvPr>
                      <p:cNvGrpSpPr>
                        <a:grpSpLocks/>
                      </p:cNvGrpSpPr>
                      <p:nvPr/>
                    </p:nvGrpSpPr>
                    <p:grpSpPr bwMode="auto">
                      <a:xfrm>
                        <a:off x="644" y="2300"/>
                        <a:ext cx="49" cy="93"/>
                        <a:chOff x="644" y="2300"/>
                        <a:chExt cx="49" cy="93"/>
                      </a:xfrm>
                    </p:grpSpPr>
                    <p:sp>
                      <p:nvSpPr>
                        <p:cNvPr id="6304" name="AutoShape 2234">
                          <a:extLst>
                            <a:ext uri="{FF2B5EF4-FFF2-40B4-BE49-F238E27FC236}">
                              <a16:creationId xmlns:a16="http://schemas.microsoft.com/office/drawing/2014/main" id="{843CFA18-F20B-B941-964F-15726C977F05}"/>
                            </a:ext>
                          </a:extLst>
                        </p:cNvPr>
                        <p:cNvSpPr>
                          <a:spLocks noChangeArrowheads="1"/>
                        </p:cNvSpPr>
                        <p:nvPr/>
                      </p:nvSpPr>
                      <p:spPr bwMode="auto">
                        <a:xfrm>
                          <a:off x="644" y="2313"/>
                          <a:ext cx="49" cy="80"/>
                        </a:xfrm>
                        <a:prstGeom prst="triangle">
                          <a:avLst>
                            <a:gd name="adj" fmla="val 49995"/>
                          </a:avLst>
                        </a:prstGeom>
                        <a:gradFill rotWithShape="0">
                          <a:gsLst>
                            <a:gs pos="0">
                              <a:srgbClr val="7BB04C"/>
                            </a:gs>
                            <a:gs pos="100000">
                              <a:srgbClr val="438E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05" name="Oval 2235">
                          <a:extLst>
                            <a:ext uri="{FF2B5EF4-FFF2-40B4-BE49-F238E27FC236}">
                              <a16:creationId xmlns:a16="http://schemas.microsoft.com/office/drawing/2014/main" id="{180FC859-62A6-854A-B508-38F3687FB213}"/>
                            </a:ext>
                          </a:extLst>
                        </p:cNvPr>
                        <p:cNvSpPr>
                          <a:spLocks noChangeArrowheads="1"/>
                        </p:cNvSpPr>
                        <p:nvPr/>
                      </p:nvSpPr>
                      <p:spPr bwMode="auto">
                        <a:xfrm>
                          <a:off x="657" y="2300"/>
                          <a:ext cx="23" cy="36"/>
                        </a:xfrm>
                        <a:prstGeom prst="ellipse">
                          <a:avLst/>
                        </a:prstGeom>
                        <a:gradFill rotWithShape="0">
                          <a:gsLst>
                            <a:gs pos="0">
                              <a:srgbClr val="7BB04C"/>
                            </a:gs>
                            <a:gs pos="100000">
                              <a:srgbClr val="438E00"/>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196" name="Arc 2236">
                        <a:extLst>
                          <a:ext uri="{FF2B5EF4-FFF2-40B4-BE49-F238E27FC236}">
                            <a16:creationId xmlns:a16="http://schemas.microsoft.com/office/drawing/2014/main" id="{FDD08798-12AB-F548-893B-E2AC42997CF0}"/>
                          </a:ext>
                        </a:extLst>
                      </p:cNvPr>
                      <p:cNvSpPr>
                        <a:spLocks/>
                      </p:cNvSpPr>
                      <p:nvPr/>
                    </p:nvSpPr>
                    <p:spPr bwMode="auto">
                      <a:xfrm>
                        <a:off x="1255" y="2711"/>
                        <a:ext cx="71" cy="151"/>
                      </a:xfrm>
                      <a:custGeom>
                        <a:avLst/>
                        <a:gdLst>
                          <a:gd name="T0" fmla="*/ 0 w 21600"/>
                          <a:gd name="T1" fmla="*/ 150 h 21598"/>
                          <a:gd name="T2" fmla="*/ 70 w 21600"/>
                          <a:gd name="T3" fmla="*/ 0 h 21598"/>
                          <a:gd name="T4" fmla="*/ 71 w 21600"/>
                          <a:gd name="T5" fmla="*/ 151 h 21598"/>
                          <a:gd name="T6" fmla="*/ 0 60000 65536"/>
                          <a:gd name="T7" fmla="*/ 0 60000 65536"/>
                          <a:gd name="T8" fmla="*/ 0 60000 65536"/>
                        </a:gdLst>
                        <a:ahLst/>
                        <a:cxnLst>
                          <a:cxn ang="T6">
                            <a:pos x="T0" y="T1"/>
                          </a:cxn>
                          <a:cxn ang="T7">
                            <a:pos x="T2" y="T3"/>
                          </a:cxn>
                          <a:cxn ang="T8">
                            <a:pos x="T4" y="T5"/>
                          </a:cxn>
                        </a:cxnLst>
                        <a:rect l="0" t="0" r="r" b="b"/>
                        <a:pathLst>
                          <a:path w="21600" h="21598" fill="none" extrusionOk="0">
                            <a:moveTo>
                              <a:pt x="0" y="21455"/>
                            </a:moveTo>
                            <a:cubicBezTo>
                              <a:pt x="78" y="9699"/>
                              <a:pt x="9542" y="165"/>
                              <a:pt x="21297" y="0"/>
                            </a:cubicBezTo>
                          </a:path>
                          <a:path w="21600" h="21598" stroke="0" extrusionOk="0">
                            <a:moveTo>
                              <a:pt x="0" y="21455"/>
                            </a:moveTo>
                            <a:cubicBezTo>
                              <a:pt x="78" y="9699"/>
                              <a:pt x="9542" y="165"/>
                              <a:pt x="21297" y="0"/>
                            </a:cubicBezTo>
                            <a:lnTo>
                              <a:pt x="21600" y="21598"/>
                            </a:lnTo>
                            <a:lnTo>
                              <a:pt x="0" y="21455"/>
                            </a:lnTo>
                            <a:close/>
                          </a:path>
                        </a:pathLst>
                      </a:custGeom>
                      <a:noFill/>
                      <a:ln w="50800" cap="rnd">
                        <a:solidFill>
                          <a:srgbClr val="B3B9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97" name="Line 2237">
                        <a:extLst>
                          <a:ext uri="{FF2B5EF4-FFF2-40B4-BE49-F238E27FC236}">
                            <a16:creationId xmlns:a16="http://schemas.microsoft.com/office/drawing/2014/main" id="{7391B0A2-D26D-B040-A8F5-3346ECE420D0}"/>
                          </a:ext>
                        </a:extLst>
                      </p:cNvPr>
                      <p:cNvSpPr>
                        <a:spLocks noChangeShapeType="1"/>
                      </p:cNvSpPr>
                      <p:nvPr/>
                    </p:nvSpPr>
                    <p:spPr bwMode="auto">
                      <a:xfrm flipV="1">
                        <a:off x="862" y="2503"/>
                        <a:ext cx="0" cy="65"/>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98" name="Line 2238">
                        <a:extLst>
                          <a:ext uri="{FF2B5EF4-FFF2-40B4-BE49-F238E27FC236}">
                            <a16:creationId xmlns:a16="http://schemas.microsoft.com/office/drawing/2014/main" id="{F8BCC596-C582-F448-BD78-8F1CF881927D}"/>
                          </a:ext>
                        </a:extLst>
                      </p:cNvPr>
                      <p:cNvSpPr>
                        <a:spLocks noChangeShapeType="1"/>
                      </p:cNvSpPr>
                      <p:nvPr/>
                    </p:nvSpPr>
                    <p:spPr bwMode="auto">
                      <a:xfrm>
                        <a:off x="956" y="2540"/>
                        <a:ext cx="0" cy="20"/>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99" name="Line 2239">
                        <a:extLst>
                          <a:ext uri="{FF2B5EF4-FFF2-40B4-BE49-F238E27FC236}">
                            <a16:creationId xmlns:a16="http://schemas.microsoft.com/office/drawing/2014/main" id="{D63101F2-F43A-CE47-BA06-A44C0D306A0D}"/>
                          </a:ext>
                        </a:extLst>
                      </p:cNvPr>
                      <p:cNvSpPr>
                        <a:spLocks noChangeShapeType="1"/>
                      </p:cNvSpPr>
                      <p:nvPr/>
                    </p:nvSpPr>
                    <p:spPr bwMode="auto">
                      <a:xfrm flipV="1">
                        <a:off x="1124" y="2608"/>
                        <a:ext cx="0" cy="93"/>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200" name="Group 2240">
                        <a:extLst>
                          <a:ext uri="{FF2B5EF4-FFF2-40B4-BE49-F238E27FC236}">
                            <a16:creationId xmlns:a16="http://schemas.microsoft.com/office/drawing/2014/main" id="{1D89DC0B-A13C-1B45-AB1B-3D9A205C0A29}"/>
                          </a:ext>
                        </a:extLst>
                      </p:cNvPr>
                      <p:cNvGrpSpPr>
                        <a:grpSpLocks/>
                      </p:cNvGrpSpPr>
                      <p:nvPr/>
                    </p:nvGrpSpPr>
                    <p:grpSpPr bwMode="auto">
                      <a:xfrm>
                        <a:off x="1006" y="2675"/>
                        <a:ext cx="165" cy="140"/>
                        <a:chOff x="1006" y="2675"/>
                        <a:chExt cx="165" cy="140"/>
                      </a:xfrm>
                    </p:grpSpPr>
                    <p:sp>
                      <p:nvSpPr>
                        <p:cNvPr id="6301" name="Rectangle 2241">
                          <a:extLst>
                            <a:ext uri="{FF2B5EF4-FFF2-40B4-BE49-F238E27FC236}">
                              <a16:creationId xmlns:a16="http://schemas.microsoft.com/office/drawing/2014/main" id="{5884677C-D0B3-F44A-BDCB-D7654A7679C8}"/>
                            </a:ext>
                          </a:extLst>
                        </p:cNvPr>
                        <p:cNvSpPr>
                          <a:spLocks noChangeArrowheads="1"/>
                        </p:cNvSpPr>
                        <p:nvPr/>
                      </p:nvSpPr>
                      <p:spPr bwMode="auto">
                        <a:xfrm>
                          <a:off x="1110" y="2682"/>
                          <a:ext cx="25" cy="49"/>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02" name="Oval 2242">
                          <a:extLst>
                            <a:ext uri="{FF2B5EF4-FFF2-40B4-BE49-F238E27FC236}">
                              <a16:creationId xmlns:a16="http://schemas.microsoft.com/office/drawing/2014/main" id="{7A559422-F464-8542-9391-7EB0E22AA901}"/>
                            </a:ext>
                          </a:extLst>
                        </p:cNvPr>
                        <p:cNvSpPr>
                          <a:spLocks noChangeArrowheads="1"/>
                        </p:cNvSpPr>
                        <p:nvPr/>
                      </p:nvSpPr>
                      <p:spPr bwMode="auto">
                        <a:xfrm>
                          <a:off x="1111" y="2688"/>
                          <a:ext cx="22" cy="4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03" name="Rectangle 2243">
                          <a:extLst>
                            <a:ext uri="{FF2B5EF4-FFF2-40B4-BE49-F238E27FC236}">
                              <a16:creationId xmlns:a16="http://schemas.microsoft.com/office/drawing/2014/main" id="{0DE50ABF-464F-D744-903C-6303B7E41C47}"/>
                            </a:ext>
                          </a:extLst>
                        </p:cNvPr>
                        <p:cNvSpPr>
                          <a:spLocks noChangeArrowheads="1"/>
                        </p:cNvSpPr>
                        <p:nvPr/>
                      </p:nvSpPr>
                      <p:spPr bwMode="auto">
                        <a:xfrm>
                          <a:off x="1006" y="2675"/>
                          <a:ext cx="165" cy="1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nvGrpSpPr>
                      <p:cNvPr id="6201" name="Group 2244">
                        <a:extLst>
                          <a:ext uri="{FF2B5EF4-FFF2-40B4-BE49-F238E27FC236}">
                            <a16:creationId xmlns:a16="http://schemas.microsoft.com/office/drawing/2014/main" id="{E55E6E7E-DE11-E24F-AF39-FDCBBFEE139D}"/>
                          </a:ext>
                        </a:extLst>
                      </p:cNvPr>
                      <p:cNvGrpSpPr>
                        <a:grpSpLocks/>
                      </p:cNvGrpSpPr>
                      <p:nvPr/>
                    </p:nvGrpSpPr>
                    <p:grpSpPr bwMode="auto">
                      <a:xfrm>
                        <a:off x="846" y="2549"/>
                        <a:ext cx="27" cy="59"/>
                        <a:chOff x="846" y="2549"/>
                        <a:chExt cx="27" cy="59"/>
                      </a:xfrm>
                    </p:grpSpPr>
                    <p:sp>
                      <p:nvSpPr>
                        <p:cNvPr id="6296" name="AutoShape 2245">
                          <a:extLst>
                            <a:ext uri="{FF2B5EF4-FFF2-40B4-BE49-F238E27FC236}">
                              <a16:creationId xmlns:a16="http://schemas.microsoft.com/office/drawing/2014/main" id="{EDD4C343-F8FE-694B-9672-66071FF95140}"/>
                            </a:ext>
                          </a:extLst>
                        </p:cNvPr>
                        <p:cNvSpPr>
                          <a:spLocks noChangeArrowheads="1"/>
                        </p:cNvSpPr>
                        <p:nvPr/>
                      </p:nvSpPr>
                      <p:spPr bwMode="auto">
                        <a:xfrm rot="5400000">
                          <a:off x="839" y="2592"/>
                          <a:ext cx="24" cy="8"/>
                        </a:xfrm>
                        <a:prstGeom prst="triangle">
                          <a:avLst>
                            <a:gd name="adj" fmla="val 49995"/>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97" name="AutoShape 2246">
                          <a:extLst>
                            <a:ext uri="{FF2B5EF4-FFF2-40B4-BE49-F238E27FC236}">
                              <a16:creationId xmlns:a16="http://schemas.microsoft.com/office/drawing/2014/main" id="{ABA31534-F7AA-3848-BE03-459EF395EE92}"/>
                            </a:ext>
                          </a:extLst>
                        </p:cNvPr>
                        <p:cNvSpPr>
                          <a:spLocks noChangeArrowheads="1"/>
                        </p:cNvSpPr>
                        <p:nvPr/>
                      </p:nvSpPr>
                      <p:spPr bwMode="auto">
                        <a:xfrm rot="16200000" flipH="1">
                          <a:off x="856" y="2592"/>
                          <a:ext cx="24" cy="8"/>
                        </a:xfrm>
                        <a:prstGeom prst="triangle">
                          <a:avLst>
                            <a:gd name="adj" fmla="val 49995"/>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98" name="Oval 2247">
                          <a:extLst>
                            <a:ext uri="{FF2B5EF4-FFF2-40B4-BE49-F238E27FC236}">
                              <a16:creationId xmlns:a16="http://schemas.microsoft.com/office/drawing/2014/main" id="{39168036-FCDE-9740-A268-E2D4BE50F322}"/>
                            </a:ext>
                          </a:extLst>
                        </p:cNvPr>
                        <p:cNvSpPr>
                          <a:spLocks noChangeArrowheads="1"/>
                        </p:cNvSpPr>
                        <p:nvPr/>
                      </p:nvSpPr>
                      <p:spPr bwMode="auto">
                        <a:xfrm>
                          <a:off x="853" y="2549"/>
                          <a:ext cx="12" cy="26"/>
                        </a:xfrm>
                        <a:prstGeom prst="ellipse">
                          <a:avLst/>
                        </a:prstGeom>
                        <a:solidFill>
                          <a:srgbClr val="00B7A5"/>
                        </a:solidFill>
                        <a:ln w="12700">
                          <a:solidFill>
                            <a:schemeClr val="tx1"/>
                          </a:solidFill>
                          <a:round/>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99" name="Rectangle 2248">
                          <a:extLst>
                            <a:ext uri="{FF2B5EF4-FFF2-40B4-BE49-F238E27FC236}">
                              <a16:creationId xmlns:a16="http://schemas.microsoft.com/office/drawing/2014/main" id="{09EDBFB1-587D-E447-8B2A-BE24A63300E8}"/>
                            </a:ext>
                          </a:extLst>
                        </p:cNvPr>
                        <p:cNvSpPr>
                          <a:spLocks noChangeArrowheads="1"/>
                        </p:cNvSpPr>
                        <p:nvPr/>
                      </p:nvSpPr>
                      <p:spPr bwMode="auto">
                        <a:xfrm>
                          <a:off x="846" y="2561"/>
                          <a:ext cx="27" cy="21"/>
                        </a:xfrm>
                        <a:prstGeom prst="rect">
                          <a:avLst/>
                        </a:prstGeom>
                        <a:solidFill>
                          <a:srgbClr val="DADAD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300" name="Line 2249">
                          <a:extLst>
                            <a:ext uri="{FF2B5EF4-FFF2-40B4-BE49-F238E27FC236}">
                              <a16:creationId xmlns:a16="http://schemas.microsoft.com/office/drawing/2014/main" id="{9BB195FF-E20B-FE41-913A-879B7BB6C302}"/>
                            </a:ext>
                          </a:extLst>
                        </p:cNvPr>
                        <p:cNvSpPr>
                          <a:spLocks noChangeShapeType="1"/>
                        </p:cNvSpPr>
                        <p:nvPr/>
                      </p:nvSpPr>
                      <p:spPr bwMode="auto">
                        <a:xfrm flipV="1">
                          <a:off x="859" y="2557"/>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6202" name="Group 2250">
                        <a:extLst>
                          <a:ext uri="{FF2B5EF4-FFF2-40B4-BE49-F238E27FC236}">
                            <a16:creationId xmlns:a16="http://schemas.microsoft.com/office/drawing/2014/main" id="{4648BF9F-F5C6-CB43-98E8-A1DED445C97D}"/>
                          </a:ext>
                        </a:extLst>
                      </p:cNvPr>
                      <p:cNvGrpSpPr>
                        <a:grpSpLocks/>
                      </p:cNvGrpSpPr>
                      <p:nvPr/>
                    </p:nvGrpSpPr>
                    <p:grpSpPr bwMode="auto">
                      <a:xfrm>
                        <a:off x="947" y="2572"/>
                        <a:ext cx="19" cy="50"/>
                        <a:chOff x="947" y="2572"/>
                        <a:chExt cx="19" cy="50"/>
                      </a:xfrm>
                    </p:grpSpPr>
                    <p:sp>
                      <p:nvSpPr>
                        <p:cNvPr id="6294" name="Rectangle 2251">
                          <a:extLst>
                            <a:ext uri="{FF2B5EF4-FFF2-40B4-BE49-F238E27FC236}">
                              <a16:creationId xmlns:a16="http://schemas.microsoft.com/office/drawing/2014/main" id="{EAAEF371-75D2-7A4C-94E1-982993F52B05}"/>
                            </a:ext>
                          </a:extLst>
                        </p:cNvPr>
                        <p:cNvSpPr>
                          <a:spLocks noChangeArrowheads="1"/>
                        </p:cNvSpPr>
                        <p:nvPr/>
                      </p:nvSpPr>
                      <p:spPr bwMode="auto">
                        <a:xfrm>
                          <a:off x="947" y="2580"/>
                          <a:ext cx="19" cy="34"/>
                        </a:xfrm>
                        <a:prstGeom prst="rect">
                          <a:avLst/>
                        </a:prstGeom>
                        <a:solidFill>
                          <a:srgbClr val="00B7A5"/>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95" name="Line 2252">
                          <a:extLst>
                            <a:ext uri="{FF2B5EF4-FFF2-40B4-BE49-F238E27FC236}">
                              <a16:creationId xmlns:a16="http://schemas.microsoft.com/office/drawing/2014/main" id="{8797B86F-2F9C-5A48-AB25-791199207BCC}"/>
                            </a:ext>
                          </a:extLst>
                        </p:cNvPr>
                        <p:cNvSpPr>
                          <a:spLocks noChangeShapeType="1"/>
                        </p:cNvSpPr>
                        <p:nvPr/>
                      </p:nvSpPr>
                      <p:spPr bwMode="auto">
                        <a:xfrm flipV="1">
                          <a:off x="947" y="2572"/>
                          <a:ext cx="19" cy="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sp>
                    <p:nvSpPr>
                      <p:cNvPr id="6203" name="Line 2253">
                        <a:extLst>
                          <a:ext uri="{FF2B5EF4-FFF2-40B4-BE49-F238E27FC236}">
                            <a16:creationId xmlns:a16="http://schemas.microsoft.com/office/drawing/2014/main" id="{AFE211BC-3E80-144B-8DB4-EDCEA70F34CF}"/>
                          </a:ext>
                        </a:extLst>
                      </p:cNvPr>
                      <p:cNvSpPr>
                        <a:spLocks noChangeShapeType="1"/>
                      </p:cNvSpPr>
                      <p:nvPr/>
                    </p:nvSpPr>
                    <p:spPr bwMode="auto">
                      <a:xfrm>
                        <a:off x="1185" y="2717"/>
                        <a:ext cx="26" cy="20"/>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4" name="Rectangle 2254">
                        <a:extLst>
                          <a:ext uri="{FF2B5EF4-FFF2-40B4-BE49-F238E27FC236}">
                            <a16:creationId xmlns:a16="http://schemas.microsoft.com/office/drawing/2014/main" id="{E6425C9B-76A5-DA48-B66C-1C0496D39BC8}"/>
                          </a:ext>
                        </a:extLst>
                      </p:cNvPr>
                      <p:cNvSpPr>
                        <a:spLocks noChangeArrowheads="1"/>
                      </p:cNvSpPr>
                      <p:nvPr/>
                    </p:nvSpPr>
                    <p:spPr bwMode="auto">
                      <a:xfrm>
                        <a:off x="1215" y="2721"/>
                        <a:ext cx="19" cy="3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05" name="Line 2255">
                        <a:extLst>
                          <a:ext uri="{FF2B5EF4-FFF2-40B4-BE49-F238E27FC236}">
                            <a16:creationId xmlns:a16="http://schemas.microsoft.com/office/drawing/2014/main" id="{84E5BE3E-C73A-9E49-8F85-9BA1FD073DE4}"/>
                          </a:ext>
                        </a:extLst>
                      </p:cNvPr>
                      <p:cNvSpPr>
                        <a:spLocks noChangeShapeType="1"/>
                      </p:cNvSpPr>
                      <p:nvPr/>
                    </p:nvSpPr>
                    <p:spPr bwMode="auto">
                      <a:xfrm flipV="1">
                        <a:off x="1215" y="2713"/>
                        <a:ext cx="19" cy="4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206" name="Line 2256">
                        <a:extLst>
                          <a:ext uri="{FF2B5EF4-FFF2-40B4-BE49-F238E27FC236}">
                            <a16:creationId xmlns:a16="http://schemas.microsoft.com/office/drawing/2014/main" id="{1BC19EB6-45AB-564F-8590-3F53D5079D08}"/>
                          </a:ext>
                        </a:extLst>
                      </p:cNvPr>
                      <p:cNvSpPr>
                        <a:spLocks noChangeShapeType="1"/>
                      </p:cNvSpPr>
                      <p:nvPr/>
                    </p:nvSpPr>
                    <p:spPr bwMode="auto">
                      <a:xfrm>
                        <a:off x="1030" y="2513"/>
                        <a:ext cx="0" cy="23"/>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07" name="Arc 2257">
                        <a:extLst>
                          <a:ext uri="{FF2B5EF4-FFF2-40B4-BE49-F238E27FC236}">
                            <a16:creationId xmlns:a16="http://schemas.microsoft.com/office/drawing/2014/main" id="{3CB2E8A6-374C-7946-BC3E-8BB6311FA2B9}"/>
                          </a:ext>
                        </a:extLst>
                      </p:cNvPr>
                      <p:cNvSpPr>
                        <a:spLocks/>
                      </p:cNvSpPr>
                      <p:nvPr/>
                    </p:nvSpPr>
                    <p:spPr bwMode="auto">
                      <a:xfrm>
                        <a:off x="895" y="2533"/>
                        <a:ext cx="287" cy="279"/>
                      </a:xfrm>
                      <a:custGeom>
                        <a:avLst/>
                        <a:gdLst>
                          <a:gd name="T0" fmla="*/ 0 w 21675"/>
                          <a:gd name="T1" fmla="*/ 0 h 21600"/>
                          <a:gd name="T2" fmla="*/ 287 w 21675"/>
                          <a:gd name="T3" fmla="*/ 279 h 21600"/>
                          <a:gd name="T4" fmla="*/ 1 w 21675"/>
                          <a:gd name="T5" fmla="*/ 279 h 21600"/>
                          <a:gd name="T6" fmla="*/ 0 60000 65536"/>
                          <a:gd name="T7" fmla="*/ 0 60000 65536"/>
                          <a:gd name="T8" fmla="*/ 0 60000 65536"/>
                        </a:gdLst>
                        <a:ahLst/>
                        <a:cxnLst>
                          <a:cxn ang="T6">
                            <a:pos x="T0" y="T1"/>
                          </a:cxn>
                          <a:cxn ang="T7">
                            <a:pos x="T2" y="T3"/>
                          </a:cxn>
                          <a:cxn ang="T8">
                            <a:pos x="T4" y="T5"/>
                          </a:cxn>
                        </a:cxnLst>
                        <a:rect l="0" t="0" r="r" b="b"/>
                        <a:pathLst>
                          <a:path w="21675" h="21600" fill="none" extrusionOk="0">
                            <a:moveTo>
                              <a:pt x="0" y="0"/>
                            </a:moveTo>
                            <a:cubicBezTo>
                              <a:pt x="25" y="0"/>
                              <a:pt x="50" y="0"/>
                              <a:pt x="75" y="0"/>
                            </a:cubicBezTo>
                            <a:cubicBezTo>
                              <a:pt x="12004" y="0"/>
                              <a:pt x="21675" y="9670"/>
                              <a:pt x="21675" y="21600"/>
                            </a:cubicBezTo>
                          </a:path>
                          <a:path w="21675" h="21600" stroke="0" extrusionOk="0">
                            <a:moveTo>
                              <a:pt x="0" y="0"/>
                            </a:moveTo>
                            <a:cubicBezTo>
                              <a:pt x="25" y="0"/>
                              <a:pt x="50" y="0"/>
                              <a:pt x="75" y="0"/>
                            </a:cubicBezTo>
                            <a:cubicBezTo>
                              <a:pt x="12004" y="0"/>
                              <a:pt x="21675" y="9670"/>
                              <a:pt x="21675" y="21600"/>
                            </a:cubicBezTo>
                            <a:lnTo>
                              <a:pt x="75" y="21600"/>
                            </a:lnTo>
                            <a:lnTo>
                              <a:pt x="0" y="0"/>
                            </a:lnTo>
                            <a:close/>
                          </a:path>
                        </a:pathLst>
                      </a:custGeom>
                      <a:noFill/>
                      <a:ln w="50800" cap="rnd">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solidFill>
                              <a:schemeClr val="bg1"/>
                            </a:solidFill>
                          </a14:hiddenFill>
                        </a:ext>
                      </a:extLst>
                    </p:spPr>
                    <p:txBody>
                      <a:bodyPr wrap="none" anchor="ctr"/>
                      <a:lstStyle/>
                      <a:p>
                        <a:endParaRPr lang="en-US"/>
                      </a:p>
                    </p:txBody>
                  </p:sp>
                  <p:grpSp>
                    <p:nvGrpSpPr>
                      <p:cNvPr id="6208" name="Group 2258">
                        <a:extLst>
                          <a:ext uri="{FF2B5EF4-FFF2-40B4-BE49-F238E27FC236}">
                            <a16:creationId xmlns:a16="http://schemas.microsoft.com/office/drawing/2014/main" id="{E6CB1662-6CE6-564A-BC45-1DA6504C34DD}"/>
                          </a:ext>
                        </a:extLst>
                      </p:cNvPr>
                      <p:cNvGrpSpPr>
                        <a:grpSpLocks/>
                      </p:cNvGrpSpPr>
                      <p:nvPr/>
                    </p:nvGrpSpPr>
                    <p:grpSpPr bwMode="auto">
                      <a:xfrm>
                        <a:off x="1145" y="2105"/>
                        <a:ext cx="82" cy="118"/>
                        <a:chOff x="1145" y="2105"/>
                        <a:chExt cx="82" cy="118"/>
                      </a:xfrm>
                    </p:grpSpPr>
                    <p:sp>
                      <p:nvSpPr>
                        <p:cNvPr id="6285" name="Rectangle 2259">
                          <a:extLst>
                            <a:ext uri="{FF2B5EF4-FFF2-40B4-BE49-F238E27FC236}">
                              <a16:creationId xmlns:a16="http://schemas.microsoft.com/office/drawing/2014/main" id="{D5E85E03-D643-1242-B40C-B38D17C7F933}"/>
                            </a:ext>
                          </a:extLst>
                        </p:cNvPr>
                        <p:cNvSpPr>
                          <a:spLocks noChangeArrowheads="1"/>
                        </p:cNvSpPr>
                        <p:nvPr/>
                      </p:nvSpPr>
                      <p:spPr bwMode="auto">
                        <a:xfrm>
                          <a:off x="1172" y="2171"/>
                          <a:ext cx="28" cy="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86" name="Rectangle 2260">
                          <a:extLst>
                            <a:ext uri="{FF2B5EF4-FFF2-40B4-BE49-F238E27FC236}">
                              <a16:creationId xmlns:a16="http://schemas.microsoft.com/office/drawing/2014/main" id="{05BB2D1B-672B-F24B-A25F-2A0A760DD02A}"/>
                            </a:ext>
                          </a:extLst>
                        </p:cNvPr>
                        <p:cNvSpPr>
                          <a:spLocks noChangeArrowheads="1"/>
                        </p:cNvSpPr>
                        <p:nvPr/>
                      </p:nvSpPr>
                      <p:spPr bwMode="auto">
                        <a:xfrm>
                          <a:off x="1151" y="2172"/>
                          <a:ext cx="68" cy="26"/>
                        </a:xfrm>
                        <a:prstGeom prst="rect">
                          <a:avLst/>
                        </a:prstGeom>
                        <a:solidFill>
                          <a:srgbClr val="BFBFB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87" name="Rectangle 2261">
                          <a:extLst>
                            <a:ext uri="{FF2B5EF4-FFF2-40B4-BE49-F238E27FC236}">
                              <a16:creationId xmlns:a16="http://schemas.microsoft.com/office/drawing/2014/main" id="{8BADE5F7-4B1A-DF46-B14D-3D8A1C341F44}"/>
                            </a:ext>
                          </a:extLst>
                        </p:cNvPr>
                        <p:cNvSpPr>
                          <a:spLocks noChangeArrowheads="1"/>
                        </p:cNvSpPr>
                        <p:nvPr/>
                      </p:nvSpPr>
                      <p:spPr bwMode="auto">
                        <a:xfrm>
                          <a:off x="1158" y="2105"/>
                          <a:ext cx="55" cy="64"/>
                        </a:xfrm>
                        <a:prstGeom prst="rect">
                          <a:avLst/>
                        </a:prstGeom>
                        <a:solidFill>
                          <a:srgbClr val="BFBFB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88" name="Rectangle 2262">
                          <a:extLst>
                            <a:ext uri="{FF2B5EF4-FFF2-40B4-BE49-F238E27FC236}">
                              <a16:creationId xmlns:a16="http://schemas.microsoft.com/office/drawing/2014/main" id="{7F79D424-5031-9649-8630-8EC7C4958081}"/>
                            </a:ext>
                          </a:extLst>
                        </p:cNvPr>
                        <p:cNvSpPr>
                          <a:spLocks noChangeArrowheads="1"/>
                        </p:cNvSpPr>
                        <p:nvPr/>
                      </p:nvSpPr>
                      <p:spPr bwMode="auto">
                        <a:xfrm>
                          <a:off x="1163" y="2112"/>
                          <a:ext cx="45" cy="52"/>
                        </a:xfrm>
                        <a:prstGeom prst="rect">
                          <a:avLst/>
                        </a:prstGeom>
                        <a:solidFill>
                          <a:srgbClr val="00B7A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89" name="Freeform 2263">
                          <a:extLst>
                            <a:ext uri="{FF2B5EF4-FFF2-40B4-BE49-F238E27FC236}">
                              <a16:creationId xmlns:a16="http://schemas.microsoft.com/office/drawing/2014/main" id="{1F0F99E7-5DE1-4844-8AAA-D0F48C118505}"/>
                            </a:ext>
                          </a:extLst>
                        </p:cNvPr>
                        <p:cNvSpPr>
                          <a:spLocks/>
                        </p:cNvSpPr>
                        <p:nvPr/>
                      </p:nvSpPr>
                      <p:spPr bwMode="auto">
                        <a:xfrm>
                          <a:off x="1145" y="2205"/>
                          <a:ext cx="82" cy="17"/>
                        </a:xfrm>
                        <a:custGeom>
                          <a:avLst/>
                          <a:gdLst>
                            <a:gd name="T0" fmla="*/ 8 w 82"/>
                            <a:gd name="T1" fmla="*/ 0 h 17"/>
                            <a:gd name="T2" fmla="*/ 75 w 82"/>
                            <a:gd name="T3" fmla="*/ 0 h 17"/>
                            <a:gd name="T4" fmla="*/ 81 w 82"/>
                            <a:gd name="T5" fmla="*/ 16 h 17"/>
                            <a:gd name="T6" fmla="*/ 0 w 82"/>
                            <a:gd name="T7" fmla="*/ 16 h 17"/>
                            <a:gd name="T8" fmla="*/ 8 w 8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17">
                              <a:moveTo>
                                <a:pt x="8" y="0"/>
                              </a:moveTo>
                              <a:lnTo>
                                <a:pt x="75" y="0"/>
                              </a:lnTo>
                              <a:lnTo>
                                <a:pt x="81" y="16"/>
                              </a:lnTo>
                              <a:lnTo>
                                <a:pt x="0" y="16"/>
                              </a:lnTo>
                              <a:lnTo>
                                <a:pt x="8"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90" name="Rectangle 2264">
                          <a:extLst>
                            <a:ext uri="{FF2B5EF4-FFF2-40B4-BE49-F238E27FC236}">
                              <a16:creationId xmlns:a16="http://schemas.microsoft.com/office/drawing/2014/main" id="{C1F88C59-C824-2947-90ED-84A21CB6C3B4}"/>
                            </a:ext>
                          </a:extLst>
                        </p:cNvPr>
                        <p:cNvSpPr>
                          <a:spLocks noChangeArrowheads="1"/>
                        </p:cNvSpPr>
                        <p:nvPr/>
                      </p:nvSpPr>
                      <p:spPr bwMode="auto">
                        <a:xfrm>
                          <a:off x="1145" y="2221"/>
                          <a:ext cx="80" cy="2"/>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91" name="Freeform 2265">
                          <a:extLst>
                            <a:ext uri="{FF2B5EF4-FFF2-40B4-BE49-F238E27FC236}">
                              <a16:creationId xmlns:a16="http://schemas.microsoft.com/office/drawing/2014/main" id="{E4961AA6-B7CC-D344-8E76-8EAF9D15EE84}"/>
                            </a:ext>
                          </a:extLst>
                        </p:cNvPr>
                        <p:cNvSpPr>
                          <a:spLocks/>
                        </p:cNvSpPr>
                        <p:nvPr/>
                      </p:nvSpPr>
                      <p:spPr bwMode="auto">
                        <a:xfrm>
                          <a:off x="1152" y="2206"/>
                          <a:ext cx="68" cy="10"/>
                        </a:xfrm>
                        <a:custGeom>
                          <a:avLst/>
                          <a:gdLst>
                            <a:gd name="T0" fmla="*/ 4 w 68"/>
                            <a:gd name="T1" fmla="*/ 0 h 10"/>
                            <a:gd name="T2" fmla="*/ 63 w 68"/>
                            <a:gd name="T3" fmla="*/ 0 h 10"/>
                            <a:gd name="T4" fmla="*/ 67 w 68"/>
                            <a:gd name="T5" fmla="*/ 9 h 10"/>
                            <a:gd name="T6" fmla="*/ 0 w 68"/>
                            <a:gd name="T7" fmla="*/ 9 h 10"/>
                            <a:gd name="T8" fmla="*/ 4 w 6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0">
                              <a:moveTo>
                                <a:pt x="4" y="0"/>
                              </a:moveTo>
                              <a:lnTo>
                                <a:pt x="63" y="0"/>
                              </a:lnTo>
                              <a:lnTo>
                                <a:pt x="67" y="9"/>
                              </a:lnTo>
                              <a:lnTo>
                                <a:pt x="0" y="9"/>
                              </a:lnTo>
                              <a:lnTo>
                                <a:pt x="4" y="0"/>
                              </a:lnTo>
                            </a:path>
                          </a:pathLst>
                        </a:custGeom>
                        <a:solidFill>
                          <a:srgbClr val="47474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92" name="Line 2266">
                          <a:extLst>
                            <a:ext uri="{FF2B5EF4-FFF2-40B4-BE49-F238E27FC236}">
                              <a16:creationId xmlns:a16="http://schemas.microsoft.com/office/drawing/2014/main" id="{A4CF894A-D5E5-6741-8658-A00131370E45}"/>
                            </a:ext>
                          </a:extLst>
                        </p:cNvPr>
                        <p:cNvSpPr>
                          <a:spLocks noChangeShapeType="1"/>
                        </p:cNvSpPr>
                        <p:nvPr/>
                      </p:nvSpPr>
                      <p:spPr bwMode="auto">
                        <a:xfrm>
                          <a:off x="1204" y="2186"/>
                          <a:ext cx="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293" name="Rectangle 2267">
                          <a:extLst>
                            <a:ext uri="{FF2B5EF4-FFF2-40B4-BE49-F238E27FC236}">
                              <a16:creationId xmlns:a16="http://schemas.microsoft.com/office/drawing/2014/main" id="{90175CE7-552F-2D44-A2C9-B8112FBB3EE3}"/>
                            </a:ext>
                          </a:extLst>
                        </p:cNvPr>
                        <p:cNvSpPr>
                          <a:spLocks noChangeArrowheads="1"/>
                        </p:cNvSpPr>
                        <p:nvPr/>
                      </p:nvSpPr>
                      <p:spPr bwMode="auto">
                        <a:xfrm>
                          <a:off x="1161" y="2119"/>
                          <a:ext cx="24" cy="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sp>
                    <p:nvSpPr>
                      <p:cNvPr id="6209" name="Line 2268">
                        <a:extLst>
                          <a:ext uri="{FF2B5EF4-FFF2-40B4-BE49-F238E27FC236}">
                            <a16:creationId xmlns:a16="http://schemas.microsoft.com/office/drawing/2014/main" id="{9E01C6C7-BDB0-FC45-89C6-46FC47374A5C}"/>
                          </a:ext>
                        </a:extLst>
                      </p:cNvPr>
                      <p:cNvSpPr>
                        <a:spLocks noChangeShapeType="1"/>
                      </p:cNvSpPr>
                      <p:nvPr/>
                    </p:nvSpPr>
                    <p:spPr bwMode="auto">
                      <a:xfrm>
                        <a:off x="748" y="2311"/>
                        <a:ext cx="2" cy="12"/>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10" name="Line 2269">
                        <a:extLst>
                          <a:ext uri="{FF2B5EF4-FFF2-40B4-BE49-F238E27FC236}">
                            <a16:creationId xmlns:a16="http://schemas.microsoft.com/office/drawing/2014/main" id="{3D894014-75CE-3647-A0EE-8C4B808E6CDE}"/>
                          </a:ext>
                        </a:extLst>
                      </p:cNvPr>
                      <p:cNvSpPr>
                        <a:spLocks noChangeShapeType="1"/>
                      </p:cNvSpPr>
                      <p:nvPr/>
                    </p:nvSpPr>
                    <p:spPr bwMode="auto">
                      <a:xfrm>
                        <a:off x="1028" y="2355"/>
                        <a:ext cx="0" cy="72"/>
                      </a:xfrm>
                      <a:prstGeom prst="line">
                        <a:avLst/>
                      </a:prstGeom>
                      <a:noFill/>
                      <a:ln w="50800">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211" name="Group 2270">
                        <a:extLst>
                          <a:ext uri="{FF2B5EF4-FFF2-40B4-BE49-F238E27FC236}">
                            <a16:creationId xmlns:a16="http://schemas.microsoft.com/office/drawing/2014/main" id="{4234B14D-C29B-904D-BD25-3B4C0DF56CB4}"/>
                          </a:ext>
                        </a:extLst>
                      </p:cNvPr>
                      <p:cNvGrpSpPr>
                        <a:grpSpLocks/>
                      </p:cNvGrpSpPr>
                      <p:nvPr/>
                    </p:nvGrpSpPr>
                    <p:grpSpPr bwMode="auto">
                      <a:xfrm>
                        <a:off x="1017" y="2442"/>
                        <a:ext cx="80" cy="67"/>
                        <a:chOff x="1017" y="2442"/>
                        <a:chExt cx="80" cy="67"/>
                      </a:xfrm>
                    </p:grpSpPr>
                    <p:sp>
                      <p:nvSpPr>
                        <p:cNvPr id="6269" name="Rectangle 2271">
                          <a:extLst>
                            <a:ext uri="{FF2B5EF4-FFF2-40B4-BE49-F238E27FC236}">
                              <a16:creationId xmlns:a16="http://schemas.microsoft.com/office/drawing/2014/main" id="{84E92E9F-1C38-E347-A873-9BC8315B7B25}"/>
                            </a:ext>
                          </a:extLst>
                        </p:cNvPr>
                        <p:cNvSpPr>
                          <a:spLocks noChangeArrowheads="1"/>
                        </p:cNvSpPr>
                        <p:nvPr/>
                      </p:nvSpPr>
                      <p:spPr bwMode="auto">
                        <a:xfrm>
                          <a:off x="1017" y="2442"/>
                          <a:ext cx="80" cy="6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70" name="Freeform 2272">
                          <a:extLst>
                            <a:ext uri="{FF2B5EF4-FFF2-40B4-BE49-F238E27FC236}">
                              <a16:creationId xmlns:a16="http://schemas.microsoft.com/office/drawing/2014/main" id="{83B33F15-6D57-7948-BC40-8C2962F4418A}"/>
                            </a:ext>
                          </a:extLst>
                        </p:cNvPr>
                        <p:cNvSpPr>
                          <a:spLocks/>
                        </p:cNvSpPr>
                        <p:nvPr/>
                      </p:nvSpPr>
                      <p:spPr bwMode="auto">
                        <a:xfrm>
                          <a:off x="1058" y="2449"/>
                          <a:ext cx="4" cy="55"/>
                        </a:xfrm>
                        <a:custGeom>
                          <a:avLst/>
                          <a:gdLst>
                            <a:gd name="T0" fmla="*/ 0 w 4"/>
                            <a:gd name="T1" fmla="*/ 0 h 55"/>
                            <a:gd name="T2" fmla="*/ 3 w 4"/>
                            <a:gd name="T3" fmla="*/ 0 h 55"/>
                            <a:gd name="T4" fmla="*/ 3 w 4"/>
                            <a:gd name="T5" fmla="*/ 54 h 55"/>
                            <a:gd name="T6" fmla="*/ 0 w 4"/>
                            <a:gd name="T7" fmla="*/ 54 h 55"/>
                            <a:gd name="T8" fmla="*/ 0 w 4"/>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5">
                              <a:moveTo>
                                <a:pt x="0" y="0"/>
                              </a:moveTo>
                              <a:lnTo>
                                <a:pt x="3" y="0"/>
                              </a:lnTo>
                              <a:lnTo>
                                <a:pt x="3" y="54"/>
                              </a:lnTo>
                              <a:lnTo>
                                <a:pt x="0" y="54"/>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1" name="Freeform 2273">
                          <a:extLst>
                            <a:ext uri="{FF2B5EF4-FFF2-40B4-BE49-F238E27FC236}">
                              <a16:creationId xmlns:a16="http://schemas.microsoft.com/office/drawing/2014/main" id="{A4EB56FA-EFA3-CF41-B26E-168F09BC09E7}"/>
                            </a:ext>
                          </a:extLst>
                        </p:cNvPr>
                        <p:cNvSpPr>
                          <a:spLocks/>
                        </p:cNvSpPr>
                        <p:nvPr/>
                      </p:nvSpPr>
                      <p:spPr bwMode="auto">
                        <a:xfrm>
                          <a:off x="1068" y="2449"/>
                          <a:ext cx="4" cy="55"/>
                        </a:xfrm>
                        <a:custGeom>
                          <a:avLst/>
                          <a:gdLst>
                            <a:gd name="T0" fmla="*/ 0 w 4"/>
                            <a:gd name="T1" fmla="*/ 0 h 55"/>
                            <a:gd name="T2" fmla="*/ 3 w 4"/>
                            <a:gd name="T3" fmla="*/ 0 h 55"/>
                            <a:gd name="T4" fmla="*/ 3 w 4"/>
                            <a:gd name="T5" fmla="*/ 54 h 55"/>
                            <a:gd name="T6" fmla="*/ 0 w 4"/>
                            <a:gd name="T7" fmla="*/ 54 h 55"/>
                            <a:gd name="T8" fmla="*/ 0 w 4"/>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5">
                              <a:moveTo>
                                <a:pt x="0" y="0"/>
                              </a:moveTo>
                              <a:lnTo>
                                <a:pt x="3" y="0"/>
                              </a:lnTo>
                              <a:lnTo>
                                <a:pt x="3" y="54"/>
                              </a:lnTo>
                              <a:lnTo>
                                <a:pt x="0" y="54"/>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2" name="Freeform 2274">
                          <a:extLst>
                            <a:ext uri="{FF2B5EF4-FFF2-40B4-BE49-F238E27FC236}">
                              <a16:creationId xmlns:a16="http://schemas.microsoft.com/office/drawing/2014/main" id="{F0F5F52D-579C-DA43-9C92-2E304AB26815}"/>
                            </a:ext>
                          </a:extLst>
                        </p:cNvPr>
                        <p:cNvSpPr>
                          <a:spLocks/>
                        </p:cNvSpPr>
                        <p:nvPr/>
                      </p:nvSpPr>
                      <p:spPr bwMode="auto">
                        <a:xfrm>
                          <a:off x="1078" y="2449"/>
                          <a:ext cx="5" cy="55"/>
                        </a:xfrm>
                        <a:custGeom>
                          <a:avLst/>
                          <a:gdLst>
                            <a:gd name="T0" fmla="*/ 0 w 5"/>
                            <a:gd name="T1" fmla="*/ 0 h 55"/>
                            <a:gd name="T2" fmla="*/ 4 w 5"/>
                            <a:gd name="T3" fmla="*/ 0 h 55"/>
                            <a:gd name="T4" fmla="*/ 4 w 5"/>
                            <a:gd name="T5" fmla="*/ 54 h 55"/>
                            <a:gd name="T6" fmla="*/ 0 w 5"/>
                            <a:gd name="T7" fmla="*/ 54 h 55"/>
                            <a:gd name="T8" fmla="*/ 0 w 5"/>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5">
                              <a:moveTo>
                                <a:pt x="0" y="0"/>
                              </a:moveTo>
                              <a:lnTo>
                                <a:pt x="4" y="0"/>
                              </a:lnTo>
                              <a:lnTo>
                                <a:pt x="4" y="54"/>
                              </a:lnTo>
                              <a:lnTo>
                                <a:pt x="0" y="54"/>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3" name="Freeform 2275">
                          <a:extLst>
                            <a:ext uri="{FF2B5EF4-FFF2-40B4-BE49-F238E27FC236}">
                              <a16:creationId xmlns:a16="http://schemas.microsoft.com/office/drawing/2014/main" id="{5A66AAAD-AB17-F24C-A4E5-4CEB52E92CAF}"/>
                            </a:ext>
                          </a:extLst>
                        </p:cNvPr>
                        <p:cNvSpPr>
                          <a:spLocks/>
                        </p:cNvSpPr>
                        <p:nvPr/>
                      </p:nvSpPr>
                      <p:spPr bwMode="auto">
                        <a:xfrm>
                          <a:off x="1089" y="2449"/>
                          <a:ext cx="5" cy="55"/>
                        </a:xfrm>
                        <a:custGeom>
                          <a:avLst/>
                          <a:gdLst>
                            <a:gd name="T0" fmla="*/ 0 w 5"/>
                            <a:gd name="T1" fmla="*/ 0 h 55"/>
                            <a:gd name="T2" fmla="*/ 4 w 5"/>
                            <a:gd name="T3" fmla="*/ 0 h 55"/>
                            <a:gd name="T4" fmla="*/ 4 w 5"/>
                            <a:gd name="T5" fmla="*/ 54 h 55"/>
                            <a:gd name="T6" fmla="*/ 0 w 5"/>
                            <a:gd name="T7" fmla="*/ 54 h 55"/>
                            <a:gd name="T8" fmla="*/ 0 w 5"/>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5">
                              <a:moveTo>
                                <a:pt x="0" y="0"/>
                              </a:moveTo>
                              <a:lnTo>
                                <a:pt x="4" y="0"/>
                              </a:lnTo>
                              <a:lnTo>
                                <a:pt x="4" y="54"/>
                              </a:lnTo>
                              <a:lnTo>
                                <a:pt x="0" y="54"/>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4" name="Rectangle 2276">
                          <a:extLst>
                            <a:ext uri="{FF2B5EF4-FFF2-40B4-BE49-F238E27FC236}">
                              <a16:creationId xmlns:a16="http://schemas.microsoft.com/office/drawing/2014/main" id="{589BD4D1-6F6E-C549-8367-FA59931DBF23}"/>
                            </a:ext>
                          </a:extLst>
                        </p:cNvPr>
                        <p:cNvSpPr>
                          <a:spLocks noChangeArrowheads="1"/>
                        </p:cNvSpPr>
                        <p:nvPr/>
                      </p:nvSpPr>
                      <p:spPr bwMode="auto">
                        <a:xfrm>
                          <a:off x="1019" y="2461"/>
                          <a:ext cx="2" cy="3"/>
                        </a:xfrm>
                        <a:prstGeom prst="rect">
                          <a:avLst/>
                        </a:prstGeom>
                        <a:solidFill>
                          <a:srgbClr val="00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75" name="Freeform 2277">
                          <a:extLst>
                            <a:ext uri="{FF2B5EF4-FFF2-40B4-BE49-F238E27FC236}">
                              <a16:creationId xmlns:a16="http://schemas.microsoft.com/office/drawing/2014/main" id="{10C3EBFA-5B3A-9946-8079-F8BAC5895010}"/>
                            </a:ext>
                          </a:extLst>
                        </p:cNvPr>
                        <p:cNvSpPr>
                          <a:spLocks/>
                        </p:cNvSpPr>
                        <p:nvPr/>
                      </p:nvSpPr>
                      <p:spPr bwMode="auto">
                        <a:xfrm>
                          <a:off x="1048" y="2449"/>
                          <a:ext cx="4" cy="30"/>
                        </a:xfrm>
                        <a:custGeom>
                          <a:avLst/>
                          <a:gdLst>
                            <a:gd name="T0" fmla="*/ 0 w 4"/>
                            <a:gd name="T1" fmla="*/ 0 h 30"/>
                            <a:gd name="T2" fmla="*/ 3 w 4"/>
                            <a:gd name="T3" fmla="*/ 0 h 30"/>
                            <a:gd name="T4" fmla="*/ 3 w 4"/>
                            <a:gd name="T5" fmla="*/ 29 h 30"/>
                            <a:gd name="T6" fmla="*/ 0 w 4"/>
                            <a:gd name="T7" fmla="*/ 29 h 30"/>
                            <a:gd name="T8" fmla="*/ 0 w 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0">
                              <a:moveTo>
                                <a:pt x="0" y="0"/>
                              </a:moveTo>
                              <a:lnTo>
                                <a:pt x="3" y="0"/>
                              </a:lnTo>
                              <a:lnTo>
                                <a:pt x="3" y="29"/>
                              </a:lnTo>
                              <a:lnTo>
                                <a:pt x="0" y="2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6" name="Freeform 2278">
                          <a:extLst>
                            <a:ext uri="{FF2B5EF4-FFF2-40B4-BE49-F238E27FC236}">
                              <a16:creationId xmlns:a16="http://schemas.microsoft.com/office/drawing/2014/main" id="{35E7E60D-CBD4-4848-902A-71AACEFF5868}"/>
                            </a:ext>
                          </a:extLst>
                        </p:cNvPr>
                        <p:cNvSpPr>
                          <a:spLocks/>
                        </p:cNvSpPr>
                        <p:nvPr/>
                      </p:nvSpPr>
                      <p:spPr bwMode="auto">
                        <a:xfrm>
                          <a:off x="1039" y="2468"/>
                          <a:ext cx="8" cy="9"/>
                        </a:xfrm>
                        <a:custGeom>
                          <a:avLst/>
                          <a:gdLst>
                            <a:gd name="T0" fmla="*/ 0 w 8"/>
                            <a:gd name="T1" fmla="*/ 2 h 9"/>
                            <a:gd name="T2" fmla="*/ 1 w 8"/>
                            <a:gd name="T3" fmla="*/ 0 h 9"/>
                            <a:gd name="T4" fmla="*/ 7 w 8"/>
                            <a:gd name="T5" fmla="*/ 6 h 9"/>
                            <a:gd name="T6" fmla="*/ 5 w 8"/>
                            <a:gd name="T7" fmla="*/ 8 h 9"/>
                            <a:gd name="T8" fmla="*/ 0 w 8"/>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0" y="2"/>
                              </a:moveTo>
                              <a:lnTo>
                                <a:pt x="1" y="0"/>
                              </a:lnTo>
                              <a:lnTo>
                                <a:pt x="7" y="6"/>
                              </a:lnTo>
                              <a:lnTo>
                                <a:pt x="5" y="8"/>
                              </a:lnTo>
                              <a:lnTo>
                                <a:pt x="0" y="2"/>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77" name="Rectangle 2279">
                          <a:extLst>
                            <a:ext uri="{FF2B5EF4-FFF2-40B4-BE49-F238E27FC236}">
                              <a16:creationId xmlns:a16="http://schemas.microsoft.com/office/drawing/2014/main" id="{D9805EFB-3C35-F040-A364-F78D669E9752}"/>
                            </a:ext>
                          </a:extLst>
                        </p:cNvPr>
                        <p:cNvSpPr>
                          <a:spLocks noChangeArrowheads="1"/>
                        </p:cNvSpPr>
                        <p:nvPr/>
                      </p:nvSpPr>
                      <p:spPr bwMode="auto">
                        <a:xfrm>
                          <a:off x="1035" y="2449"/>
                          <a:ext cx="3" cy="1"/>
                        </a:xfrm>
                        <a:prstGeom prst="rect">
                          <a:avLst/>
                        </a:prstGeom>
                        <a:solidFill>
                          <a:srgbClr val="00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78" name="Freeform 2280">
                          <a:extLst>
                            <a:ext uri="{FF2B5EF4-FFF2-40B4-BE49-F238E27FC236}">
                              <a16:creationId xmlns:a16="http://schemas.microsoft.com/office/drawing/2014/main" id="{052D1D12-778C-6346-B40E-CEE126E1D5EE}"/>
                            </a:ext>
                          </a:extLst>
                        </p:cNvPr>
                        <p:cNvSpPr>
                          <a:spLocks/>
                        </p:cNvSpPr>
                        <p:nvPr/>
                      </p:nvSpPr>
                      <p:spPr bwMode="auto">
                        <a:xfrm>
                          <a:off x="1017" y="2483"/>
                          <a:ext cx="39" cy="1"/>
                        </a:xfrm>
                        <a:custGeom>
                          <a:avLst/>
                          <a:gdLst>
                            <a:gd name="T0" fmla="*/ 0 w 39"/>
                            <a:gd name="T1" fmla="*/ 0 h 1"/>
                            <a:gd name="T2" fmla="*/ 38 w 39"/>
                            <a:gd name="T3" fmla="*/ 0 h 1"/>
                            <a:gd name="T4" fmla="*/ 0 60000 65536"/>
                            <a:gd name="T5" fmla="*/ 0 60000 65536"/>
                          </a:gdLst>
                          <a:ahLst/>
                          <a:cxnLst>
                            <a:cxn ang="T4">
                              <a:pos x="T0" y="T1"/>
                            </a:cxn>
                            <a:cxn ang="T5">
                              <a:pos x="T2" y="T3"/>
                            </a:cxn>
                          </a:cxnLst>
                          <a:rect l="0" t="0" r="r" b="b"/>
                          <a:pathLst>
                            <a:path w="39" h="1">
                              <a:moveTo>
                                <a:pt x="0" y="0"/>
                              </a:moveTo>
                              <a:lnTo>
                                <a:pt x="38" y="0"/>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nvGrpSpPr>
                        <p:cNvPr id="6279" name="Group 2281">
                          <a:extLst>
                            <a:ext uri="{FF2B5EF4-FFF2-40B4-BE49-F238E27FC236}">
                              <a16:creationId xmlns:a16="http://schemas.microsoft.com/office/drawing/2014/main" id="{2BC2F8E0-06F4-1B4D-BD0B-F2C8C1E1311E}"/>
                            </a:ext>
                          </a:extLst>
                        </p:cNvPr>
                        <p:cNvGrpSpPr>
                          <a:grpSpLocks/>
                        </p:cNvGrpSpPr>
                        <p:nvPr/>
                      </p:nvGrpSpPr>
                      <p:grpSpPr bwMode="auto">
                        <a:xfrm>
                          <a:off x="1032" y="2443"/>
                          <a:ext cx="55" cy="65"/>
                          <a:chOff x="1032" y="2443"/>
                          <a:chExt cx="55" cy="65"/>
                        </a:xfrm>
                      </p:grpSpPr>
                      <p:sp>
                        <p:nvSpPr>
                          <p:cNvPr id="6280" name="Freeform 2282">
                            <a:extLst>
                              <a:ext uri="{FF2B5EF4-FFF2-40B4-BE49-F238E27FC236}">
                                <a16:creationId xmlns:a16="http://schemas.microsoft.com/office/drawing/2014/main" id="{F7C7D90E-0781-164E-B6EE-7B43A24D5B3B}"/>
                              </a:ext>
                            </a:extLst>
                          </p:cNvPr>
                          <p:cNvSpPr>
                            <a:spLocks/>
                          </p:cNvSpPr>
                          <p:nvPr/>
                        </p:nvSpPr>
                        <p:spPr bwMode="auto">
                          <a:xfrm>
                            <a:off x="1086" y="2443"/>
                            <a:ext cx="1" cy="65"/>
                          </a:xfrm>
                          <a:custGeom>
                            <a:avLst/>
                            <a:gdLst>
                              <a:gd name="T0" fmla="*/ 0 w 1"/>
                              <a:gd name="T1" fmla="*/ 0 h 65"/>
                              <a:gd name="T2" fmla="*/ 0 w 1"/>
                              <a:gd name="T3" fmla="*/ 64 h 65"/>
                              <a:gd name="T4" fmla="*/ 0 60000 65536"/>
                              <a:gd name="T5" fmla="*/ 0 60000 65536"/>
                            </a:gdLst>
                            <a:ahLst/>
                            <a:cxnLst>
                              <a:cxn ang="T4">
                                <a:pos x="T0" y="T1"/>
                              </a:cxn>
                              <a:cxn ang="T5">
                                <a:pos x="T2" y="T3"/>
                              </a:cxn>
                            </a:cxnLst>
                            <a:rect l="0" t="0" r="r" b="b"/>
                            <a:pathLst>
                              <a:path w="1" h="65">
                                <a:moveTo>
                                  <a:pt x="0" y="0"/>
                                </a:moveTo>
                                <a:lnTo>
                                  <a:pt x="0" y="64"/>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81" name="Freeform 2283">
                            <a:extLst>
                              <a:ext uri="{FF2B5EF4-FFF2-40B4-BE49-F238E27FC236}">
                                <a16:creationId xmlns:a16="http://schemas.microsoft.com/office/drawing/2014/main" id="{63152E70-EAF9-A045-B30B-C484B789438D}"/>
                              </a:ext>
                            </a:extLst>
                          </p:cNvPr>
                          <p:cNvSpPr>
                            <a:spLocks/>
                          </p:cNvSpPr>
                          <p:nvPr/>
                        </p:nvSpPr>
                        <p:spPr bwMode="auto">
                          <a:xfrm>
                            <a:off x="1032" y="2443"/>
                            <a:ext cx="1" cy="65"/>
                          </a:xfrm>
                          <a:custGeom>
                            <a:avLst/>
                            <a:gdLst>
                              <a:gd name="T0" fmla="*/ 0 w 1"/>
                              <a:gd name="T1" fmla="*/ 0 h 65"/>
                              <a:gd name="T2" fmla="*/ 0 w 1"/>
                              <a:gd name="T3" fmla="*/ 64 h 65"/>
                              <a:gd name="T4" fmla="*/ 0 60000 65536"/>
                              <a:gd name="T5" fmla="*/ 0 60000 65536"/>
                            </a:gdLst>
                            <a:ahLst/>
                            <a:cxnLst>
                              <a:cxn ang="T4">
                                <a:pos x="T0" y="T1"/>
                              </a:cxn>
                              <a:cxn ang="T5">
                                <a:pos x="T2" y="T3"/>
                              </a:cxn>
                            </a:cxnLst>
                            <a:rect l="0" t="0" r="r" b="b"/>
                            <a:pathLst>
                              <a:path w="1" h="65">
                                <a:moveTo>
                                  <a:pt x="0" y="0"/>
                                </a:moveTo>
                                <a:lnTo>
                                  <a:pt x="0" y="64"/>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82" name="Freeform 2284">
                            <a:extLst>
                              <a:ext uri="{FF2B5EF4-FFF2-40B4-BE49-F238E27FC236}">
                                <a16:creationId xmlns:a16="http://schemas.microsoft.com/office/drawing/2014/main" id="{C6E34CED-288A-AF43-B370-B282BCB8FAC3}"/>
                              </a:ext>
                            </a:extLst>
                          </p:cNvPr>
                          <p:cNvSpPr>
                            <a:spLocks/>
                          </p:cNvSpPr>
                          <p:nvPr/>
                        </p:nvSpPr>
                        <p:spPr bwMode="auto">
                          <a:xfrm>
                            <a:off x="1055" y="2443"/>
                            <a:ext cx="1" cy="65"/>
                          </a:xfrm>
                          <a:custGeom>
                            <a:avLst/>
                            <a:gdLst>
                              <a:gd name="T0" fmla="*/ 0 w 1"/>
                              <a:gd name="T1" fmla="*/ 0 h 65"/>
                              <a:gd name="T2" fmla="*/ 0 w 1"/>
                              <a:gd name="T3" fmla="*/ 64 h 65"/>
                              <a:gd name="T4" fmla="*/ 0 60000 65536"/>
                              <a:gd name="T5" fmla="*/ 0 60000 65536"/>
                            </a:gdLst>
                            <a:ahLst/>
                            <a:cxnLst>
                              <a:cxn ang="T4">
                                <a:pos x="T0" y="T1"/>
                              </a:cxn>
                              <a:cxn ang="T5">
                                <a:pos x="T2" y="T3"/>
                              </a:cxn>
                            </a:cxnLst>
                            <a:rect l="0" t="0" r="r" b="b"/>
                            <a:pathLst>
                              <a:path w="1" h="65">
                                <a:moveTo>
                                  <a:pt x="0" y="0"/>
                                </a:moveTo>
                                <a:lnTo>
                                  <a:pt x="0" y="64"/>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83" name="Freeform 2285">
                            <a:extLst>
                              <a:ext uri="{FF2B5EF4-FFF2-40B4-BE49-F238E27FC236}">
                                <a16:creationId xmlns:a16="http://schemas.microsoft.com/office/drawing/2014/main" id="{DC068DA8-C05F-9343-92D3-C1FBD98CE845}"/>
                              </a:ext>
                            </a:extLst>
                          </p:cNvPr>
                          <p:cNvSpPr>
                            <a:spLocks/>
                          </p:cNvSpPr>
                          <p:nvPr/>
                        </p:nvSpPr>
                        <p:spPr bwMode="auto">
                          <a:xfrm>
                            <a:off x="1065" y="2443"/>
                            <a:ext cx="1" cy="65"/>
                          </a:xfrm>
                          <a:custGeom>
                            <a:avLst/>
                            <a:gdLst>
                              <a:gd name="T0" fmla="*/ 0 w 1"/>
                              <a:gd name="T1" fmla="*/ 0 h 65"/>
                              <a:gd name="T2" fmla="*/ 0 w 1"/>
                              <a:gd name="T3" fmla="*/ 64 h 65"/>
                              <a:gd name="T4" fmla="*/ 0 60000 65536"/>
                              <a:gd name="T5" fmla="*/ 0 60000 65536"/>
                            </a:gdLst>
                            <a:ahLst/>
                            <a:cxnLst>
                              <a:cxn ang="T4">
                                <a:pos x="T0" y="T1"/>
                              </a:cxn>
                              <a:cxn ang="T5">
                                <a:pos x="T2" y="T3"/>
                              </a:cxn>
                            </a:cxnLst>
                            <a:rect l="0" t="0" r="r" b="b"/>
                            <a:pathLst>
                              <a:path w="1" h="65">
                                <a:moveTo>
                                  <a:pt x="0" y="0"/>
                                </a:moveTo>
                                <a:lnTo>
                                  <a:pt x="0" y="64"/>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84" name="Freeform 2286">
                            <a:extLst>
                              <a:ext uri="{FF2B5EF4-FFF2-40B4-BE49-F238E27FC236}">
                                <a16:creationId xmlns:a16="http://schemas.microsoft.com/office/drawing/2014/main" id="{5CC5BEF2-932E-2D4E-A5A2-F58DD7918BE7}"/>
                              </a:ext>
                            </a:extLst>
                          </p:cNvPr>
                          <p:cNvSpPr>
                            <a:spLocks/>
                          </p:cNvSpPr>
                          <p:nvPr/>
                        </p:nvSpPr>
                        <p:spPr bwMode="auto">
                          <a:xfrm>
                            <a:off x="1076" y="2443"/>
                            <a:ext cx="1" cy="65"/>
                          </a:xfrm>
                          <a:custGeom>
                            <a:avLst/>
                            <a:gdLst>
                              <a:gd name="T0" fmla="*/ 0 w 1"/>
                              <a:gd name="T1" fmla="*/ 0 h 65"/>
                              <a:gd name="T2" fmla="*/ 0 w 1"/>
                              <a:gd name="T3" fmla="*/ 64 h 65"/>
                              <a:gd name="T4" fmla="*/ 0 60000 65536"/>
                              <a:gd name="T5" fmla="*/ 0 60000 65536"/>
                            </a:gdLst>
                            <a:ahLst/>
                            <a:cxnLst>
                              <a:cxn ang="T4">
                                <a:pos x="T0" y="T1"/>
                              </a:cxn>
                              <a:cxn ang="T5">
                                <a:pos x="T2" y="T3"/>
                              </a:cxn>
                            </a:cxnLst>
                            <a:rect l="0" t="0" r="r" b="b"/>
                            <a:pathLst>
                              <a:path w="1" h="65">
                                <a:moveTo>
                                  <a:pt x="0" y="0"/>
                                </a:moveTo>
                                <a:lnTo>
                                  <a:pt x="0" y="64"/>
                                </a:lnTo>
                              </a:path>
                            </a:pathLst>
                          </a:custGeom>
                          <a:solidFill>
                            <a:schemeClr val="tx1"/>
                          </a:solidFill>
                          <a:ln w="127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grpSp>
                  <p:grpSp>
                    <p:nvGrpSpPr>
                      <p:cNvPr id="6212" name="Group 2287">
                        <a:extLst>
                          <a:ext uri="{FF2B5EF4-FFF2-40B4-BE49-F238E27FC236}">
                            <a16:creationId xmlns:a16="http://schemas.microsoft.com/office/drawing/2014/main" id="{1775AA5B-F33E-3748-9698-83808C0EEAB6}"/>
                          </a:ext>
                        </a:extLst>
                      </p:cNvPr>
                      <p:cNvGrpSpPr>
                        <a:grpSpLocks/>
                      </p:cNvGrpSpPr>
                      <p:nvPr/>
                    </p:nvGrpSpPr>
                    <p:grpSpPr bwMode="auto">
                      <a:xfrm>
                        <a:off x="735" y="2333"/>
                        <a:ext cx="104" cy="92"/>
                        <a:chOff x="735" y="2333"/>
                        <a:chExt cx="104" cy="92"/>
                      </a:xfrm>
                    </p:grpSpPr>
                    <p:sp>
                      <p:nvSpPr>
                        <p:cNvPr id="6217" name="Freeform 2288">
                          <a:extLst>
                            <a:ext uri="{FF2B5EF4-FFF2-40B4-BE49-F238E27FC236}">
                              <a16:creationId xmlns:a16="http://schemas.microsoft.com/office/drawing/2014/main" id="{181E736B-921F-F348-A02F-25E0FC4C84D8}"/>
                            </a:ext>
                          </a:extLst>
                        </p:cNvPr>
                        <p:cNvSpPr>
                          <a:spLocks/>
                        </p:cNvSpPr>
                        <p:nvPr/>
                      </p:nvSpPr>
                      <p:spPr bwMode="auto">
                        <a:xfrm>
                          <a:off x="763" y="2333"/>
                          <a:ext cx="7" cy="92"/>
                        </a:xfrm>
                        <a:custGeom>
                          <a:avLst/>
                          <a:gdLst>
                            <a:gd name="T0" fmla="*/ 0 w 7"/>
                            <a:gd name="T1" fmla="*/ 0 h 92"/>
                            <a:gd name="T2" fmla="*/ 6 w 7"/>
                            <a:gd name="T3" fmla="*/ 0 h 92"/>
                            <a:gd name="T4" fmla="*/ 6 w 7"/>
                            <a:gd name="T5" fmla="*/ 91 h 92"/>
                            <a:gd name="T6" fmla="*/ 0 w 7"/>
                            <a:gd name="T7" fmla="*/ 91 h 92"/>
                            <a:gd name="T8" fmla="*/ 0 w 7"/>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2">
                              <a:moveTo>
                                <a:pt x="0" y="0"/>
                              </a:moveTo>
                              <a:lnTo>
                                <a:pt x="6" y="0"/>
                              </a:lnTo>
                              <a:lnTo>
                                <a:pt x="6"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18" name="Freeform 2289">
                          <a:extLst>
                            <a:ext uri="{FF2B5EF4-FFF2-40B4-BE49-F238E27FC236}">
                              <a16:creationId xmlns:a16="http://schemas.microsoft.com/office/drawing/2014/main" id="{44036A9E-DF9A-0A41-92BD-7DF43DC87282}"/>
                            </a:ext>
                          </a:extLst>
                        </p:cNvPr>
                        <p:cNvSpPr>
                          <a:spLocks/>
                        </p:cNvSpPr>
                        <p:nvPr/>
                      </p:nvSpPr>
                      <p:spPr bwMode="auto">
                        <a:xfrm>
                          <a:off x="735" y="2333"/>
                          <a:ext cx="11" cy="92"/>
                        </a:xfrm>
                        <a:custGeom>
                          <a:avLst/>
                          <a:gdLst>
                            <a:gd name="T0" fmla="*/ 0 w 11"/>
                            <a:gd name="T1" fmla="*/ 0 h 92"/>
                            <a:gd name="T2" fmla="*/ 10 w 11"/>
                            <a:gd name="T3" fmla="*/ 0 h 92"/>
                            <a:gd name="T4" fmla="*/ 10 w 11"/>
                            <a:gd name="T5" fmla="*/ 91 h 92"/>
                            <a:gd name="T6" fmla="*/ 0 w 11"/>
                            <a:gd name="T7" fmla="*/ 91 h 92"/>
                            <a:gd name="T8" fmla="*/ 0 w 11"/>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92">
                              <a:moveTo>
                                <a:pt x="0" y="0"/>
                              </a:moveTo>
                              <a:lnTo>
                                <a:pt x="10" y="0"/>
                              </a:lnTo>
                              <a:lnTo>
                                <a:pt x="10"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19" name="Freeform 2290">
                          <a:extLst>
                            <a:ext uri="{FF2B5EF4-FFF2-40B4-BE49-F238E27FC236}">
                              <a16:creationId xmlns:a16="http://schemas.microsoft.com/office/drawing/2014/main" id="{3E2CAB90-0461-8847-BD59-AC201EBB2021}"/>
                            </a:ext>
                          </a:extLst>
                        </p:cNvPr>
                        <p:cNvSpPr>
                          <a:spLocks/>
                        </p:cNvSpPr>
                        <p:nvPr/>
                      </p:nvSpPr>
                      <p:spPr bwMode="auto">
                        <a:xfrm>
                          <a:off x="736" y="2338"/>
                          <a:ext cx="3" cy="21"/>
                        </a:xfrm>
                        <a:custGeom>
                          <a:avLst/>
                          <a:gdLst>
                            <a:gd name="T0" fmla="*/ 0 w 3"/>
                            <a:gd name="T1" fmla="*/ 0 h 21"/>
                            <a:gd name="T2" fmla="*/ 2 w 3"/>
                            <a:gd name="T3" fmla="*/ 0 h 21"/>
                            <a:gd name="T4" fmla="*/ 2 w 3"/>
                            <a:gd name="T5" fmla="*/ 20 h 21"/>
                            <a:gd name="T6" fmla="*/ 0 w 3"/>
                            <a:gd name="T7" fmla="*/ 20 h 21"/>
                            <a:gd name="T8" fmla="*/ 0 w 3"/>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1">
                              <a:moveTo>
                                <a:pt x="0" y="0"/>
                              </a:moveTo>
                              <a:lnTo>
                                <a:pt x="2" y="0"/>
                              </a:lnTo>
                              <a:lnTo>
                                <a:pt x="2"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0" name="Freeform 2291">
                          <a:extLst>
                            <a:ext uri="{FF2B5EF4-FFF2-40B4-BE49-F238E27FC236}">
                              <a16:creationId xmlns:a16="http://schemas.microsoft.com/office/drawing/2014/main" id="{F6446F23-6073-0E4E-A291-257D0DFDB425}"/>
                            </a:ext>
                          </a:extLst>
                        </p:cNvPr>
                        <p:cNvSpPr>
                          <a:spLocks/>
                        </p:cNvSpPr>
                        <p:nvPr/>
                      </p:nvSpPr>
                      <p:spPr bwMode="auto">
                        <a:xfrm>
                          <a:off x="736" y="2361"/>
                          <a:ext cx="3" cy="6"/>
                        </a:xfrm>
                        <a:custGeom>
                          <a:avLst/>
                          <a:gdLst>
                            <a:gd name="T0" fmla="*/ 0 w 3"/>
                            <a:gd name="T1" fmla="*/ 5 h 6"/>
                            <a:gd name="T2" fmla="*/ 2 w 3"/>
                            <a:gd name="T3" fmla="*/ 5 h 6"/>
                            <a:gd name="T4" fmla="*/ 2 w 3"/>
                            <a:gd name="T5" fmla="*/ 0 h 6"/>
                            <a:gd name="T6" fmla="*/ 0 w 3"/>
                            <a:gd name="T7" fmla="*/ 0 h 6"/>
                            <a:gd name="T8" fmla="*/ 0 w 3"/>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5"/>
                              </a:moveTo>
                              <a:lnTo>
                                <a:pt x="2" y="5"/>
                              </a:lnTo>
                              <a:lnTo>
                                <a:pt x="2"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1" name="Freeform 2292">
                          <a:extLst>
                            <a:ext uri="{FF2B5EF4-FFF2-40B4-BE49-F238E27FC236}">
                              <a16:creationId xmlns:a16="http://schemas.microsoft.com/office/drawing/2014/main" id="{7938E939-8FEF-8F43-A68C-1B0A978A8D16}"/>
                            </a:ext>
                          </a:extLst>
                        </p:cNvPr>
                        <p:cNvSpPr>
                          <a:spLocks/>
                        </p:cNvSpPr>
                        <p:nvPr/>
                      </p:nvSpPr>
                      <p:spPr bwMode="auto">
                        <a:xfrm>
                          <a:off x="736" y="2367"/>
                          <a:ext cx="3" cy="6"/>
                        </a:xfrm>
                        <a:custGeom>
                          <a:avLst/>
                          <a:gdLst>
                            <a:gd name="T0" fmla="*/ 0 w 3"/>
                            <a:gd name="T1" fmla="*/ 5 h 6"/>
                            <a:gd name="T2" fmla="*/ 2 w 3"/>
                            <a:gd name="T3" fmla="*/ 5 h 6"/>
                            <a:gd name="T4" fmla="*/ 2 w 3"/>
                            <a:gd name="T5" fmla="*/ 0 h 6"/>
                            <a:gd name="T6" fmla="*/ 0 w 3"/>
                            <a:gd name="T7" fmla="*/ 0 h 6"/>
                            <a:gd name="T8" fmla="*/ 0 w 3"/>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5"/>
                              </a:moveTo>
                              <a:lnTo>
                                <a:pt x="2" y="5"/>
                              </a:lnTo>
                              <a:lnTo>
                                <a:pt x="2"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2" name="Freeform 2293">
                          <a:extLst>
                            <a:ext uri="{FF2B5EF4-FFF2-40B4-BE49-F238E27FC236}">
                              <a16:creationId xmlns:a16="http://schemas.microsoft.com/office/drawing/2014/main" id="{94C5BC73-C486-B34A-9F92-932FC36EBDC5}"/>
                            </a:ext>
                          </a:extLst>
                        </p:cNvPr>
                        <p:cNvSpPr>
                          <a:spLocks/>
                        </p:cNvSpPr>
                        <p:nvPr/>
                      </p:nvSpPr>
                      <p:spPr bwMode="auto">
                        <a:xfrm>
                          <a:off x="735" y="2375"/>
                          <a:ext cx="11" cy="1"/>
                        </a:xfrm>
                        <a:custGeom>
                          <a:avLst/>
                          <a:gdLst>
                            <a:gd name="T0" fmla="*/ 0 w 11"/>
                            <a:gd name="T1" fmla="*/ 0 h 1"/>
                            <a:gd name="T2" fmla="*/ 10 w 11"/>
                            <a:gd name="T3" fmla="*/ 0 h 1"/>
                            <a:gd name="T4" fmla="*/ 0 60000 65536"/>
                            <a:gd name="T5" fmla="*/ 0 60000 65536"/>
                          </a:gdLst>
                          <a:ahLst/>
                          <a:cxnLst>
                            <a:cxn ang="T4">
                              <a:pos x="T0" y="T1"/>
                            </a:cxn>
                            <a:cxn ang="T5">
                              <a:pos x="T2" y="T3"/>
                            </a:cxn>
                          </a:cxnLst>
                          <a:rect l="0" t="0" r="r" b="b"/>
                          <a:pathLst>
                            <a:path w="11" h="1">
                              <a:moveTo>
                                <a:pt x="0" y="0"/>
                              </a:moveTo>
                              <a:lnTo>
                                <a:pt x="1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3" name="Freeform 2294">
                          <a:extLst>
                            <a:ext uri="{FF2B5EF4-FFF2-40B4-BE49-F238E27FC236}">
                              <a16:creationId xmlns:a16="http://schemas.microsoft.com/office/drawing/2014/main" id="{35617E88-961F-AE4A-B957-72DE906FDDB1}"/>
                            </a:ext>
                          </a:extLst>
                        </p:cNvPr>
                        <p:cNvSpPr>
                          <a:spLocks/>
                        </p:cNvSpPr>
                        <p:nvPr/>
                      </p:nvSpPr>
                      <p:spPr bwMode="auto">
                        <a:xfrm>
                          <a:off x="781" y="2333"/>
                          <a:ext cx="6" cy="92"/>
                        </a:xfrm>
                        <a:custGeom>
                          <a:avLst/>
                          <a:gdLst>
                            <a:gd name="T0" fmla="*/ 0 w 6"/>
                            <a:gd name="T1" fmla="*/ 0 h 92"/>
                            <a:gd name="T2" fmla="*/ 5 w 6"/>
                            <a:gd name="T3" fmla="*/ 0 h 92"/>
                            <a:gd name="T4" fmla="*/ 5 w 6"/>
                            <a:gd name="T5" fmla="*/ 91 h 92"/>
                            <a:gd name="T6" fmla="*/ 0 w 6"/>
                            <a:gd name="T7" fmla="*/ 91 h 92"/>
                            <a:gd name="T8" fmla="*/ 0 w 6"/>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2">
                              <a:moveTo>
                                <a:pt x="0" y="0"/>
                              </a:moveTo>
                              <a:lnTo>
                                <a:pt x="5" y="0"/>
                              </a:lnTo>
                              <a:lnTo>
                                <a:pt x="5"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4" name="Freeform 2295">
                          <a:extLst>
                            <a:ext uri="{FF2B5EF4-FFF2-40B4-BE49-F238E27FC236}">
                              <a16:creationId xmlns:a16="http://schemas.microsoft.com/office/drawing/2014/main" id="{36CCC280-E3F6-5F46-813C-B3A01BEB528C}"/>
                            </a:ext>
                          </a:extLst>
                        </p:cNvPr>
                        <p:cNvSpPr>
                          <a:spLocks/>
                        </p:cNvSpPr>
                        <p:nvPr/>
                      </p:nvSpPr>
                      <p:spPr bwMode="auto">
                        <a:xfrm>
                          <a:off x="783"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5" name="Freeform 2296">
                          <a:extLst>
                            <a:ext uri="{FF2B5EF4-FFF2-40B4-BE49-F238E27FC236}">
                              <a16:creationId xmlns:a16="http://schemas.microsoft.com/office/drawing/2014/main" id="{210ED8BF-F70F-2941-86ED-E5639196F047}"/>
                            </a:ext>
                          </a:extLst>
                        </p:cNvPr>
                        <p:cNvSpPr>
                          <a:spLocks/>
                        </p:cNvSpPr>
                        <p:nvPr/>
                      </p:nvSpPr>
                      <p:spPr bwMode="auto">
                        <a:xfrm>
                          <a:off x="787" y="2333"/>
                          <a:ext cx="5" cy="92"/>
                        </a:xfrm>
                        <a:custGeom>
                          <a:avLst/>
                          <a:gdLst>
                            <a:gd name="T0" fmla="*/ 0 w 5"/>
                            <a:gd name="T1" fmla="*/ 0 h 92"/>
                            <a:gd name="T2" fmla="*/ 4 w 5"/>
                            <a:gd name="T3" fmla="*/ 0 h 92"/>
                            <a:gd name="T4" fmla="*/ 4 w 5"/>
                            <a:gd name="T5" fmla="*/ 91 h 92"/>
                            <a:gd name="T6" fmla="*/ 0 w 5"/>
                            <a:gd name="T7" fmla="*/ 91 h 92"/>
                            <a:gd name="T8" fmla="*/ 0 w 5"/>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2">
                              <a:moveTo>
                                <a:pt x="0" y="0"/>
                              </a:moveTo>
                              <a:lnTo>
                                <a:pt x="4" y="0"/>
                              </a:lnTo>
                              <a:lnTo>
                                <a:pt x="4"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6" name="Freeform 2297">
                          <a:extLst>
                            <a:ext uri="{FF2B5EF4-FFF2-40B4-BE49-F238E27FC236}">
                              <a16:creationId xmlns:a16="http://schemas.microsoft.com/office/drawing/2014/main" id="{12304370-BFE3-7443-8C01-30B3F5164DD3}"/>
                            </a:ext>
                          </a:extLst>
                        </p:cNvPr>
                        <p:cNvSpPr>
                          <a:spLocks/>
                        </p:cNvSpPr>
                        <p:nvPr/>
                      </p:nvSpPr>
                      <p:spPr bwMode="auto">
                        <a:xfrm>
                          <a:off x="788"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7" name="Freeform 2298">
                          <a:extLst>
                            <a:ext uri="{FF2B5EF4-FFF2-40B4-BE49-F238E27FC236}">
                              <a16:creationId xmlns:a16="http://schemas.microsoft.com/office/drawing/2014/main" id="{F23D585D-6434-794E-81CD-87326EF582EF}"/>
                            </a:ext>
                          </a:extLst>
                        </p:cNvPr>
                        <p:cNvSpPr>
                          <a:spLocks/>
                        </p:cNvSpPr>
                        <p:nvPr/>
                      </p:nvSpPr>
                      <p:spPr bwMode="auto">
                        <a:xfrm>
                          <a:off x="792" y="2333"/>
                          <a:ext cx="7" cy="92"/>
                        </a:xfrm>
                        <a:custGeom>
                          <a:avLst/>
                          <a:gdLst>
                            <a:gd name="T0" fmla="*/ 0 w 7"/>
                            <a:gd name="T1" fmla="*/ 0 h 92"/>
                            <a:gd name="T2" fmla="*/ 6 w 7"/>
                            <a:gd name="T3" fmla="*/ 0 h 92"/>
                            <a:gd name="T4" fmla="*/ 6 w 7"/>
                            <a:gd name="T5" fmla="*/ 91 h 92"/>
                            <a:gd name="T6" fmla="*/ 0 w 7"/>
                            <a:gd name="T7" fmla="*/ 91 h 92"/>
                            <a:gd name="T8" fmla="*/ 0 w 7"/>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2">
                              <a:moveTo>
                                <a:pt x="0" y="0"/>
                              </a:moveTo>
                              <a:lnTo>
                                <a:pt x="6" y="0"/>
                              </a:lnTo>
                              <a:lnTo>
                                <a:pt x="6"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8" name="Freeform 2299">
                          <a:extLst>
                            <a:ext uri="{FF2B5EF4-FFF2-40B4-BE49-F238E27FC236}">
                              <a16:creationId xmlns:a16="http://schemas.microsoft.com/office/drawing/2014/main" id="{C686D039-7BB0-C640-8EC6-4691982758F8}"/>
                            </a:ext>
                          </a:extLst>
                        </p:cNvPr>
                        <p:cNvSpPr>
                          <a:spLocks/>
                        </p:cNvSpPr>
                        <p:nvPr/>
                      </p:nvSpPr>
                      <p:spPr bwMode="auto">
                        <a:xfrm>
                          <a:off x="795"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29" name="Freeform 2300">
                          <a:extLst>
                            <a:ext uri="{FF2B5EF4-FFF2-40B4-BE49-F238E27FC236}">
                              <a16:creationId xmlns:a16="http://schemas.microsoft.com/office/drawing/2014/main" id="{50D07204-F052-9243-B574-99095E82FF33}"/>
                            </a:ext>
                          </a:extLst>
                        </p:cNvPr>
                        <p:cNvSpPr>
                          <a:spLocks/>
                        </p:cNvSpPr>
                        <p:nvPr/>
                      </p:nvSpPr>
                      <p:spPr bwMode="auto">
                        <a:xfrm>
                          <a:off x="799" y="2333"/>
                          <a:ext cx="5" cy="92"/>
                        </a:xfrm>
                        <a:custGeom>
                          <a:avLst/>
                          <a:gdLst>
                            <a:gd name="T0" fmla="*/ 0 w 5"/>
                            <a:gd name="T1" fmla="*/ 0 h 92"/>
                            <a:gd name="T2" fmla="*/ 4 w 5"/>
                            <a:gd name="T3" fmla="*/ 0 h 92"/>
                            <a:gd name="T4" fmla="*/ 4 w 5"/>
                            <a:gd name="T5" fmla="*/ 91 h 92"/>
                            <a:gd name="T6" fmla="*/ 0 w 5"/>
                            <a:gd name="T7" fmla="*/ 91 h 92"/>
                            <a:gd name="T8" fmla="*/ 0 w 5"/>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2">
                              <a:moveTo>
                                <a:pt x="0" y="0"/>
                              </a:moveTo>
                              <a:lnTo>
                                <a:pt x="4" y="0"/>
                              </a:lnTo>
                              <a:lnTo>
                                <a:pt x="4"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0" name="Freeform 2301">
                          <a:extLst>
                            <a:ext uri="{FF2B5EF4-FFF2-40B4-BE49-F238E27FC236}">
                              <a16:creationId xmlns:a16="http://schemas.microsoft.com/office/drawing/2014/main" id="{42CE00E6-BCBA-A546-9773-503BE8A05FF2}"/>
                            </a:ext>
                          </a:extLst>
                        </p:cNvPr>
                        <p:cNvSpPr>
                          <a:spLocks/>
                        </p:cNvSpPr>
                        <p:nvPr/>
                      </p:nvSpPr>
                      <p:spPr bwMode="auto">
                        <a:xfrm>
                          <a:off x="800"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1" name="Freeform 2302">
                          <a:extLst>
                            <a:ext uri="{FF2B5EF4-FFF2-40B4-BE49-F238E27FC236}">
                              <a16:creationId xmlns:a16="http://schemas.microsoft.com/office/drawing/2014/main" id="{BC312A38-BABE-484B-B24B-F199544F2A79}"/>
                            </a:ext>
                          </a:extLst>
                        </p:cNvPr>
                        <p:cNvSpPr>
                          <a:spLocks/>
                        </p:cNvSpPr>
                        <p:nvPr/>
                      </p:nvSpPr>
                      <p:spPr bwMode="auto">
                        <a:xfrm>
                          <a:off x="804" y="2333"/>
                          <a:ext cx="7" cy="92"/>
                        </a:xfrm>
                        <a:custGeom>
                          <a:avLst/>
                          <a:gdLst>
                            <a:gd name="T0" fmla="*/ 0 w 7"/>
                            <a:gd name="T1" fmla="*/ 0 h 92"/>
                            <a:gd name="T2" fmla="*/ 6 w 7"/>
                            <a:gd name="T3" fmla="*/ 0 h 92"/>
                            <a:gd name="T4" fmla="*/ 6 w 7"/>
                            <a:gd name="T5" fmla="*/ 91 h 92"/>
                            <a:gd name="T6" fmla="*/ 0 w 7"/>
                            <a:gd name="T7" fmla="*/ 91 h 92"/>
                            <a:gd name="T8" fmla="*/ 0 w 7"/>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2">
                              <a:moveTo>
                                <a:pt x="0" y="0"/>
                              </a:moveTo>
                              <a:lnTo>
                                <a:pt x="6" y="0"/>
                              </a:lnTo>
                              <a:lnTo>
                                <a:pt x="6"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2" name="Freeform 2303">
                          <a:extLst>
                            <a:ext uri="{FF2B5EF4-FFF2-40B4-BE49-F238E27FC236}">
                              <a16:creationId xmlns:a16="http://schemas.microsoft.com/office/drawing/2014/main" id="{8D46718B-43B4-D24C-94F6-BE5E88EA2CA6}"/>
                            </a:ext>
                          </a:extLst>
                        </p:cNvPr>
                        <p:cNvSpPr>
                          <a:spLocks/>
                        </p:cNvSpPr>
                        <p:nvPr/>
                      </p:nvSpPr>
                      <p:spPr bwMode="auto">
                        <a:xfrm>
                          <a:off x="807"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3" name="Freeform 2304">
                          <a:extLst>
                            <a:ext uri="{FF2B5EF4-FFF2-40B4-BE49-F238E27FC236}">
                              <a16:creationId xmlns:a16="http://schemas.microsoft.com/office/drawing/2014/main" id="{85A5798D-E79C-DF44-9DA8-A8958B3F32ED}"/>
                            </a:ext>
                          </a:extLst>
                        </p:cNvPr>
                        <p:cNvSpPr>
                          <a:spLocks/>
                        </p:cNvSpPr>
                        <p:nvPr/>
                      </p:nvSpPr>
                      <p:spPr bwMode="auto">
                        <a:xfrm>
                          <a:off x="811" y="2333"/>
                          <a:ext cx="4" cy="92"/>
                        </a:xfrm>
                        <a:custGeom>
                          <a:avLst/>
                          <a:gdLst>
                            <a:gd name="T0" fmla="*/ 0 w 4"/>
                            <a:gd name="T1" fmla="*/ 0 h 92"/>
                            <a:gd name="T2" fmla="*/ 3 w 4"/>
                            <a:gd name="T3" fmla="*/ 0 h 92"/>
                            <a:gd name="T4" fmla="*/ 3 w 4"/>
                            <a:gd name="T5" fmla="*/ 91 h 92"/>
                            <a:gd name="T6" fmla="*/ 0 w 4"/>
                            <a:gd name="T7" fmla="*/ 91 h 92"/>
                            <a:gd name="T8" fmla="*/ 0 w 4"/>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2">
                              <a:moveTo>
                                <a:pt x="0" y="0"/>
                              </a:moveTo>
                              <a:lnTo>
                                <a:pt x="3" y="0"/>
                              </a:lnTo>
                              <a:lnTo>
                                <a:pt x="3"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4" name="Freeform 2305">
                          <a:extLst>
                            <a:ext uri="{FF2B5EF4-FFF2-40B4-BE49-F238E27FC236}">
                              <a16:creationId xmlns:a16="http://schemas.microsoft.com/office/drawing/2014/main" id="{4BB96669-8923-9948-BB28-37602C2A8B9B}"/>
                            </a:ext>
                          </a:extLst>
                        </p:cNvPr>
                        <p:cNvSpPr>
                          <a:spLocks/>
                        </p:cNvSpPr>
                        <p:nvPr/>
                      </p:nvSpPr>
                      <p:spPr bwMode="auto">
                        <a:xfrm>
                          <a:off x="811" y="2338"/>
                          <a:ext cx="4" cy="80"/>
                        </a:xfrm>
                        <a:custGeom>
                          <a:avLst/>
                          <a:gdLst>
                            <a:gd name="T0" fmla="*/ 0 w 4"/>
                            <a:gd name="T1" fmla="*/ 0 h 80"/>
                            <a:gd name="T2" fmla="*/ 3 w 4"/>
                            <a:gd name="T3" fmla="*/ 0 h 80"/>
                            <a:gd name="T4" fmla="*/ 3 w 4"/>
                            <a:gd name="T5" fmla="*/ 79 h 80"/>
                            <a:gd name="T6" fmla="*/ 0 w 4"/>
                            <a:gd name="T7" fmla="*/ 79 h 80"/>
                            <a:gd name="T8" fmla="*/ 0 w 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0">
                              <a:moveTo>
                                <a:pt x="0" y="0"/>
                              </a:moveTo>
                              <a:lnTo>
                                <a:pt x="3" y="0"/>
                              </a:lnTo>
                              <a:lnTo>
                                <a:pt x="3"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5" name="Freeform 2306">
                          <a:extLst>
                            <a:ext uri="{FF2B5EF4-FFF2-40B4-BE49-F238E27FC236}">
                              <a16:creationId xmlns:a16="http://schemas.microsoft.com/office/drawing/2014/main" id="{422D2235-D721-5444-8085-15C21A7C2EAF}"/>
                            </a:ext>
                          </a:extLst>
                        </p:cNvPr>
                        <p:cNvSpPr>
                          <a:spLocks/>
                        </p:cNvSpPr>
                        <p:nvPr/>
                      </p:nvSpPr>
                      <p:spPr bwMode="auto">
                        <a:xfrm>
                          <a:off x="815" y="2333"/>
                          <a:ext cx="8" cy="92"/>
                        </a:xfrm>
                        <a:custGeom>
                          <a:avLst/>
                          <a:gdLst>
                            <a:gd name="T0" fmla="*/ 0 w 8"/>
                            <a:gd name="T1" fmla="*/ 0 h 92"/>
                            <a:gd name="T2" fmla="*/ 7 w 8"/>
                            <a:gd name="T3" fmla="*/ 0 h 92"/>
                            <a:gd name="T4" fmla="*/ 7 w 8"/>
                            <a:gd name="T5" fmla="*/ 91 h 92"/>
                            <a:gd name="T6" fmla="*/ 0 w 8"/>
                            <a:gd name="T7" fmla="*/ 91 h 92"/>
                            <a:gd name="T8" fmla="*/ 0 w 8"/>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2">
                              <a:moveTo>
                                <a:pt x="0" y="0"/>
                              </a:moveTo>
                              <a:lnTo>
                                <a:pt x="7" y="0"/>
                              </a:lnTo>
                              <a:lnTo>
                                <a:pt x="7"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6" name="Freeform 2307">
                          <a:extLst>
                            <a:ext uri="{FF2B5EF4-FFF2-40B4-BE49-F238E27FC236}">
                              <a16:creationId xmlns:a16="http://schemas.microsoft.com/office/drawing/2014/main" id="{F4950AFA-39CC-C147-89CB-4264EE4CB1C1}"/>
                            </a:ext>
                          </a:extLst>
                        </p:cNvPr>
                        <p:cNvSpPr>
                          <a:spLocks/>
                        </p:cNvSpPr>
                        <p:nvPr/>
                      </p:nvSpPr>
                      <p:spPr bwMode="auto">
                        <a:xfrm>
                          <a:off x="817" y="2338"/>
                          <a:ext cx="6" cy="80"/>
                        </a:xfrm>
                        <a:custGeom>
                          <a:avLst/>
                          <a:gdLst>
                            <a:gd name="T0" fmla="*/ 0 w 6"/>
                            <a:gd name="T1" fmla="*/ 0 h 80"/>
                            <a:gd name="T2" fmla="*/ 5 w 6"/>
                            <a:gd name="T3" fmla="*/ 0 h 80"/>
                            <a:gd name="T4" fmla="*/ 5 w 6"/>
                            <a:gd name="T5" fmla="*/ 79 h 80"/>
                            <a:gd name="T6" fmla="*/ 0 w 6"/>
                            <a:gd name="T7" fmla="*/ 79 h 80"/>
                            <a:gd name="T8" fmla="*/ 0 w 6"/>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0">
                              <a:moveTo>
                                <a:pt x="0" y="0"/>
                              </a:moveTo>
                              <a:lnTo>
                                <a:pt x="5" y="0"/>
                              </a:lnTo>
                              <a:lnTo>
                                <a:pt x="5" y="79"/>
                              </a:lnTo>
                              <a:lnTo>
                                <a:pt x="0" y="7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7" name="Freeform 2308">
                          <a:extLst>
                            <a:ext uri="{FF2B5EF4-FFF2-40B4-BE49-F238E27FC236}">
                              <a16:creationId xmlns:a16="http://schemas.microsoft.com/office/drawing/2014/main" id="{D9B83A34-A307-CA42-A6BA-5F6440563831}"/>
                            </a:ext>
                          </a:extLst>
                        </p:cNvPr>
                        <p:cNvSpPr>
                          <a:spLocks/>
                        </p:cNvSpPr>
                        <p:nvPr/>
                      </p:nvSpPr>
                      <p:spPr bwMode="auto">
                        <a:xfrm>
                          <a:off x="834" y="2333"/>
                          <a:ext cx="5" cy="92"/>
                        </a:xfrm>
                        <a:custGeom>
                          <a:avLst/>
                          <a:gdLst>
                            <a:gd name="T0" fmla="*/ 0 w 5"/>
                            <a:gd name="T1" fmla="*/ 0 h 92"/>
                            <a:gd name="T2" fmla="*/ 4 w 5"/>
                            <a:gd name="T3" fmla="*/ 0 h 92"/>
                            <a:gd name="T4" fmla="*/ 4 w 5"/>
                            <a:gd name="T5" fmla="*/ 91 h 92"/>
                            <a:gd name="T6" fmla="*/ 0 w 5"/>
                            <a:gd name="T7" fmla="*/ 91 h 92"/>
                            <a:gd name="T8" fmla="*/ 0 w 5"/>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2">
                              <a:moveTo>
                                <a:pt x="0" y="0"/>
                              </a:moveTo>
                              <a:lnTo>
                                <a:pt x="4" y="0"/>
                              </a:lnTo>
                              <a:lnTo>
                                <a:pt x="4"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8" name="Freeform 2309">
                          <a:extLst>
                            <a:ext uri="{FF2B5EF4-FFF2-40B4-BE49-F238E27FC236}">
                              <a16:creationId xmlns:a16="http://schemas.microsoft.com/office/drawing/2014/main" id="{6C9F01CA-3753-6348-9049-77B78D163F3F}"/>
                            </a:ext>
                          </a:extLst>
                        </p:cNvPr>
                        <p:cNvSpPr>
                          <a:spLocks/>
                        </p:cNvSpPr>
                        <p:nvPr/>
                      </p:nvSpPr>
                      <p:spPr bwMode="auto">
                        <a:xfrm>
                          <a:off x="835" y="2338"/>
                          <a:ext cx="4" cy="21"/>
                        </a:xfrm>
                        <a:custGeom>
                          <a:avLst/>
                          <a:gdLst>
                            <a:gd name="T0" fmla="*/ 0 w 4"/>
                            <a:gd name="T1" fmla="*/ 0 h 21"/>
                            <a:gd name="T2" fmla="*/ 3 w 4"/>
                            <a:gd name="T3" fmla="*/ 0 h 21"/>
                            <a:gd name="T4" fmla="*/ 3 w 4"/>
                            <a:gd name="T5" fmla="*/ 20 h 21"/>
                            <a:gd name="T6" fmla="*/ 0 w 4"/>
                            <a:gd name="T7" fmla="*/ 20 h 21"/>
                            <a:gd name="T8" fmla="*/ 0 w 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1">
                              <a:moveTo>
                                <a:pt x="0" y="0"/>
                              </a:moveTo>
                              <a:lnTo>
                                <a:pt x="3" y="0"/>
                              </a:lnTo>
                              <a:lnTo>
                                <a:pt x="3"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39" name="Freeform 2310">
                          <a:extLst>
                            <a:ext uri="{FF2B5EF4-FFF2-40B4-BE49-F238E27FC236}">
                              <a16:creationId xmlns:a16="http://schemas.microsoft.com/office/drawing/2014/main" id="{E6CA321B-A5F6-A04E-A6DD-EC4EF2791A85}"/>
                            </a:ext>
                          </a:extLst>
                        </p:cNvPr>
                        <p:cNvSpPr>
                          <a:spLocks/>
                        </p:cNvSpPr>
                        <p:nvPr/>
                      </p:nvSpPr>
                      <p:spPr bwMode="auto">
                        <a:xfrm>
                          <a:off x="834" y="2375"/>
                          <a:ext cx="5" cy="1"/>
                        </a:xfrm>
                        <a:custGeom>
                          <a:avLst/>
                          <a:gdLst>
                            <a:gd name="T0" fmla="*/ 0 w 5"/>
                            <a:gd name="T1" fmla="*/ 0 h 1"/>
                            <a:gd name="T2" fmla="*/ 4 w 5"/>
                            <a:gd name="T3" fmla="*/ 0 h 1"/>
                            <a:gd name="T4" fmla="*/ 0 60000 65536"/>
                            <a:gd name="T5" fmla="*/ 0 60000 65536"/>
                          </a:gdLst>
                          <a:ahLst/>
                          <a:cxnLst>
                            <a:cxn ang="T4">
                              <a:pos x="T0" y="T1"/>
                            </a:cxn>
                            <a:cxn ang="T5">
                              <a:pos x="T2" y="T3"/>
                            </a:cxn>
                          </a:cxnLst>
                          <a:rect l="0" t="0" r="r" b="b"/>
                          <a:pathLst>
                            <a:path w="5" h="1">
                              <a:moveTo>
                                <a:pt x="0" y="0"/>
                              </a:moveTo>
                              <a:lnTo>
                                <a:pt x="4"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0" name="Freeform 2311">
                          <a:extLst>
                            <a:ext uri="{FF2B5EF4-FFF2-40B4-BE49-F238E27FC236}">
                              <a16:creationId xmlns:a16="http://schemas.microsoft.com/office/drawing/2014/main" id="{2C0CE08C-36A0-7F49-A912-57506D6DD800}"/>
                            </a:ext>
                          </a:extLst>
                        </p:cNvPr>
                        <p:cNvSpPr>
                          <a:spLocks/>
                        </p:cNvSpPr>
                        <p:nvPr/>
                      </p:nvSpPr>
                      <p:spPr bwMode="auto">
                        <a:xfrm>
                          <a:off x="827" y="2333"/>
                          <a:ext cx="7" cy="92"/>
                        </a:xfrm>
                        <a:custGeom>
                          <a:avLst/>
                          <a:gdLst>
                            <a:gd name="T0" fmla="*/ 0 w 7"/>
                            <a:gd name="T1" fmla="*/ 0 h 92"/>
                            <a:gd name="T2" fmla="*/ 6 w 7"/>
                            <a:gd name="T3" fmla="*/ 0 h 92"/>
                            <a:gd name="T4" fmla="*/ 6 w 7"/>
                            <a:gd name="T5" fmla="*/ 91 h 92"/>
                            <a:gd name="T6" fmla="*/ 0 w 7"/>
                            <a:gd name="T7" fmla="*/ 91 h 92"/>
                            <a:gd name="T8" fmla="*/ 0 w 7"/>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2">
                              <a:moveTo>
                                <a:pt x="0" y="0"/>
                              </a:moveTo>
                              <a:lnTo>
                                <a:pt x="6" y="0"/>
                              </a:lnTo>
                              <a:lnTo>
                                <a:pt x="6"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1" name="Freeform 2312">
                          <a:extLst>
                            <a:ext uri="{FF2B5EF4-FFF2-40B4-BE49-F238E27FC236}">
                              <a16:creationId xmlns:a16="http://schemas.microsoft.com/office/drawing/2014/main" id="{1237D3A5-E68B-9F40-87F1-0512CEA94784}"/>
                            </a:ext>
                          </a:extLst>
                        </p:cNvPr>
                        <p:cNvSpPr>
                          <a:spLocks/>
                        </p:cNvSpPr>
                        <p:nvPr/>
                      </p:nvSpPr>
                      <p:spPr bwMode="auto">
                        <a:xfrm>
                          <a:off x="830" y="2338"/>
                          <a:ext cx="4" cy="21"/>
                        </a:xfrm>
                        <a:custGeom>
                          <a:avLst/>
                          <a:gdLst>
                            <a:gd name="T0" fmla="*/ 0 w 4"/>
                            <a:gd name="T1" fmla="*/ 0 h 21"/>
                            <a:gd name="T2" fmla="*/ 3 w 4"/>
                            <a:gd name="T3" fmla="*/ 0 h 21"/>
                            <a:gd name="T4" fmla="*/ 3 w 4"/>
                            <a:gd name="T5" fmla="*/ 20 h 21"/>
                            <a:gd name="T6" fmla="*/ 0 w 4"/>
                            <a:gd name="T7" fmla="*/ 20 h 21"/>
                            <a:gd name="T8" fmla="*/ 0 w 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1">
                              <a:moveTo>
                                <a:pt x="0" y="0"/>
                              </a:moveTo>
                              <a:lnTo>
                                <a:pt x="3" y="0"/>
                              </a:lnTo>
                              <a:lnTo>
                                <a:pt x="3"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2" name="Freeform 2313">
                          <a:extLst>
                            <a:ext uri="{FF2B5EF4-FFF2-40B4-BE49-F238E27FC236}">
                              <a16:creationId xmlns:a16="http://schemas.microsoft.com/office/drawing/2014/main" id="{AFA73BE8-4C1E-874C-8A19-9834FA63ECE0}"/>
                            </a:ext>
                          </a:extLst>
                        </p:cNvPr>
                        <p:cNvSpPr>
                          <a:spLocks/>
                        </p:cNvSpPr>
                        <p:nvPr/>
                      </p:nvSpPr>
                      <p:spPr bwMode="auto">
                        <a:xfrm>
                          <a:off x="827" y="2375"/>
                          <a:ext cx="7" cy="1"/>
                        </a:xfrm>
                        <a:custGeom>
                          <a:avLst/>
                          <a:gdLst>
                            <a:gd name="T0" fmla="*/ 0 w 7"/>
                            <a:gd name="T1" fmla="*/ 0 h 1"/>
                            <a:gd name="T2" fmla="*/ 6 w 7"/>
                            <a:gd name="T3" fmla="*/ 0 h 1"/>
                            <a:gd name="T4" fmla="*/ 0 60000 65536"/>
                            <a:gd name="T5" fmla="*/ 0 60000 65536"/>
                          </a:gdLst>
                          <a:ahLst/>
                          <a:cxnLst>
                            <a:cxn ang="T4">
                              <a:pos x="T0" y="T1"/>
                            </a:cxn>
                            <a:cxn ang="T5">
                              <a:pos x="T2" y="T3"/>
                            </a:cxn>
                          </a:cxnLst>
                          <a:rect l="0" t="0" r="r" b="b"/>
                          <a:pathLst>
                            <a:path w="7" h="1">
                              <a:moveTo>
                                <a:pt x="0" y="0"/>
                              </a:moveTo>
                              <a:lnTo>
                                <a:pt x="6"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3" name="Freeform 2314">
                          <a:extLst>
                            <a:ext uri="{FF2B5EF4-FFF2-40B4-BE49-F238E27FC236}">
                              <a16:creationId xmlns:a16="http://schemas.microsoft.com/office/drawing/2014/main" id="{3064407D-5171-104F-BB60-5270895AA799}"/>
                            </a:ext>
                          </a:extLst>
                        </p:cNvPr>
                        <p:cNvSpPr>
                          <a:spLocks/>
                        </p:cNvSpPr>
                        <p:nvPr/>
                      </p:nvSpPr>
                      <p:spPr bwMode="auto">
                        <a:xfrm>
                          <a:off x="822" y="2333"/>
                          <a:ext cx="5" cy="92"/>
                        </a:xfrm>
                        <a:custGeom>
                          <a:avLst/>
                          <a:gdLst>
                            <a:gd name="T0" fmla="*/ 0 w 5"/>
                            <a:gd name="T1" fmla="*/ 0 h 92"/>
                            <a:gd name="T2" fmla="*/ 4 w 5"/>
                            <a:gd name="T3" fmla="*/ 0 h 92"/>
                            <a:gd name="T4" fmla="*/ 4 w 5"/>
                            <a:gd name="T5" fmla="*/ 91 h 92"/>
                            <a:gd name="T6" fmla="*/ 0 w 5"/>
                            <a:gd name="T7" fmla="*/ 91 h 92"/>
                            <a:gd name="T8" fmla="*/ 0 w 5"/>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2">
                              <a:moveTo>
                                <a:pt x="0" y="0"/>
                              </a:moveTo>
                              <a:lnTo>
                                <a:pt x="4" y="0"/>
                              </a:lnTo>
                              <a:lnTo>
                                <a:pt x="4"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4" name="Freeform 2315">
                          <a:extLst>
                            <a:ext uri="{FF2B5EF4-FFF2-40B4-BE49-F238E27FC236}">
                              <a16:creationId xmlns:a16="http://schemas.microsoft.com/office/drawing/2014/main" id="{8DE5BC6C-AF51-EA49-9CB0-BB2D4BA65A65}"/>
                            </a:ext>
                          </a:extLst>
                        </p:cNvPr>
                        <p:cNvSpPr>
                          <a:spLocks/>
                        </p:cNvSpPr>
                        <p:nvPr/>
                      </p:nvSpPr>
                      <p:spPr bwMode="auto">
                        <a:xfrm>
                          <a:off x="824" y="2338"/>
                          <a:ext cx="3" cy="21"/>
                        </a:xfrm>
                        <a:custGeom>
                          <a:avLst/>
                          <a:gdLst>
                            <a:gd name="T0" fmla="*/ 0 w 3"/>
                            <a:gd name="T1" fmla="*/ 0 h 21"/>
                            <a:gd name="T2" fmla="*/ 2 w 3"/>
                            <a:gd name="T3" fmla="*/ 0 h 21"/>
                            <a:gd name="T4" fmla="*/ 2 w 3"/>
                            <a:gd name="T5" fmla="*/ 20 h 21"/>
                            <a:gd name="T6" fmla="*/ 0 w 3"/>
                            <a:gd name="T7" fmla="*/ 20 h 21"/>
                            <a:gd name="T8" fmla="*/ 0 w 3"/>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1">
                              <a:moveTo>
                                <a:pt x="0" y="0"/>
                              </a:moveTo>
                              <a:lnTo>
                                <a:pt x="2" y="0"/>
                              </a:lnTo>
                              <a:lnTo>
                                <a:pt x="2"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5" name="Freeform 2316">
                          <a:extLst>
                            <a:ext uri="{FF2B5EF4-FFF2-40B4-BE49-F238E27FC236}">
                              <a16:creationId xmlns:a16="http://schemas.microsoft.com/office/drawing/2014/main" id="{F2968C2C-EB1E-F74D-90AB-FDEA94855103}"/>
                            </a:ext>
                          </a:extLst>
                        </p:cNvPr>
                        <p:cNvSpPr>
                          <a:spLocks/>
                        </p:cNvSpPr>
                        <p:nvPr/>
                      </p:nvSpPr>
                      <p:spPr bwMode="auto">
                        <a:xfrm>
                          <a:off x="822" y="2375"/>
                          <a:ext cx="5" cy="1"/>
                        </a:xfrm>
                        <a:custGeom>
                          <a:avLst/>
                          <a:gdLst>
                            <a:gd name="T0" fmla="*/ 0 w 5"/>
                            <a:gd name="T1" fmla="*/ 0 h 1"/>
                            <a:gd name="T2" fmla="*/ 4 w 5"/>
                            <a:gd name="T3" fmla="*/ 0 h 1"/>
                            <a:gd name="T4" fmla="*/ 0 60000 65536"/>
                            <a:gd name="T5" fmla="*/ 0 60000 65536"/>
                          </a:gdLst>
                          <a:ahLst/>
                          <a:cxnLst>
                            <a:cxn ang="T4">
                              <a:pos x="T0" y="T1"/>
                            </a:cxn>
                            <a:cxn ang="T5">
                              <a:pos x="T2" y="T3"/>
                            </a:cxn>
                          </a:cxnLst>
                          <a:rect l="0" t="0" r="r" b="b"/>
                          <a:pathLst>
                            <a:path w="5" h="1">
                              <a:moveTo>
                                <a:pt x="0" y="0"/>
                              </a:moveTo>
                              <a:lnTo>
                                <a:pt x="4"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6" name="Freeform 2317">
                          <a:extLst>
                            <a:ext uri="{FF2B5EF4-FFF2-40B4-BE49-F238E27FC236}">
                              <a16:creationId xmlns:a16="http://schemas.microsoft.com/office/drawing/2014/main" id="{EE0FC251-1DF2-E849-8CEC-52DBC04908C1}"/>
                            </a:ext>
                          </a:extLst>
                        </p:cNvPr>
                        <p:cNvSpPr>
                          <a:spLocks/>
                        </p:cNvSpPr>
                        <p:nvPr/>
                      </p:nvSpPr>
                      <p:spPr bwMode="auto">
                        <a:xfrm>
                          <a:off x="775" y="2333"/>
                          <a:ext cx="5" cy="92"/>
                        </a:xfrm>
                        <a:custGeom>
                          <a:avLst/>
                          <a:gdLst>
                            <a:gd name="T0" fmla="*/ 0 w 5"/>
                            <a:gd name="T1" fmla="*/ 0 h 92"/>
                            <a:gd name="T2" fmla="*/ 4 w 5"/>
                            <a:gd name="T3" fmla="*/ 0 h 92"/>
                            <a:gd name="T4" fmla="*/ 4 w 5"/>
                            <a:gd name="T5" fmla="*/ 91 h 92"/>
                            <a:gd name="T6" fmla="*/ 0 w 5"/>
                            <a:gd name="T7" fmla="*/ 91 h 92"/>
                            <a:gd name="T8" fmla="*/ 0 w 5"/>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2">
                              <a:moveTo>
                                <a:pt x="0" y="0"/>
                              </a:moveTo>
                              <a:lnTo>
                                <a:pt x="4" y="0"/>
                              </a:lnTo>
                              <a:lnTo>
                                <a:pt x="4"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7" name="Freeform 2318">
                          <a:extLst>
                            <a:ext uri="{FF2B5EF4-FFF2-40B4-BE49-F238E27FC236}">
                              <a16:creationId xmlns:a16="http://schemas.microsoft.com/office/drawing/2014/main" id="{F613E767-1A02-6747-A55D-07F0FB242AD5}"/>
                            </a:ext>
                          </a:extLst>
                        </p:cNvPr>
                        <p:cNvSpPr>
                          <a:spLocks/>
                        </p:cNvSpPr>
                        <p:nvPr/>
                      </p:nvSpPr>
                      <p:spPr bwMode="auto">
                        <a:xfrm>
                          <a:off x="769" y="2333"/>
                          <a:ext cx="6" cy="92"/>
                        </a:xfrm>
                        <a:custGeom>
                          <a:avLst/>
                          <a:gdLst>
                            <a:gd name="T0" fmla="*/ 0 w 6"/>
                            <a:gd name="T1" fmla="*/ 0 h 92"/>
                            <a:gd name="T2" fmla="*/ 5 w 6"/>
                            <a:gd name="T3" fmla="*/ 0 h 92"/>
                            <a:gd name="T4" fmla="*/ 5 w 6"/>
                            <a:gd name="T5" fmla="*/ 91 h 92"/>
                            <a:gd name="T6" fmla="*/ 0 w 6"/>
                            <a:gd name="T7" fmla="*/ 91 h 92"/>
                            <a:gd name="T8" fmla="*/ 0 w 6"/>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2">
                              <a:moveTo>
                                <a:pt x="0" y="0"/>
                              </a:moveTo>
                              <a:lnTo>
                                <a:pt x="5" y="0"/>
                              </a:lnTo>
                              <a:lnTo>
                                <a:pt x="5"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8" name="Freeform 2319">
                          <a:extLst>
                            <a:ext uri="{FF2B5EF4-FFF2-40B4-BE49-F238E27FC236}">
                              <a16:creationId xmlns:a16="http://schemas.microsoft.com/office/drawing/2014/main" id="{B8A7ABBC-EE40-C04F-8562-168D4D41FEEC}"/>
                            </a:ext>
                          </a:extLst>
                        </p:cNvPr>
                        <p:cNvSpPr>
                          <a:spLocks/>
                        </p:cNvSpPr>
                        <p:nvPr/>
                      </p:nvSpPr>
                      <p:spPr bwMode="auto">
                        <a:xfrm>
                          <a:off x="751" y="2333"/>
                          <a:ext cx="13" cy="92"/>
                        </a:xfrm>
                        <a:custGeom>
                          <a:avLst/>
                          <a:gdLst>
                            <a:gd name="T0" fmla="*/ 0 w 13"/>
                            <a:gd name="T1" fmla="*/ 0 h 92"/>
                            <a:gd name="T2" fmla="*/ 12 w 13"/>
                            <a:gd name="T3" fmla="*/ 0 h 92"/>
                            <a:gd name="T4" fmla="*/ 12 w 13"/>
                            <a:gd name="T5" fmla="*/ 91 h 92"/>
                            <a:gd name="T6" fmla="*/ 0 w 13"/>
                            <a:gd name="T7" fmla="*/ 91 h 92"/>
                            <a:gd name="T8" fmla="*/ 0 w 13"/>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92">
                              <a:moveTo>
                                <a:pt x="0" y="0"/>
                              </a:moveTo>
                              <a:lnTo>
                                <a:pt x="12" y="0"/>
                              </a:lnTo>
                              <a:lnTo>
                                <a:pt x="12"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49" name="Freeform 2320">
                          <a:extLst>
                            <a:ext uri="{FF2B5EF4-FFF2-40B4-BE49-F238E27FC236}">
                              <a16:creationId xmlns:a16="http://schemas.microsoft.com/office/drawing/2014/main" id="{07E2A137-9B7F-D14B-8E31-A51F18087D30}"/>
                            </a:ext>
                          </a:extLst>
                        </p:cNvPr>
                        <p:cNvSpPr>
                          <a:spLocks/>
                        </p:cNvSpPr>
                        <p:nvPr/>
                      </p:nvSpPr>
                      <p:spPr bwMode="auto">
                        <a:xfrm>
                          <a:off x="757" y="2375"/>
                          <a:ext cx="7" cy="50"/>
                        </a:xfrm>
                        <a:custGeom>
                          <a:avLst/>
                          <a:gdLst>
                            <a:gd name="T0" fmla="*/ 0 w 7"/>
                            <a:gd name="T1" fmla="*/ 49 h 50"/>
                            <a:gd name="T2" fmla="*/ 0 w 7"/>
                            <a:gd name="T3" fmla="*/ 0 h 50"/>
                            <a:gd name="T4" fmla="*/ 6 w 7"/>
                            <a:gd name="T5" fmla="*/ 0 h 50"/>
                            <a:gd name="T6" fmla="*/ 0 60000 65536"/>
                            <a:gd name="T7" fmla="*/ 0 60000 65536"/>
                            <a:gd name="T8" fmla="*/ 0 60000 65536"/>
                          </a:gdLst>
                          <a:ahLst/>
                          <a:cxnLst>
                            <a:cxn ang="T6">
                              <a:pos x="T0" y="T1"/>
                            </a:cxn>
                            <a:cxn ang="T7">
                              <a:pos x="T2" y="T3"/>
                            </a:cxn>
                            <a:cxn ang="T8">
                              <a:pos x="T4" y="T5"/>
                            </a:cxn>
                          </a:cxnLst>
                          <a:rect l="0" t="0" r="r" b="b"/>
                          <a:pathLst>
                            <a:path w="7" h="50">
                              <a:moveTo>
                                <a:pt x="0" y="49"/>
                              </a:moveTo>
                              <a:lnTo>
                                <a:pt x="0" y="0"/>
                              </a:lnTo>
                              <a:lnTo>
                                <a:pt x="6" y="0"/>
                              </a:lnTo>
                            </a:path>
                          </a:pathLst>
                        </a:custGeom>
                        <a:solidFill>
                          <a:schemeClr val="tx1"/>
                        </a:solidFill>
                        <a:ln w="25400" cap="rnd" cmpd="sng">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0" name="Freeform 2321">
                          <a:extLst>
                            <a:ext uri="{FF2B5EF4-FFF2-40B4-BE49-F238E27FC236}">
                              <a16:creationId xmlns:a16="http://schemas.microsoft.com/office/drawing/2014/main" id="{02BFFBCD-A818-0E49-9A59-44B0A536CB84}"/>
                            </a:ext>
                          </a:extLst>
                        </p:cNvPr>
                        <p:cNvSpPr>
                          <a:spLocks/>
                        </p:cNvSpPr>
                        <p:nvPr/>
                      </p:nvSpPr>
                      <p:spPr bwMode="auto">
                        <a:xfrm>
                          <a:off x="746" y="2333"/>
                          <a:ext cx="6" cy="92"/>
                        </a:xfrm>
                        <a:custGeom>
                          <a:avLst/>
                          <a:gdLst>
                            <a:gd name="T0" fmla="*/ 0 w 6"/>
                            <a:gd name="T1" fmla="*/ 0 h 92"/>
                            <a:gd name="T2" fmla="*/ 5 w 6"/>
                            <a:gd name="T3" fmla="*/ 0 h 92"/>
                            <a:gd name="T4" fmla="*/ 5 w 6"/>
                            <a:gd name="T5" fmla="*/ 91 h 92"/>
                            <a:gd name="T6" fmla="*/ 0 w 6"/>
                            <a:gd name="T7" fmla="*/ 91 h 92"/>
                            <a:gd name="T8" fmla="*/ 0 w 6"/>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2">
                              <a:moveTo>
                                <a:pt x="0" y="0"/>
                              </a:moveTo>
                              <a:lnTo>
                                <a:pt x="5" y="0"/>
                              </a:lnTo>
                              <a:lnTo>
                                <a:pt x="5" y="91"/>
                              </a:lnTo>
                              <a:lnTo>
                                <a:pt x="0" y="91"/>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1" name="Freeform 2322">
                          <a:extLst>
                            <a:ext uri="{FF2B5EF4-FFF2-40B4-BE49-F238E27FC236}">
                              <a16:creationId xmlns:a16="http://schemas.microsoft.com/office/drawing/2014/main" id="{E7AD8A5E-1C1E-6F4F-AE38-903882C5ED28}"/>
                            </a:ext>
                          </a:extLst>
                        </p:cNvPr>
                        <p:cNvSpPr>
                          <a:spLocks/>
                        </p:cNvSpPr>
                        <p:nvPr/>
                      </p:nvSpPr>
                      <p:spPr bwMode="auto">
                        <a:xfrm>
                          <a:off x="765" y="2338"/>
                          <a:ext cx="5" cy="21"/>
                        </a:xfrm>
                        <a:custGeom>
                          <a:avLst/>
                          <a:gdLst>
                            <a:gd name="T0" fmla="*/ 0 w 5"/>
                            <a:gd name="T1" fmla="*/ 0 h 21"/>
                            <a:gd name="T2" fmla="*/ 4 w 5"/>
                            <a:gd name="T3" fmla="*/ 0 h 21"/>
                            <a:gd name="T4" fmla="*/ 4 w 5"/>
                            <a:gd name="T5" fmla="*/ 20 h 21"/>
                            <a:gd name="T6" fmla="*/ 0 w 5"/>
                            <a:gd name="T7" fmla="*/ 20 h 21"/>
                            <a:gd name="T8" fmla="*/ 0 w 5"/>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1">
                              <a:moveTo>
                                <a:pt x="0" y="0"/>
                              </a:moveTo>
                              <a:lnTo>
                                <a:pt x="4" y="0"/>
                              </a:lnTo>
                              <a:lnTo>
                                <a:pt x="4"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2" name="Freeform 2323">
                          <a:extLst>
                            <a:ext uri="{FF2B5EF4-FFF2-40B4-BE49-F238E27FC236}">
                              <a16:creationId xmlns:a16="http://schemas.microsoft.com/office/drawing/2014/main" id="{B1B1E825-02D5-DA42-BB7A-CAFAA928BDE7}"/>
                            </a:ext>
                          </a:extLst>
                        </p:cNvPr>
                        <p:cNvSpPr>
                          <a:spLocks/>
                        </p:cNvSpPr>
                        <p:nvPr/>
                      </p:nvSpPr>
                      <p:spPr bwMode="auto">
                        <a:xfrm>
                          <a:off x="765" y="2361"/>
                          <a:ext cx="5" cy="6"/>
                        </a:xfrm>
                        <a:custGeom>
                          <a:avLst/>
                          <a:gdLst>
                            <a:gd name="T0" fmla="*/ 0 w 5"/>
                            <a:gd name="T1" fmla="*/ 5 h 6"/>
                            <a:gd name="T2" fmla="*/ 4 w 5"/>
                            <a:gd name="T3" fmla="*/ 5 h 6"/>
                            <a:gd name="T4" fmla="*/ 4 w 5"/>
                            <a:gd name="T5" fmla="*/ 0 h 6"/>
                            <a:gd name="T6" fmla="*/ 0 w 5"/>
                            <a:gd name="T7" fmla="*/ 0 h 6"/>
                            <a:gd name="T8" fmla="*/ 0 w 5"/>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5"/>
                              </a:moveTo>
                              <a:lnTo>
                                <a:pt x="4" y="5"/>
                              </a:lnTo>
                              <a:lnTo>
                                <a:pt x="4"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3" name="Freeform 2324">
                          <a:extLst>
                            <a:ext uri="{FF2B5EF4-FFF2-40B4-BE49-F238E27FC236}">
                              <a16:creationId xmlns:a16="http://schemas.microsoft.com/office/drawing/2014/main" id="{4D14C874-A37B-6A40-A5FF-21FF7F1B48BB}"/>
                            </a:ext>
                          </a:extLst>
                        </p:cNvPr>
                        <p:cNvSpPr>
                          <a:spLocks/>
                        </p:cNvSpPr>
                        <p:nvPr/>
                      </p:nvSpPr>
                      <p:spPr bwMode="auto">
                        <a:xfrm>
                          <a:off x="763" y="2375"/>
                          <a:ext cx="7" cy="1"/>
                        </a:xfrm>
                        <a:custGeom>
                          <a:avLst/>
                          <a:gdLst>
                            <a:gd name="T0" fmla="*/ 0 w 7"/>
                            <a:gd name="T1" fmla="*/ 0 h 1"/>
                            <a:gd name="T2" fmla="*/ 6 w 7"/>
                            <a:gd name="T3" fmla="*/ 0 h 1"/>
                            <a:gd name="T4" fmla="*/ 0 60000 65536"/>
                            <a:gd name="T5" fmla="*/ 0 60000 65536"/>
                          </a:gdLst>
                          <a:ahLst/>
                          <a:cxnLst>
                            <a:cxn ang="T4">
                              <a:pos x="T0" y="T1"/>
                            </a:cxn>
                            <a:cxn ang="T5">
                              <a:pos x="T2" y="T3"/>
                            </a:cxn>
                          </a:cxnLst>
                          <a:rect l="0" t="0" r="r" b="b"/>
                          <a:pathLst>
                            <a:path w="7" h="1">
                              <a:moveTo>
                                <a:pt x="0" y="0"/>
                              </a:moveTo>
                              <a:lnTo>
                                <a:pt x="6"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4" name="Freeform 2325">
                          <a:extLst>
                            <a:ext uri="{FF2B5EF4-FFF2-40B4-BE49-F238E27FC236}">
                              <a16:creationId xmlns:a16="http://schemas.microsoft.com/office/drawing/2014/main" id="{E7B4D5E8-821E-1C43-BE23-650807F2229D}"/>
                            </a:ext>
                          </a:extLst>
                        </p:cNvPr>
                        <p:cNvSpPr>
                          <a:spLocks/>
                        </p:cNvSpPr>
                        <p:nvPr/>
                      </p:nvSpPr>
                      <p:spPr bwMode="auto">
                        <a:xfrm>
                          <a:off x="777" y="2338"/>
                          <a:ext cx="5" cy="21"/>
                        </a:xfrm>
                        <a:custGeom>
                          <a:avLst/>
                          <a:gdLst>
                            <a:gd name="T0" fmla="*/ 0 w 5"/>
                            <a:gd name="T1" fmla="*/ 0 h 21"/>
                            <a:gd name="T2" fmla="*/ 4 w 5"/>
                            <a:gd name="T3" fmla="*/ 0 h 21"/>
                            <a:gd name="T4" fmla="*/ 4 w 5"/>
                            <a:gd name="T5" fmla="*/ 20 h 21"/>
                            <a:gd name="T6" fmla="*/ 0 w 5"/>
                            <a:gd name="T7" fmla="*/ 20 h 21"/>
                            <a:gd name="T8" fmla="*/ 0 w 5"/>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1">
                              <a:moveTo>
                                <a:pt x="0" y="0"/>
                              </a:moveTo>
                              <a:lnTo>
                                <a:pt x="4" y="0"/>
                              </a:lnTo>
                              <a:lnTo>
                                <a:pt x="4"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5" name="Freeform 2326">
                          <a:extLst>
                            <a:ext uri="{FF2B5EF4-FFF2-40B4-BE49-F238E27FC236}">
                              <a16:creationId xmlns:a16="http://schemas.microsoft.com/office/drawing/2014/main" id="{51C4BCD2-49E4-0846-BD72-D14AB04CC7BB}"/>
                            </a:ext>
                          </a:extLst>
                        </p:cNvPr>
                        <p:cNvSpPr>
                          <a:spLocks/>
                        </p:cNvSpPr>
                        <p:nvPr/>
                      </p:nvSpPr>
                      <p:spPr bwMode="auto">
                        <a:xfrm>
                          <a:off x="775" y="2375"/>
                          <a:ext cx="7" cy="1"/>
                        </a:xfrm>
                        <a:custGeom>
                          <a:avLst/>
                          <a:gdLst>
                            <a:gd name="T0" fmla="*/ 0 w 7"/>
                            <a:gd name="T1" fmla="*/ 0 h 1"/>
                            <a:gd name="T2" fmla="*/ 6 w 7"/>
                            <a:gd name="T3" fmla="*/ 0 h 1"/>
                            <a:gd name="T4" fmla="*/ 0 60000 65536"/>
                            <a:gd name="T5" fmla="*/ 0 60000 65536"/>
                          </a:gdLst>
                          <a:ahLst/>
                          <a:cxnLst>
                            <a:cxn ang="T4">
                              <a:pos x="T0" y="T1"/>
                            </a:cxn>
                            <a:cxn ang="T5">
                              <a:pos x="T2" y="T3"/>
                            </a:cxn>
                          </a:cxnLst>
                          <a:rect l="0" t="0" r="r" b="b"/>
                          <a:pathLst>
                            <a:path w="7" h="1">
                              <a:moveTo>
                                <a:pt x="0" y="0"/>
                              </a:moveTo>
                              <a:lnTo>
                                <a:pt x="6"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6" name="Freeform 2327">
                          <a:extLst>
                            <a:ext uri="{FF2B5EF4-FFF2-40B4-BE49-F238E27FC236}">
                              <a16:creationId xmlns:a16="http://schemas.microsoft.com/office/drawing/2014/main" id="{D0E9DFCE-85ED-AC46-BF37-2CBC1143B7D6}"/>
                            </a:ext>
                          </a:extLst>
                        </p:cNvPr>
                        <p:cNvSpPr>
                          <a:spLocks/>
                        </p:cNvSpPr>
                        <p:nvPr/>
                      </p:nvSpPr>
                      <p:spPr bwMode="auto">
                        <a:xfrm>
                          <a:off x="771" y="2338"/>
                          <a:ext cx="4" cy="21"/>
                        </a:xfrm>
                        <a:custGeom>
                          <a:avLst/>
                          <a:gdLst>
                            <a:gd name="T0" fmla="*/ 0 w 4"/>
                            <a:gd name="T1" fmla="*/ 0 h 21"/>
                            <a:gd name="T2" fmla="*/ 3 w 4"/>
                            <a:gd name="T3" fmla="*/ 0 h 21"/>
                            <a:gd name="T4" fmla="*/ 3 w 4"/>
                            <a:gd name="T5" fmla="*/ 20 h 21"/>
                            <a:gd name="T6" fmla="*/ 0 w 4"/>
                            <a:gd name="T7" fmla="*/ 20 h 21"/>
                            <a:gd name="T8" fmla="*/ 0 w 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1">
                              <a:moveTo>
                                <a:pt x="0" y="0"/>
                              </a:moveTo>
                              <a:lnTo>
                                <a:pt x="3" y="0"/>
                              </a:lnTo>
                              <a:lnTo>
                                <a:pt x="3"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7" name="Freeform 2328">
                          <a:extLst>
                            <a:ext uri="{FF2B5EF4-FFF2-40B4-BE49-F238E27FC236}">
                              <a16:creationId xmlns:a16="http://schemas.microsoft.com/office/drawing/2014/main" id="{C2BC6B2E-6578-6945-BC18-EAC25B30C2E3}"/>
                            </a:ext>
                          </a:extLst>
                        </p:cNvPr>
                        <p:cNvSpPr>
                          <a:spLocks/>
                        </p:cNvSpPr>
                        <p:nvPr/>
                      </p:nvSpPr>
                      <p:spPr bwMode="auto">
                        <a:xfrm>
                          <a:off x="771" y="2361"/>
                          <a:ext cx="4" cy="6"/>
                        </a:xfrm>
                        <a:custGeom>
                          <a:avLst/>
                          <a:gdLst>
                            <a:gd name="T0" fmla="*/ 0 w 4"/>
                            <a:gd name="T1" fmla="*/ 5 h 6"/>
                            <a:gd name="T2" fmla="*/ 3 w 4"/>
                            <a:gd name="T3" fmla="*/ 5 h 6"/>
                            <a:gd name="T4" fmla="*/ 3 w 4"/>
                            <a:gd name="T5" fmla="*/ 0 h 6"/>
                            <a:gd name="T6" fmla="*/ 0 w 4"/>
                            <a:gd name="T7" fmla="*/ 0 h 6"/>
                            <a:gd name="T8" fmla="*/ 0 w 4"/>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5"/>
                              </a:moveTo>
                              <a:lnTo>
                                <a:pt x="3" y="5"/>
                              </a:lnTo>
                              <a:lnTo>
                                <a:pt x="3"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8" name="Freeform 2329">
                          <a:extLst>
                            <a:ext uri="{FF2B5EF4-FFF2-40B4-BE49-F238E27FC236}">
                              <a16:creationId xmlns:a16="http://schemas.microsoft.com/office/drawing/2014/main" id="{513E0165-7A40-C541-BCA3-89FE87F63B69}"/>
                            </a:ext>
                          </a:extLst>
                        </p:cNvPr>
                        <p:cNvSpPr>
                          <a:spLocks/>
                        </p:cNvSpPr>
                        <p:nvPr/>
                      </p:nvSpPr>
                      <p:spPr bwMode="auto">
                        <a:xfrm>
                          <a:off x="769" y="2375"/>
                          <a:ext cx="7" cy="1"/>
                        </a:xfrm>
                        <a:custGeom>
                          <a:avLst/>
                          <a:gdLst>
                            <a:gd name="T0" fmla="*/ 0 w 7"/>
                            <a:gd name="T1" fmla="*/ 0 h 1"/>
                            <a:gd name="T2" fmla="*/ 6 w 7"/>
                            <a:gd name="T3" fmla="*/ 0 h 1"/>
                            <a:gd name="T4" fmla="*/ 0 60000 65536"/>
                            <a:gd name="T5" fmla="*/ 0 60000 65536"/>
                          </a:gdLst>
                          <a:ahLst/>
                          <a:cxnLst>
                            <a:cxn ang="T4">
                              <a:pos x="T0" y="T1"/>
                            </a:cxn>
                            <a:cxn ang="T5">
                              <a:pos x="T2" y="T3"/>
                            </a:cxn>
                          </a:cxnLst>
                          <a:rect l="0" t="0" r="r" b="b"/>
                          <a:pathLst>
                            <a:path w="7" h="1">
                              <a:moveTo>
                                <a:pt x="0" y="0"/>
                              </a:moveTo>
                              <a:lnTo>
                                <a:pt x="6"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59" name="Freeform 2330">
                          <a:extLst>
                            <a:ext uri="{FF2B5EF4-FFF2-40B4-BE49-F238E27FC236}">
                              <a16:creationId xmlns:a16="http://schemas.microsoft.com/office/drawing/2014/main" id="{06824357-D7EE-004D-97CC-5E5DBCC9F740}"/>
                            </a:ext>
                          </a:extLst>
                        </p:cNvPr>
                        <p:cNvSpPr>
                          <a:spLocks/>
                        </p:cNvSpPr>
                        <p:nvPr/>
                      </p:nvSpPr>
                      <p:spPr bwMode="auto">
                        <a:xfrm>
                          <a:off x="753" y="2338"/>
                          <a:ext cx="5" cy="21"/>
                        </a:xfrm>
                        <a:custGeom>
                          <a:avLst/>
                          <a:gdLst>
                            <a:gd name="T0" fmla="*/ 0 w 5"/>
                            <a:gd name="T1" fmla="*/ 0 h 21"/>
                            <a:gd name="T2" fmla="*/ 4 w 5"/>
                            <a:gd name="T3" fmla="*/ 0 h 21"/>
                            <a:gd name="T4" fmla="*/ 4 w 5"/>
                            <a:gd name="T5" fmla="*/ 20 h 21"/>
                            <a:gd name="T6" fmla="*/ 0 w 5"/>
                            <a:gd name="T7" fmla="*/ 20 h 21"/>
                            <a:gd name="T8" fmla="*/ 0 w 5"/>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1">
                              <a:moveTo>
                                <a:pt x="0" y="0"/>
                              </a:moveTo>
                              <a:lnTo>
                                <a:pt x="4" y="0"/>
                              </a:lnTo>
                              <a:lnTo>
                                <a:pt x="4"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0" name="Freeform 2331">
                          <a:extLst>
                            <a:ext uri="{FF2B5EF4-FFF2-40B4-BE49-F238E27FC236}">
                              <a16:creationId xmlns:a16="http://schemas.microsoft.com/office/drawing/2014/main" id="{CB303EC9-6F2C-3A4F-A592-3CD34A0B225C}"/>
                            </a:ext>
                          </a:extLst>
                        </p:cNvPr>
                        <p:cNvSpPr>
                          <a:spLocks/>
                        </p:cNvSpPr>
                        <p:nvPr/>
                      </p:nvSpPr>
                      <p:spPr bwMode="auto">
                        <a:xfrm>
                          <a:off x="753" y="2367"/>
                          <a:ext cx="4" cy="6"/>
                        </a:xfrm>
                        <a:custGeom>
                          <a:avLst/>
                          <a:gdLst>
                            <a:gd name="T0" fmla="*/ 2 w 4"/>
                            <a:gd name="T1" fmla="*/ 5 h 6"/>
                            <a:gd name="T2" fmla="*/ 3 w 4"/>
                            <a:gd name="T3" fmla="*/ 4 h 6"/>
                            <a:gd name="T4" fmla="*/ 1 w 4"/>
                            <a:gd name="T5" fmla="*/ 0 h 6"/>
                            <a:gd name="T6" fmla="*/ 0 w 4"/>
                            <a:gd name="T7" fmla="*/ 2 h 6"/>
                            <a:gd name="T8" fmla="*/ 2 w 4"/>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5"/>
                              </a:moveTo>
                              <a:lnTo>
                                <a:pt x="3" y="4"/>
                              </a:lnTo>
                              <a:lnTo>
                                <a:pt x="1" y="0"/>
                              </a:lnTo>
                              <a:lnTo>
                                <a:pt x="0" y="2"/>
                              </a:lnTo>
                              <a:lnTo>
                                <a:pt x="2"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1" name="Freeform 2332">
                          <a:extLst>
                            <a:ext uri="{FF2B5EF4-FFF2-40B4-BE49-F238E27FC236}">
                              <a16:creationId xmlns:a16="http://schemas.microsoft.com/office/drawing/2014/main" id="{2633063B-8E71-5244-A6DF-F101CC4204E4}"/>
                            </a:ext>
                          </a:extLst>
                        </p:cNvPr>
                        <p:cNvSpPr>
                          <a:spLocks/>
                        </p:cNvSpPr>
                        <p:nvPr/>
                      </p:nvSpPr>
                      <p:spPr bwMode="auto">
                        <a:xfrm>
                          <a:off x="753" y="2361"/>
                          <a:ext cx="5" cy="6"/>
                        </a:xfrm>
                        <a:custGeom>
                          <a:avLst/>
                          <a:gdLst>
                            <a:gd name="T0" fmla="*/ 0 w 5"/>
                            <a:gd name="T1" fmla="*/ 5 h 6"/>
                            <a:gd name="T2" fmla="*/ 4 w 5"/>
                            <a:gd name="T3" fmla="*/ 5 h 6"/>
                            <a:gd name="T4" fmla="*/ 4 w 5"/>
                            <a:gd name="T5" fmla="*/ 0 h 6"/>
                            <a:gd name="T6" fmla="*/ 0 w 5"/>
                            <a:gd name="T7" fmla="*/ 0 h 6"/>
                            <a:gd name="T8" fmla="*/ 0 w 5"/>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5"/>
                              </a:moveTo>
                              <a:lnTo>
                                <a:pt x="4" y="5"/>
                              </a:lnTo>
                              <a:lnTo>
                                <a:pt x="4"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2" name="Freeform 2333">
                          <a:extLst>
                            <a:ext uri="{FF2B5EF4-FFF2-40B4-BE49-F238E27FC236}">
                              <a16:creationId xmlns:a16="http://schemas.microsoft.com/office/drawing/2014/main" id="{A15C6292-3BAF-514F-8BF5-6DF770BC6BE0}"/>
                            </a:ext>
                          </a:extLst>
                        </p:cNvPr>
                        <p:cNvSpPr>
                          <a:spLocks/>
                        </p:cNvSpPr>
                        <p:nvPr/>
                      </p:nvSpPr>
                      <p:spPr bwMode="auto">
                        <a:xfrm>
                          <a:off x="753" y="2373"/>
                          <a:ext cx="5" cy="20"/>
                        </a:xfrm>
                        <a:custGeom>
                          <a:avLst/>
                          <a:gdLst>
                            <a:gd name="T0" fmla="*/ 0 w 5"/>
                            <a:gd name="T1" fmla="*/ 0 h 20"/>
                            <a:gd name="T2" fmla="*/ 4 w 5"/>
                            <a:gd name="T3" fmla="*/ 0 h 20"/>
                            <a:gd name="T4" fmla="*/ 4 w 5"/>
                            <a:gd name="T5" fmla="*/ 19 h 20"/>
                            <a:gd name="T6" fmla="*/ 0 w 5"/>
                            <a:gd name="T7" fmla="*/ 19 h 20"/>
                            <a:gd name="T8" fmla="*/ 0 w 5"/>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0">
                              <a:moveTo>
                                <a:pt x="0" y="0"/>
                              </a:moveTo>
                              <a:lnTo>
                                <a:pt x="4" y="0"/>
                              </a:lnTo>
                              <a:lnTo>
                                <a:pt x="4" y="19"/>
                              </a:lnTo>
                              <a:lnTo>
                                <a:pt x="0" y="1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3" name="Freeform 2334">
                          <a:extLst>
                            <a:ext uri="{FF2B5EF4-FFF2-40B4-BE49-F238E27FC236}">
                              <a16:creationId xmlns:a16="http://schemas.microsoft.com/office/drawing/2014/main" id="{9B6FAD28-6148-644C-B355-850D5B7800BD}"/>
                            </a:ext>
                          </a:extLst>
                        </p:cNvPr>
                        <p:cNvSpPr>
                          <a:spLocks/>
                        </p:cNvSpPr>
                        <p:nvPr/>
                      </p:nvSpPr>
                      <p:spPr bwMode="auto">
                        <a:xfrm>
                          <a:off x="751" y="2396"/>
                          <a:ext cx="7" cy="1"/>
                        </a:xfrm>
                        <a:custGeom>
                          <a:avLst/>
                          <a:gdLst>
                            <a:gd name="T0" fmla="*/ 0 w 7"/>
                            <a:gd name="T1" fmla="*/ 0 h 1"/>
                            <a:gd name="T2" fmla="*/ 6 w 7"/>
                            <a:gd name="T3" fmla="*/ 0 h 1"/>
                            <a:gd name="T4" fmla="*/ 0 60000 65536"/>
                            <a:gd name="T5" fmla="*/ 0 60000 65536"/>
                          </a:gdLst>
                          <a:ahLst/>
                          <a:cxnLst>
                            <a:cxn ang="T4">
                              <a:pos x="T0" y="T1"/>
                            </a:cxn>
                            <a:cxn ang="T5">
                              <a:pos x="T2" y="T3"/>
                            </a:cxn>
                          </a:cxnLst>
                          <a:rect l="0" t="0" r="r" b="b"/>
                          <a:pathLst>
                            <a:path w="7" h="1">
                              <a:moveTo>
                                <a:pt x="0" y="0"/>
                              </a:moveTo>
                              <a:lnTo>
                                <a:pt x="6"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4" name="Freeform 2335">
                          <a:extLst>
                            <a:ext uri="{FF2B5EF4-FFF2-40B4-BE49-F238E27FC236}">
                              <a16:creationId xmlns:a16="http://schemas.microsoft.com/office/drawing/2014/main" id="{9B7B8FD1-0C2E-B242-81F5-D0791E50937D}"/>
                            </a:ext>
                          </a:extLst>
                        </p:cNvPr>
                        <p:cNvSpPr>
                          <a:spLocks/>
                        </p:cNvSpPr>
                        <p:nvPr/>
                      </p:nvSpPr>
                      <p:spPr bwMode="auto">
                        <a:xfrm>
                          <a:off x="748" y="2338"/>
                          <a:ext cx="4" cy="21"/>
                        </a:xfrm>
                        <a:custGeom>
                          <a:avLst/>
                          <a:gdLst>
                            <a:gd name="T0" fmla="*/ 0 w 4"/>
                            <a:gd name="T1" fmla="*/ 0 h 21"/>
                            <a:gd name="T2" fmla="*/ 3 w 4"/>
                            <a:gd name="T3" fmla="*/ 0 h 21"/>
                            <a:gd name="T4" fmla="*/ 3 w 4"/>
                            <a:gd name="T5" fmla="*/ 20 h 21"/>
                            <a:gd name="T6" fmla="*/ 0 w 4"/>
                            <a:gd name="T7" fmla="*/ 20 h 21"/>
                            <a:gd name="T8" fmla="*/ 0 w 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1">
                              <a:moveTo>
                                <a:pt x="0" y="0"/>
                              </a:moveTo>
                              <a:lnTo>
                                <a:pt x="3" y="0"/>
                              </a:lnTo>
                              <a:lnTo>
                                <a:pt x="3" y="20"/>
                              </a:lnTo>
                              <a:lnTo>
                                <a:pt x="0" y="20"/>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5" name="Freeform 2336">
                          <a:extLst>
                            <a:ext uri="{FF2B5EF4-FFF2-40B4-BE49-F238E27FC236}">
                              <a16:creationId xmlns:a16="http://schemas.microsoft.com/office/drawing/2014/main" id="{D2FF04AF-B842-1D43-AC1E-ABF574A99D16}"/>
                            </a:ext>
                          </a:extLst>
                        </p:cNvPr>
                        <p:cNvSpPr>
                          <a:spLocks/>
                        </p:cNvSpPr>
                        <p:nvPr/>
                      </p:nvSpPr>
                      <p:spPr bwMode="auto">
                        <a:xfrm>
                          <a:off x="748" y="2367"/>
                          <a:ext cx="3" cy="6"/>
                        </a:xfrm>
                        <a:custGeom>
                          <a:avLst/>
                          <a:gdLst>
                            <a:gd name="T0" fmla="*/ 1 w 3"/>
                            <a:gd name="T1" fmla="*/ 5 h 6"/>
                            <a:gd name="T2" fmla="*/ 2 w 3"/>
                            <a:gd name="T3" fmla="*/ 4 h 6"/>
                            <a:gd name="T4" fmla="*/ 1 w 3"/>
                            <a:gd name="T5" fmla="*/ 0 h 6"/>
                            <a:gd name="T6" fmla="*/ 0 w 3"/>
                            <a:gd name="T7" fmla="*/ 2 h 6"/>
                            <a:gd name="T8" fmla="*/ 1 w 3"/>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1" y="5"/>
                              </a:moveTo>
                              <a:lnTo>
                                <a:pt x="2" y="4"/>
                              </a:lnTo>
                              <a:lnTo>
                                <a:pt x="1" y="0"/>
                              </a:lnTo>
                              <a:lnTo>
                                <a:pt x="0" y="2"/>
                              </a:lnTo>
                              <a:lnTo>
                                <a:pt x="1"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6" name="Freeform 2337">
                          <a:extLst>
                            <a:ext uri="{FF2B5EF4-FFF2-40B4-BE49-F238E27FC236}">
                              <a16:creationId xmlns:a16="http://schemas.microsoft.com/office/drawing/2014/main" id="{7B36CD5F-9673-1E49-B865-6CEB060BD0EA}"/>
                            </a:ext>
                          </a:extLst>
                        </p:cNvPr>
                        <p:cNvSpPr>
                          <a:spLocks/>
                        </p:cNvSpPr>
                        <p:nvPr/>
                      </p:nvSpPr>
                      <p:spPr bwMode="auto">
                        <a:xfrm>
                          <a:off x="748" y="2361"/>
                          <a:ext cx="4" cy="6"/>
                        </a:xfrm>
                        <a:custGeom>
                          <a:avLst/>
                          <a:gdLst>
                            <a:gd name="T0" fmla="*/ 0 w 4"/>
                            <a:gd name="T1" fmla="*/ 5 h 6"/>
                            <a:gd name="T2" fmla="*/ 3 w 4"/>
                            <a:gd name="T3" fmla="*/ 5 h 6"/>
                            <a:gd name="T4" fmla="*/ 3 w 4"/>
                            <a:gd name="T5" fmla="*/ 0 h 6"/>
                            <a:gd name="T6" fmla="*/ 0 w 4"/>
                            <a:gd name="T7" fmla="*/ 0 h 6"/>
                            <a:gd name="T8" fmla="*/ 0 w 4"/>
                            <a:gd name="T9" fmla="*/ 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5"/>
                              </a:moveTo>
                              <a:lnTo>
                                <a:pt x="3" y="5"/>
                              </a:lnTo>
                              <a:lnTo>
                                <a:pt x="3" y="0"/>
                              </a:lnTo>
                              <a:lnTo>
                                <a:pt x="0" y="0"/>
                              </a:lnTo>
                              <a:lnTo>
                                <a:pt x="0" y="5"/>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7" name="Freeform 2338">
                          <a:extLst>
                            <a:ext uri="{FF2B5EF4-FFF2-40B4-BE49-F238E27FC236}">
                              <a16:creationId xmlns:a16="http://schemas.microsoft.com/office/drawing/2014/main" id="{1BD6600C-96ED-C54F-A891-3441CFB05B46}"/>
                            </a:ext>
                          </a:extLst>
                        </p:cNvPr>
                        <p:cNvSpPr>
                          <a:spLocks/>
                        </p:cNvSpPr>
                        <p:nvPr/>
                      </p:nvSpPr>
                      <p:spPr bwMode="auto">
                        <a:xfrm>
                          <a:off x="748" y="2373"/>
                          <a:ext cx="4" cy="20"/>
                        </a:xfrm>
                        <a:custGeom>
                          <a:avLst/>
                          <a:gdLst>
                            <a:gd name="T0" fmla="*/ 0 w 4"/>
                            <a:gd name="T1" fmla="*/ 0 h 20"/>
                            <a:gd name="T2" fmla="*/ 3 w 4"/>
                            <a:gd name="T3" fmla="*/ 0 h 20"/>
                            <a:gd name="T4" fmla="*/ 3 w 4"/>
                            <a:gd name="T5" fmla="*/ 19 h 20"/>
                            <a:gd name="T6" fmla="*/ 0 w 4"/>
                            <a:gd name="T7" fmla="*/ 19 h 20"/>
                            <a:gd name="T8" fmla="*/ 0 w 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0">
                              <a:moveTo>
                                <a:pt x="0" y="0"/>
                              </a:moveTo>
                              <a:lnTo>
                                <a:pt x="3" y="0"/>
                              </a:lnTo>
                              <a:lnTo>
                                <a:pt x="3" y="19"/>
                              </a:lnTo>
                              <a:lnTo>
                                <a:pt x="0" y="19"/>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sp>
                      <p:nvSpPr>
                        <p:cNvPr id="6268" name="Freeform 2339">
                          <a:extLst>
                            <a:ext uri="{FF2B5EF4-FFF2-40B4-BE49-F238E27FC236}">
                              <a16:creationId xmlns:a16="http://schemas.microsoft.com/office/drawing/2014/main" id="{3BDFD1D9-F84F-3243-B632-029BB75775F6}"/>
                            </a:ext>
                          </a:extLst>
                        </p:cNvPr>
                        <p:cNvSpPr>
                          <a:spLocks/>
                        </p:cNvSpPr>
                        <p:nvPr/>
                      </p:nvSpPr>
                      <p:spPr bwMode="auto">
                        <a:xfrm>
                          <a:off x="746" y="2396"/>
                          <a:ext cx="6" cy="1"/>
                        </a:xfrm>
                        <a:custGeom>
                          <a:avLst/>
                          <a:gdLst>
                            <a:gd name="T0" fmla="*/ 0 w 6"/>
                            <a:gd name="T1" fmla="*/ 0 h 1"/>
                            <a:gd name="T2" fmla="*/ 5 w 6"/>
                            <a:gd name="T3" fmla="*/ 0 h 1"/>
                            <a:gd name="T4" fmla="*/ 0 60000 65536"/>
                            <a:gd name="T5" fmla="*/ 0 60000 65536"/>
                          </a:gdLst>
                          <a:ahLst/>
                          <a:cxnLst>
                            <a:cxn ang="T4">
                              <a:pos x="T0" y="T1"/>
                            </a:cxn>
                            <a:cxn ang="T5">
                              <a:pos x="T2" y="T3"/>
                            </a:cxn>
                          </a:cxnLst>
                          <a:rect l="0" t="0" r="r" b="b"/>
                          <a:pathLst>
                            <a:path w="6" h="1">
                              <a:moveTo>
                                <a:pt x="0" y="0"/>
                              </a:moveTo>
                              <a:lnTo>
                                <a:pt x="5"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a:lstStyle/>
                        <a:p>
                          <a:endParaRPr lang="en-US"/>
                        </a:p>
                      </p:txBody>
                    </p:sp>
                  </p:grpSp>
                  <p:sp>
                    <p:nvSpPr>
                      <p:cNvPr id="6213" name="Arc 2340">
                        <a:extLst>
                          <a:ext uri="{FF2B5EF4-FFF2-40B4-BE49-F238E27FC236}">
                            <a16:creationId xmlns:a16="http://schemas.microsoft.com/office/drawing/2014/main" id="{4724E666-0A9E-2A40-B960-C72AC6005313}"/>
                          </a:ext>
                        </a:extLst>
                      </p:cNvPr>
                      <p:cNvSpPr>
                        <a:spLocks/>
                      </p:cNvSpPr>
                      <p:nvPr/>
                    </p:nvSpPr>
                    <p:spPr bwMode="auto">
                      <a:xfrm rot="-10080000">
                        <a:off x="710" y="2103"/>
                        <a:ext cx="577" cy="267"/>
                      </a:xfrm>
                      <a:custGeom>
                        <a:avLst/>
                        <a:gdLst>
                          <a:gd name="T0" fmla="*/ 0 w 21600"/>
                          <a:gd name="T1" fmla="*/ 266 h 21600"/>
                          <a:gd name="T2" fmla="*/ 576 w 21600"/>
                          <a:gd name="T3" fmla="*/ 0 h 21600"/>
                          <a:gd name="T4" fmla="*/ 577 w 21600"/>
                          <a:gd name="T5" fmla="*/ 26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19"/>
                            </a:moveTo>
                            <a:cubicBezTo>
                              <a:pt x="44" y="9635"/>
                              <a:pt x="9679" y="20"/>
                              <a:pt x="21563" y="0"/>
                            </a:cubicBezTo>
                          </a:path>
                          <a:path w="21600" h="21600" stroke="0" extrusionOk="0">
                            <a:moveTo>
                              <a:pt x="0" y="21519"/>
                            </a:moveTo>
                            <a:cubicBezTo>
                              <a:pt x="44" y="9635"/>
                              <a:pt x="9679" y="20"/>
                              <a:pt x="21563" y="0"/>
                            </a:cubicBezTo>
                            <a:lnTo>
                              <a:pt x="21600" y="21600"/>
                            </a:lnTo>
                            <a:lnTo>
                              <a:pt x="0" y="21519"/>
                            </a:lnTo>
                            <a:close/>
                          </a:path>
                        </a:pathLst>
                      </a:custGeom>
                      <a:noFill/>
                      <a:ln w="50800" cap="rnd">
                        <a:solidFill>
                          <a:srgbClr val="FAFD00"/>
                        </a:solidFill>
                        <a:round/>
                        <a:headEnd/>
                        <a:tailEnd/>
                      </a:ln>
                      <a:effectLst>
                        <a:prstShdw prst="shdw17" dist="17961" dir="2700000">
                          <a:srgbClr val="969800"/>
                        </a:prstShdw>
                      </a:effectLst>
                      <a:extLst>
                        <a:ext uri="{909E8E84-426E-40DD-AFC4-6F175D3DCCD1}">
                          <a14:hiddenFill xmlns:a14="http://schemas.microsoft.com/office/drawing/2010/main">
                            <a:solidFill>
                              <a:schemeClr val="bg1"/>
                            </a:solidFill>
                          </a14:hiddenFill>
                        </a:ext>
                      </a:extLst>
                    </p:spPr>
                    <p:txBody>
                      <a:bodyPr wrap="none" anchor="ctr"/>
                      <a:lstStyle/>
                      <a:p>
                        <a:endParaRPr lang="en-US"/>
                      </a:p>
                    </p:txBody>
                  </p:sp>
                  <p:grpSp>
                    <p:nvGrpSpPr>
                      <p:cNvPr id="6214" name="Group 2341">
                        <a:extLst>
                          <a:ext uri="{FF2B5EF4-FFF2-40B4-BE49-F238E27FC236}">
                            <a16:creationId xmlns:a16="http://schemas.microsoft.com/office/drawing/2014/main" id="{2A548682-D089-C44B-BE0C-ADE83EB0F8C3}"/>
                          </a:ext>
                        </a:extLst>
                      </p:cNvPr>
                      <p:cNvGrpSpPr>
                        <a:grpSpLocks/>
                      </p:cNvGrpSpPr>
                      <p:nvPr/>
                    </p:nvGrpSpPr>
                    <p:grpSpPr bwMode="auto">
                      <a:xfrm>
                        <a:off x="1254" y="2123"/>
                        <a:ext cx="47" cy="94"/>
                        <a:chOff x="1254" y="2123"/>
                        <a:chExt cx="47" cy="94"/>
                      </a:xfrm>
                    </p:grpSpPr>
                    <p:sp>
                      <p:nvSpPr>
                        <p:cNvPr id="6215" name="AutoShape 2342">
                          <a:extLst>
                            <a:ext uri="{FF2B5EF4-FFF2-40B4-BE49-F238E27FC236}">
                              <a16:creationId xmlns:a16="http://schemas.microsoft.com/office/drawing/2014/main" id="{1CEB1716-9B3E-8345-BE90-8EBCAB4E8012}"/>
                            </a:ext>
                          </a:extLst>
                        </p:cNvPr>
                        <p:cNvSpPr>
                          <a:spLocks noChangeArrowheads="1"/>
                        </p:cNvSpPr>
                        <p:nvPr/>
                      </p:nvSpPr>
                      <p:spPr bwMode="auto">
                        <a:xfrm>
                          <a:off x="1254" y="2138"/>
                          <a:ext cx="47" cy="79"/>
                        </a:xfrm>
                        <a:prstGeom prst="triangle">
                          <a:avLst>
                            <a:gd name="adj" fmla="val 49995"/>
                          </a:avLst>
                        </a:prstGeom>
                        <a:gradFill rotWithShape="0">
                          <a:gsLst>
                            <a:gs pos="0">
                              <a:srgbClr val="4C50FE"/>
                            </a:gs>
                            <a:gs pos="100000">
                              <a:srgbClr val="0006FE"/>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216" name="Oval 2343">
                          <a:extLst>
                            <a:ext uri="{FF2B5EF4-FFF2-40B4-BE49-F238E27FC236}">
                              <a16:creationId xmlns:a16="http://schemas.microsoft.com/office/drawing/2014/main" id="{78D09854-7DE3-BA4D-B664-F0E9EFA41FC6}"/>
                            </a:ext>
                          </a:extLst>
                        </p:cNvPr>
                        <p:cNvSpPr>
                          <a:spLocks noChangeArrowheads="1"/>
                        </p:cNvSpPr>
                        <p:nvPr/>
                      </p:nvSpPr>
                      <p:spPr bwMode="auto">
                        <a:xfrm>
                          <a:off x="1266" y="2123"/>
                          <a:ext cx="23" cy="35"/>
                        </a:xfrm>
                        <a:prstGeom prst="ellipse">
                          <a:avLst/>
                        </a:prstGeom>
                        <a:gradFill rotWithShape="0">
                          <a:gsLst>
                            <a:gs pos="0">
                              <a:srgbClr val="4C50FE"/>
                            </a:gs>
                            <a:gs pos="100000">
                              <a:srgbClr val="0006FE"/>
                            </a:gs>
                          </a:gsLst>
                          <a:lin ang="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grpSp>
                </p:grpSp>
              </p:grpSp>
              <p:grpSp>
                <p:nvGrpSpPr>
                  <p:cNvPr id="6161" name="Group 2344">
                    <a:extLst>
                      <a:ext uri="{FF2B5EF4-FFF2-40B4-BE49-F238E27FC236}">
                        <a16:creationId xmlns:a16="http://schemas.microsoft.com/office/drawing/2014/main" id="{8032BB9D-B2BB-AE4D-AFD4-44AA3CDEC2F1}"/>
                      </a:ext>
                    </a:extLst>
                  </p:cNvPr>
                  <p:cNvGrpSpPr>
                    <a:grpSpLocks/>
                  </p:cNvGrpSpPr>
                  <p:nvPr/>
                </p:nvGrpSpPr>
                <p:grpSpPr bwMode="auto">
                  <a:xfrm>
                    <a:off x="1449" y="1776"/>
                    <a:ext cx="4351" cy="1728"/>
                    <a:chOff x="1449" y="1776"/>
                    <a:chExt cx="4351" cy="1728"/>
                  </a:xfrm>
                </p:grpSpPr>
                <p:sp>
                  <p:nvSpPr>
                    <p:cNvPr id="6162" name="Line 2345">
                      <a:extLst>
                        <a:ext uri="{FF2B5EF4-FFF2-40B4-BE49-F238E27FC236}">
                          <a16:creationId xmlns:a16="http://schemas.microsoft.com/office/drawing/2014/main" id="{B11AAC9E-D732-C240-82C1-0D61BF8F74EA}"/>
                        </a:ext>
                      </a:extLst>
                    </p:cNvPr>
                    <p:cNvSpPr>
                      <a:spLocks noChangeShapeType="1"/>
                    </p:cNvSpPr>
                    <p:nvPr/>
                  </p:nvSpPr>
                  <p:spPr bwMode="auto">
                    <a:xfrm flipV="1">
                      <a:off x="4151" y="2256"/>
                      <a:ext cx="0" cy="924"/>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63" name="Line 2346">
                      <a:extLst>
                        <a:ext uri="{FF2B5EF4-FFF2-40B4-BE49-F238E27FC236}">
                          <a16:creationId xmlns:a16="http://schemas.microsoft.com/office/drawing/2014/main" id="{7C937147-2109-3345-9D4D-C2E0A228FD89}"/>
                        </a:ext>
                      </a:extLst>
                    </p:cNvPr>
                    <p:cNvSpPr>
                      <a:spLocks noChangeShapeType="1"/>
                    </p:cNvSpPr>
                    <p:nvPr/>
                  </p:nvSpPr>
                  <p:spPr bwMode="auto">
                    <a:xfrm>
                      <a:off x="1453" y="2192"/>
                      <a:ext cx="2003" cy="0"/>
                    </a:xfrm>
                    <a:prstGeom prst="line">
                      <a:avLst/>
                    </a:prstGeom>
                    <a:noFill/>
                    <a:ln w="381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64" name="Line 2347">
                      <a:extLst>
                        <a:ext uri="{FF2B5EF4-FFF2-40B4-BE49-F238E27FC236}">
                          <a16:creationId xmlns:a16="http://schemas.microsoft.com/office/drawing/2014/main" id="{31CDD870-ACD5-DC4E-A537-9BF3A9D74528}"/>
                        </a:ext>
                      </a:extLst>
                    </p:cNvPr>
                    <p:cNvSpPr>
                      <a:spLocks noChangeShapeType="1"/>
                    </p:cNvSpPr>
                    <p:nvPr/>
                  </p:nvSpPr>
                  <p:spPr bwMode="auto">
                    <a:xfrm>
                      <a:off x="1452" y="1920"/>
                      <a:ext cx="200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65" name="Line 2348">
                      <a:extLst>
                        <a:ext uri="{FF2B5EF4-FFF2-40B4-BE49-F238E27FC236}">
                          <a16:creationId xmlns:a16="http://schemas.microsoft.com/office/drawing/2014/main" id="{F5254688-9D68-A546-9DBB-F40E59EEA12E}"/>
                        </a:ext>
                      </a:extLst>
                    </p:cNvPr>
                    <p:cNvSpPr>
                      <a:spLocks noChangeShapeType="1"/>
                    </p:cNvSpPr>
                    <p:nvPr/>
                  </p:nvSpPr>
                  <p:spPr bwMode="auto">
                    <a:xfrm>
                      <a:off x="1452" y="2055"/>
                      <a:ext cx="200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66" name="Line 2349">
                      <a:extLst>
                        <a:ext uri="{FF2B5EF4-FFF2-40B4-BE49-F238E27FC236}">
                          <a16:creationId xmlns:a16="http://schemas.microsoft.com/office/drawing/2014/main" id="{E712ED98-E06B-2F4C-912C-FDB83CD1C537}"/>
                        </a:ext>
                      </a:extLst>
                    </p:cNvPr>
                    <p:cNvSpPr>
                      <a:spLocks noChangeShapeType="1"/>
                    </p:cNvSpPr>
                    <p:nvPr/>
                  </p:nvSpPr>
                  <p:spPr bwMode="auto">
                    <a:xfrm>
                      <a:off x="1449" y="3216"/>
                      <a:ext cx="3447" cy="0"/>
                    </a:xfrm>
                    <a:prstGeom prst="line">
                      <a:avLst/>
                    </a:prstGeom>
                    <a:noFill/>
                    <a:ln w="381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6167" name="Group 2350">
                      <a:extLst>
                        <a:ext uri="{FF2B5EF4-FFF2-40B4-BE49-F238E27FC236}">
                          <a16:creationId xmlns:a16="http://schemas.microsoft.com/office/drawing/2014/main" id="{0B2E3A43-BF55-BA48-B009-C342180F490B}"/>
                        </a:ext>
                      </a:extLst>
                    </p:cNvPr>
                    <p:cNvGrpSpPr>
                      <a:grpSpLocks/>
                    </p:cNvGrpSpPr>
                    <p:nvPr/>
                  </p:nvGrpSpPr>
                  <p:grpSpPr bwMode="auto">
                    <a:xfrm>
                      <a:off x="4896" y="1850"/>
                      <a:ext cx="904" cy="1451"/>
                      <a:chOff x="4896" y="1850"/>
                      <a:chExt cx="904" cy="1451"/>
                    </a:xfrm>
                  </p:grpSpPr>
                  <p:sp>
                    <p:nvSpPr>
                      <p:cNvPr id="6181" name="Rectangle 2351">
                        <a:extLst>
                          <a:ext uri="{FF2B5EF4-FFF2-40B4-BE49-F238E27FC236}">
                            <a16:creationId xmlns:a16="http://schemas.microsoft.com/office/drawing/2014/main" id="{FBAA57AE-966D-C845-B286-F0EB8F186D83}"/>
                          </a:ext>
                        </a:extLst>
                      </p:cNvPr>
                      <p:cNvSpPr>
                        <a:spLocks noChangeArrowheads="1"/>
                      </p:cNvSpPr>
                      <p:nvPr/>
                    </p:nvSpPr>
                    <p:spPr bwMode="auto">
                      <a:xfrm>
                        <a:off x="4896" y="3151"/>
                        <a:ext cx="750" cy="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4612" tIns="36512" rIns="74612" bIns="36512">
                        <a:spAutoFit/>
                      </a:bodyPr>
                      <a:lstStyle>
                        <a:lvl1pPr defTabSz="617538">
                          <a:lnSpc>
                            <a:spcPct val="90000"/>
                          </a:lnSpc>
                          <a:defRPr sz="1400" b="1">
                            <a:solidFill>
                              <a:schemeClr val="tx1"/>
                            </a:solidFill>
                            <a:latin typeface="Arial" panose="020B0604020202020204" pitchFamily="34" charset="0"/>
                          </a:defRPr>
                        </a:lvl1pPr>
                        <a:lvl2pPr marL="742950" indent="-285750" defTabSz="617538">
                          <a:lnSpc>
                            <a:spcPct val="90000"/>
                          </a:lnSpc>
                          <a:defRPr sz="1400" b="1">
                            <a:solidFill>
                              <a:schemeClr val="tx1"/>
                            </a:solidFill>
                            <a:latin typeface="Arial" panose="020B0604020202020204" pitchFamily="34" charset="0"/>
                          </a:defRPr>
                        </a:lvl2pPr>
                        <a:lvl3pPr marL="1143000" indent="-228600" defTabSz="617538">
                          <a:lnSpc>
                            <a:spcPct val="90000"/>
                          </a:lnSpc>
                          <a:defRPr sz="1400" b="1">
                            <a:solidFill>
                              <a:schemeClr val="tx1"/>
                            </a:solidFill>
                            <a:latin typeface="Arial" panose="020B0604020202020204" pitchFamily="34" charset="0"/>
                          </a:defRPr>
                        </a:lvl3pPr>
                        <a:lvl4pPr marL="1600200" indent="-228600" defTabSz="617538">
                          <a:lnSpc>
                            <a:spcPct val="90000"/>
                          </a:lnSpc>
                          <a:defRPr sz="1400" b="1">
                            <a:solidFill>
                              <a:schemeClr val="tx1"/>
                            </a:solidFill>
                            <a:latin typeface="Arial" panose="020B0604020202020204" pitchFamily="34" charset="0"/>
                          </a:defRPr>
                        </a:lvl4pPr>
                        <a:lvl5pPr marL="2057400" indent="-228600" defTabSz="617538">
                          <a:lnSpc>
                            <a:spcPct val="90000"/>
                          </a:lnSpc>
                          <a:defRPr sz="1400" b="1">
                            <a:solidFill>
                              <a:schemeClr val="tx1"/>
                            </a:solidFill>
                            <a:latin typeface="Arial" panose="020B0604020202020204" pitchFamily="34" charset="0"/>
                          </a:defRPr>
                        </a:lvl5pPr>
                        <a:lvl6pPr marL="25146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1753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200" b="0"/>
                          <a:t>PROFIBUS-DP</a:t>
                        </a:r>
                      </a:p>
                    </p:txBody>
                  </p:sp>
                  <p:sp>
                    <p:nvSpPr>
                      <p:cNvPr id="6182" name="Rectangle 2352">
                        <a:extLst>
                          <a:ext uri="{FF2B5EF4-FFF2-40B4-BE49-F238E27FC236}">
                            <a16:creationId xmlns:a16="http://schemas.microsoft.com/office/drawing/2014/main" id="{CB1F600E-1C29-F548-94F8-B54EA0A3CF87}"/>
                          </a:ext>
                        </a:extLst>
                      </p:cNvPr>
                      <p:cNvSpPr>
                        <a:spLocks noChangeArrowheads="1"/>
                      </p:cNvSpPr>
                      <p:nvPr/>
                    </p:nvSpPr>
                    <p:spPr bwMode="auto">
                      <a:xfrm>
                        <a:off x="4896" y="1987"/>
                        <a:ext cx="904"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9375" tIns="39688" rIns="79375" bIns="39688">
                        <a:spAutoFit/>
                      </a:bodyPr>
                      <a:lstStyle>
                        <a:lvl1pPr defTabSz="655638">
                          <a:lnSpc>
                            <a:spcPct val="90000"/>
                          </a:lnSpc>
                          <a:defRPr sz="1400" b="1">
                            <a:solidFill>
                              <a:schemeClr val="tx1"/>
                            </a:solidFill>
                            <a:latin typeface="Arial" panose="020B0604020202020204" pitchFamily="34" charset="0"/>
                          </a:defRPr>
                        </a:lvl1pPr>
                        <a:lvl2pPr marL="742950" indent="-285750" defTabSz="655638">
                          <a:lnSpc>
                            <a:spcPct val="90000"/>
                          </a:lnSpc>
                          <a:defRPr sz="1400" b="1">
                            <a:solidFill>
                              <a:schemeClr val="tx1"/>
                            </a:solidFill>
                            <a:latin typeface="Arial" panose="020B0604020202020204" pitchFamily="34" charset="0"/>
                          </a:defRPr>
                        </a:lvl2pPr>
                        <a:lvl3pPr marL="1143000" indent="-228600" defTabSz="655638">
                          <a:lnSpc>
                            <a:spcPct val="90000"/>
                          </a:lnSpc>
                          <a:defRPr sz="1400" b="1">
                            <a:solidFill>
                              <a:schemeClr val="tx1"/>
                            </a:solidFill>
                            <a:latin typeface="Arial" panose="020B0604020202020204" pitchFamily="34" charset="0"/>
                          </a:defRPr>
                        </a:lvl3pPr>
                        <a:lvl4pPr marL="1600200" indent="-228600" defTabSz="655638">
                          <a:lnSpc>
                            <a:spcPct val="90000"/>
                          </a:lnSpc>
                          <a:defRPr sz="1400" b="1">
                            <a:solidFill>
                              <a:schemeClr val="tx1"/>
                            </a:solidFill>
                            <a:latin typeface="Arial" panose="020B0604020202020204" pitchFamily="34" charset="0"/>
                          </a:defRPr>
                        </a:lvl4pPr>
                        <a:lvl5pPr marL="2057400" indent="-228600" defTabSz="655638">
                          <a:lnSpc>
                            <a:spcPct val="90000"/>
                          </a:lnSpc>
                          <a:defRPr sz="1400" b="1">
                            <a:solidFill>
                              <a:schemeClr val="tx1"/>
                            </a:solidFill>
                            <a:latin typeface="Arial" panose="020B0604020202020204" pitchFamily="34" charset="0"/>
                          </a:defRPr>
                        </a:lvl5pPr>
                        <a:lvl6pPr marL="25146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200" b="0">
                            <a:solidFill>
                              <a:srgbClr val="00AE00"/>
                            </a:solidFill>
                          </a:rPr>
                          <a:t>Industrial Ethernet </a:t>
                        </a:r>
                      </a:p>
                    </p:txBody>
                  </p:sp>
                  <p:sp>
                    <p:nvSpPr>
                      <p:cNvPr id="6183" name="Rectangle 2353">
                        <a:extLst>
                          <a:ext uri="{FF2B5EF4-FFF2-40B4-BE49-F238E27FC236}">
                            <a16:creationId xmlns:a16="http://schemas.microsoft.com/office/drawing/2014/main" id="{47DEDBBB-3C5F-9A4C-ACC6-6158D6580DDA}"/>
                          </a:ext>
                        </a:extLst>
                      </p:cNvPr>
                      <p:cNvSpPr>
                        <a:spLocks noChangeArrowheads="1"/>
                      </p:cNvSpPr>
                      <p:nvPr/>
                    </p:nvSpPr>
                    <p:spPr bwMode="auto">
                      <a:xfrm>
                        <a:off x="4896" y="2137"/>
                        <a:ext cx="618"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9375" tIns="39688" rIns="79375" bIns="39688">
                        <a:spAutoFit/>
                      </a:bodyPr>
                      <a:lstStyle>
                        <a:lvl1pPr defTabSz="655638">
                          <a:lnSpc>
                            <a:spcPct val="90000"/>
                          </a:lnSpc>
                          <a:defRPr sz="1400" b="1">
                            <a:solidFill>
                              <a:schemeClr val="tx1"/>
                            </a:solidFill>
                            <a:latin typeface="Arial" panose="020B0604020202020204" pitchFamily="34" charset="0"/>
                          </a:defRPr>
                        </a:lvl1pPr>
                        <a:lvl2pPr marL="742950" indent="-285750" defTabSz="655638">
                          <a:lnSpc>
                            <a:spcPct val="90000"/>
                          </a:lnSpc>
                          <a:defRPr sz="1400" b="1">
                            <a:solidFill>
                              <a:schemeClr val="tx1"/>
                            </a:solidFill>
                            <a:latin typeface="Arial" panose="020B0604020202020204" pitchFamily="34" charset="0"/>
                          </a:defRPr>
                        </a:lvl2pPr>
                        <a:lvl3pPr marL="1143000" indent="-228600" defTabSz="655638">
                          <a:lnSpc>
                            <a:spcPct val="90000"/>
                          </a:lnSpc>
                          <a:defRPr sz="1400" b="1">
                            <a:solidFill>
                              <a:schemeClr val="tx1"/>
                            </a:solidFill>
                            <a:latin typeface="Arial" panose="020B0604020202020204" pitchFamily="34" charset="0"/>
                          </a:defRPr>
                        </a:lvl3pPr>
                        <a:lvl4pPr marL="1600200" indent="-228600" defTabSz="655638">
                          <a:lnSpc>
                            <a:spcPct val="90000"/>
                          </a:lnSpc>
                          <a:defRPr sz="1400" b="1">
                            <a:solidFill>
                              <a:schemeClr val="tx1"/>
                            </a:solidFill>
                            <a:latin typeface="Arial" panose="020B0604020202020204" pitchFamily="34" charset="0"/>
                          </a:defRPr>
                        </a:lvl4pPr>
                        <a:lvl5pPr marL="2057400" indent="-228600" defTabSz="655638">
                          <a:lnSpc>
                            <a:spcPct val="90000"/>
                          </a:lnSpc>
                          <a:defRPr sz="1400" b="1">
                            <a:solidFill>
                              <a:schemeClr val="tx1"/>
                            </a:solidFill>
                            <a:latin typeface="Arial" panose="020B0604020202020204" pitchFamily="34" charset="0"/>
                          </a:defRPr>
                        </a:lvl5pPr>
                        <a:lvl6pPr marL="25146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200" b="0">
                            <a:solidFill>
                              <a:srgbClr val="9933FF"/>
                            </a:solidFill>
                          </a:rPr>
                          <a:t>PROFIBUS</a:t>
                        </a:r>
                        <a:r>
                          <a:rPr lang="de-DE" altLang="en-US" sz="1200" b="0">
                            <a:solidFill>
                              <a:schemeClr val="tx2"/>
                            </a:solidFill>
                          </a:rPr>
                          <a:t> </a:t>
                        </a:r>
                      </a:p>
                    </p:txBody>
                  </p:sp>
                  <p:sp>
                    <p:nvSpPr>
                      <p:cNvPr id="6184" name="Rectangle 2354">
                        <a:extLst>
                          <a:ext uri="{FF2B5EF4-FFF2-40B4-BE49-F238E27FC236}">
                            <a16:creationId xmlns:a16="http://schemas.microsoft.com/office/drawing/2014/main" id="{77A54512-8156-5543-AD61-12F6B2C0E360}"/>
                          </a:ext>
                        </a:extLst>
                      </p:cNvPr>
                      <p:cNvSpPr>
                        <a:spLocks noChangeArrowheads="1"/>
                      </p:cNvSpPr>
                      <p:nvPr/>
                    </p:nvSpPr>
                    <p:spPr bwMode="auto">
                      <a:xfrm>
                        <a:off x="4896" y="1850"/>
                        <a:ext cx="735"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lIns="79375" tIns="39688" rIns="79375" bIns="39688">
                        <a:spAutoFit/>
                      </a:bodyPr>
                      <a:lstStyle>
                        <a:lvl1pPr defTabSz="655638">
                          <a:lnSpc>
                            <a:spcPct val="90000"/>
                          </a:lnSpc>
                          <a:defRPr sz="1400" b="1">
                            <a:solidFill>
                              <a:schemeClr val="tx1"/>
                            </a:solidFill>
                            <a:latin typeface="Arial" panose="020B0604020202020204" pitchFamily="34" charset="0"/>
                          </a:defRPr>
                        </a:lvl1pPr>
                        <a:lvl2pPr marL="742950" indent="-285750" defTabSz="655638">
                          <a:lnSpc>
                            <a:spcPct val="90000"/>
                          </a:lnSpc>
                          <a:defRPr sz="1400" b="1">
                            <a:solidFill>
                              <a:schemeClr val="tx1"/>
                            </a:solidFill>
                            <a:latin typeface="Arial" panose="020B0604020202020204" pitchFamily="34" charset="0"/>
                          </a:defRPr>
                        </a:lvl2pPr>
                        <a:lvl3pPr marL="1143000" indent="-228600" defTabSz="655638">
                          <a:lnSpc>
                            <a:spcPct val="90000"/>
                          </a:lnSpc>
                          <a:defRPr sz="1400" b="1">
                            <a:solidFill>
                              <a:schemeClr val="tx1"/>
                            </a:solidFill>
                            <a:latin typeface="Arial" panose="020B0604020202020204" pitchFamily="34" charset="0"/>
                          </a:defRPr>
                        </a:lvl3pPr>
                        <a:lvl4pPr marL="1600200" indent="-228600" defTabSz="655638">
                          <a:lnSpc>
                            <a:spcPct val="90000"/>
                          </a:lnSpc>
                          <a:defRPr sz="1400" b="1">
                            <a:solidFill>
                              <a:schemeClr val="tx1"/>
                            </a:solidFill>
                            <a:latin typeface="Arial" panose="020B0604020202020204" pitchFamily="34" charset="0"/>
                          </a:defRPr>
                        </a:lvl4pPr>
                        <a:lvl5pPr marL="2057400" indent="-228600" defTabSz="655638">
                          <a:lnSpc>
                            <a:spcPct val="90000"/>
                          </a:lnSpc>
                          <a:defRPr sz="1400" b="1">
                            <a:solidFill>
                              <a:schemeClr val="tx1"/>
                            </a:solidFill>
                            <a:latin typeface="Arial" panose="020B0604020202020204" pitchFamily="34" charset="0"/>
                          </a:defRPr>
                        </a:lvl5pPr>
                        <a:lvl6pPr marL="25146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defTabSz="655638"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r>
                          <a:rPr lang="de-DE" altLang="en-US" sz="1200" b="0">
                            <a:solidFill>
                              <a:srgbClr val="3399FF"/>
                            </a:solidFill>
                          </a:rPr>
                          <a:t>MPI - Network </a:t>
                        </a:r>
                      </a:p>
                    </p:txBody>
                  </p:sp>
                </p:grpSp>
                <p:sp>
                  <p:nvSpPr>
                    <p:cNvPr id="6168" name="Line 2355">
                      <a:extLst>
                        <a:ext uri="{FF2B5EF4-FFF2-40B4-BE49-F238E27FC236}">
                          <a16:creationId xmlns:a16="http://schemas.microsoft.com/office/drawing/2014/main" id="{C8E6362D-1506-F24F-B317-A30FAA198726}"/>
                        </a:ext>
                      </a:extLst>
                    </p:cNvPr>
                    <p:cNvSpPr>
                      <a:spLocks noChangeShapeType="1"/>
                    </p:cNvSpPr>
                    <p:nvPr/>
                  </p:nvSpPr>
                  <p:spPr bwMode="auto">
                    <a:xfrm>
                      <a:off x="2720" y="1776"/>
                      <a:ext cx="0" cy="1440"/>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nvGrpSpPr>
                    <p:cNvPr id="6169" name="Group 2356">
                      <a:extLst>
                        <a:ext uri="{FF2B5EF4-FFF2-40B4-BE49-F238E27FC236}">
                          <a16:creationId xmlns:a16="http://schemas.microsoft.com/office/drawing/2014/main" id="{DFBFBA51-6028-D044-86E6-61DDD4A1E66D}"/>
                        </a:ext>
                      </a:extLst>
                    </p:cNvPr>
                    <p:cNvGrpSpPr>
                      <a:grpSpLocks/>
                    </p:cNvGrpSpPr>
                    <p:nvPr/>
                  </p:nvGrpSpPr>
                  <p:grpSpPr bwMode="auto">
                    <a:xfrm>
                      <a:off x="2679" y="3024"/>
                      <a:ext cx="1515" cy="480"/>
                      <a:chOff x="2679" y="3024"/>
                      <a:chExt cx="1515" cy="480"/>
                    </a:xfrm>
                  </p:grpSpPr>
                  <p:sp>
                    <p:nvSpPr>
                      <p:cNvPr id="6174" name="Rectangle 2357">
                        <a:extLst>
                          <a:ext uri="{FF2B5EF4-FFF2-40B4-BE49-F238E27FC236}">
                            <a16:creationId xmlns:a16="http://schemas.microsoft.com/office/drawing/2014/main" id="{8105D2EB-81B0-4B4A-9341-E2820E952BB3}"/>
                          </a:ext>
                        </a:extLst>
                      </p:cNvPr>
                      <p:cNvSpPr>
                        <a:spLocks noChangeArrowheads="1"/>
                      </p:cNvSpPr>
                      <p:nvPr/>
                    </p:nvSpPr>
                    <p:spPr bwMode="auto">
                      <a:xfrm>
                        <a:off x="3360" y="3179"/>
                        <a:ext cx="86"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175" name="Line 2358">
                        <a:extLst>
                          <a:ext uri="{FF2B5EF4-FFF2-40B4-BE49-F238E27FC236}">
                            <a16:creationId xmlns:a16="http://schemas.microsoft.com/office/drawing/2014/main" id="{9F023496-CFE9-0648-8FFB-B89A0D7FB509}"/>
                          </a:ext>
                        </a:extLst>
                      </p:cNvPr>
                      <p:cNvSpPr>
                        <a:spLocks noChangeShapeType="1"/>
                      </p:cNvSpPr>
                      <p:nvPr/>
                    </p:nvSpPr>
                    <p:spPr bwMode="auto">
                      <a:xfrm flipV="1">
                        <a:off x="3405" y="3024"/>
                        <a:ext cx="1" cy="153"/>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76" name="Rectangle 2359">
                        <a:extLst>
                          <a:ext uri="{FF2B5EF4-FFF2-40B4-BE49-F238E27FC236}">
                            <a16:creationId xmlns:a16="http://schemas.microsoft.com/office/drawing/2014/main" id="{F17D60DB-D953-3947-BD11-D91F3D00FEF7}"/>
                          </a:ext>
                        </a:extLst>
                      </p:cNvPr>
                      <p:cNvSpPr>
                        <a:spLocks noChangeArrowheads="1"/>
                      </p:cNvSpPr>
                      <p:nvPr/>
                    </p:nvSpPr>
                    <p:spPr bwMode="auto">
                      <a:xfrm>
                        <a:off x="3360" y="3024"/>
                        <a:ext cx="86" cy="84"/>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177" name="Rectangle 2360">
                        <a:extLst>
                          <a:ext uri="{FF2B5EF4-FFF2-40B4-BE49-F238E27FC236}">
                            <a16:creationId xmlns:a16="http://schemas.microsoft.com/office/drawing/2014/main" id="{D2C2AF21-47DE-E441-9B94-CDA1B545DC87}"/>
                          </a:ext>
                        </a:extLst>
                      </p:cNvPr>
                      <p:cNvSpPr>
                        <a:spLocks noChangeArrowheads="1"/>
                      </p:cNvSpPr>
                      <p:nvPr/>
                    </p:nvSpPr>
                    <p:spPr bwMode="auto">
                      <a:xfrm>
                        <a:off x="3724" y="3176"/>
                        <a:ext cx="87"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178" name="Rectangle 2361">
                        <a:extLst>
                          <a:ext uri="{FF2B5EF4-FFF2-40B4-BE49-F238E27FC236}">
                            <a16:creationId xmlns:a16="http://schemas.microsoft.com/office/drawing/2014/main" id="{6D8F7633-7F0F-4B4A-B718-43DF4838D8BC}"/>
                          </a:ext>
                        </a:extLst>
                      </p:cNvPr>
                      <p:cNvSpPr>
                        <a:spLocks noChangeArrowheads="1"/>
                      </p:cNvSpPr>
                      <p:nvPr/>
                    </p:nvSpPr>
                    <p:spPr bwMode="auto">
                      <a:xfrm>
                        <a:off x="2679" y="3178"/>
                        <a:ext cx="86"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179" name="Rectangle 2362">
                        <a:extLst>
                          <a:ext uri="{FF2B5EF4-FFF2-40B4-BE49-F238E27FC236}">
                            <a16:creationId xmlns:a16="http://schemas.microsoft.com/office/drawing/2014/main" id="{BEAE4A80-91E2-F047-9E5D-2647F475BE0A}"/>
                          </a:ext>
                        </a:extLst>
                      </p:cNvPr>
                      <p:cNvSpPr>
                        <a:spLocks noChangeArrowheads="1"/>
                      </p:cNvSpPr>
                      <p:nvPr/>
                    </p:nvSpPr>
                    <p:spPr bwMode="auto">
                      <a:xfrm>
                        <a:off x="4108" y="3178"/>
                        <a:ext cx="86" cy="85"/>
                      </a:xfrm>
                      <a:prstGeom prst="rect">
                        <a:avLst/>
                      </a:prstGeom>
                      <a:gradFill rotWithShape="0">
                        <a:gsLst>
                          <a:gs pos="0">
                            <a:srgbClr val="B2BEE2"/>
                          </a:gs>
                          <a:gs pos="100000">
                            <a:srgbClr val="00279F"/>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
                    <p:nvSpPr>
                      <p:cNvPr id="6180" name="Line 2363">
                        <a:extLst>
                          <a:ext uri="{FF2B5EF4-FFF2-40B4-BE49-F238E27FC236}">
                            <a16:creationId xmlns:a16="http://schemas.microsoft.com/office/drawing/2014/main" id="{597BB61A-0BBF-B04F-9B61-31F3A7835115}"/>
                          </a:ext>
                        </a:extLst>
                      </p:cNvPr>
                      <p:cNvSpPr>
                        <a:spLocks noChangeShapeType="1"/>
                      </p:cNvSpPr>
                      <p:nvPr/>
                    </p:nvSpPr>
                    <p:spPr bwMode="auto">
                      <a:xfrm>
                        <a:off x="3768" y="3264"/>
                        <a:ext cx="0" cy="240"/>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nvGrpSpPr>
                    <p:cNvPr id="6170" name="Group 2364">
                      <a:extLst>
                        <a:ext uri="{FF2B5EF4-FFF2-40B4-BE49-F238E27FC236}">
                          <a16:creationId xmlns:a16="http://schemas.microsoft.com/office/drawing/2014/main" id="{D3D784A7-9253-DE4C-B8B3-BDACD4839563}"/>
                        </a:ext>
                      </a:extLst>
                    </p:cNvPr>
                    <p:cNvGrpSpPr>
                      <a:grpSpLocks/>
                    </p:cNvGrpSpPr>
                    <p:nvPr/>
                  </p:nvGrpSpPr>
                  <p:grpSpPr bwMode="auto">
                    <a:xfrm>
                      <a:off x="4559" y="1920"/>
                      <a:ext cx="337" cy="272"/>
                      <a:chOff x="4559" y="1920"/>
                      <a:chExt cx="2004" cy="272"/>
                    </a:xfrm>
                  </p:grpSpPr>
                  <p:sp>
                    <p:nvSpPr>
                      <p:cNvPr id="6171" name="Line 2365">
                        <a:extLst>
                          <a:ext uri="{FF2B5EF4-FFF2-40B4-BE49-F238E27FC236}">
                            <a16:creationId xmlns:a16="http://schemas.microsoft.com/office/drawing/2014/main" id="{B569DDF9-D5E9-174F-8645-6CF8D7F1F50E}"/>
                          </a:ext>
                        </a:extLst>
                      </p:cNvPr>
                      <p:cNvSpPr>
                        <a:spLocks noChangeShapeType="1"/>
                      </p:cNvSpPr>
                      <p:nvPr/>
                    </p:nvSpPr>
                    <p:spPr bwMode="auto">
                      <a:xfrm>
                        <a:off x="4560" y="2192"/>
                        <a:ext cx="2003" cy="0"/>
                      </a:xfrm>
                      <a:prstGeom prst="line">
                        <a:avLst/>
                      </a:prstGeom>
                      <a:noFill/>
                      <a:ln w="38100">
                        <a:solidFill>
                          <a:srgbClr val="8901F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72" name="Line 2366">
                        <a:extLst>
                          <a:ext uri="{FF2B5EF4-FFF2-40B4-BE49-F238E27FC236}">
                            <a16:creationId xmlns:a16="http://schemas.microsoft.com/office/drawing/2014/main" id="{74563B16-DDE9-1246-A442-566AF26D9E01}"/>
                          </a:ext>
                        </a:extLst>
                      </p:cNvPr>
                      <p:cNvSpPr>
                        <a:spLocks noChangeShapeType="1"/>
                      </p:cNvSpPr>
                      <p:nvPr/>
                    </p:nvSpPr>
                    <p:spPr bwMode="auto">
                      <a:xfrm>
                        <a:off x="4559" y="1920"/>
                        <a:ext cx="200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sp>
                    <p:nvSpPr>
                      <p:cNvPr id="6173" name="Line 2367">
                        <a:extLst>
                          <a:ext uri="{FF2B5EF4-FFF2-40B4-BE49-F238E27FC236}">
                            <a16:creationId xmlns:a16="http://schemas.microsoft.com/office/drawing/2014/main" id="{9E4E50FE-64C6-B944-93F5-25763D6FB8A8}"/>
                          </a:ext>
                        </a:extLst>
                      </p:cNvPr>
                      <p:cNvSpPr>
                        <a:spLocks noChangeShapeType="1"/>
                      </p:cNvSpPr>
                      <p:nvPr/>
                    </p:nvSpPr>
                    <p:spPr bwMode="auto">
                      <a:xfrm>
                        <a:off x="4559" y="2055"/>
                        <a:ext cx="2004"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p>
                        <a:endParaRPr lang="en-US"/>
                      </a:p>
                    </p:txBody>
                  </p:sp>
                </p:grpSp>
              </p:grpSp>
            </p:grpSp>
          </p:grpSp>
        </p:grpSp>
        <p:sp>
          <p:nvSpPr>
            <p:cNvPr id="6155" name="Text Box 2368">
              <a:extLst>
                <a:ext uri="{FF2B5EF4-FFF2-40B4-BE49-F238E27FC236}">
                  <a16:creationId xmlns:a16="http://schemas.microsoft.com/office/drawing/2014/main" id="{6809F880-1893-B241-8F45-2E0588503E74}"/>
                </a:ext>
              </a:extLst>
            </p:cNvPr>
            <p:cNvSpPr txBox="1">
              <a:spLocks noChangeArrowheads="1"/>
            </p:cNvSpPr>
            <p:nvPr/>
          </p:nvSpPr>
          <p:spPr bwMode="auto">
            <a:xfrm>
              <a:off x="518" y="1937"/>
              <a:ext cx="1026" cy="2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spAutoFit/>
            </a:bodyPr>
            <a:lstStyle>
              <a:lvl1pPr defTabSz="762000">
                <a:lnSpc>
                  <a:spcPct val="90000"/>
                </a:lnSpc>
                <a:spcBef>
                  <a:spcPct val="30000"/>
                </a:spcBef>
                <a:buSzPct val="80000"/>
                <a:buFont typeface="Wingdings" pitchFamily="2" charset="2"/>
                <a:buChar char="q"/>
                <a:defRPr b="1">
                  <a:solidFill>
                    <a:schemeClr val="tx1"/>
                  </a:solidFill>
                  <a:latin typeface="Arial" panose="020B0604020202020204" pitchFamily="34" charset="0"/>
                </a:defRPr>
              </a:lvl1pPr>
              <a:lvl2pPr marL="571500" indent="-285750" defTabSz="762000">
                <a:lnSpc>
                  <a:spcPct val="90000"/>
                </a:lnSpc>
                <a:spcBef>
                  <a:spcPct val="30000"/>
                </a:spcBef>
                <a:buSzPct val="80000"/>
                <a:buFont typeface="Wingdings" pitchFamily="2" charset="2"/>
                <a:buChar char="¦"/>
                <a:defRPr sz="1600" b="1">
                  <a:solidFill>
                    <a:schemeClr val="tx1"/>
                  </a:solidFill>
                  <a:latin typeface="Arial" panose="020B0604020202020204" pitchFamily="34" charset="0"/>
                </a:defRPr>
              </a:lvl2pPr>
              <a:lvl3pPr marL="1143000" indent="-190500" defTabSz="762000">
                <a:lnSpc>
                  <a:spcPct val="90000"/>
                </a:lnSpc>
                <a:spcBef>
                  <a:spcPct val="30000"/>
                </a:spcBef>
                <a:buSzPct val="80000"/>
                <a:buFont typeface="Wingdings" pitchFamily="2" charset="2"/>
                <a:buChar char="§"/>
                <a:defRPr sz="1600">
                  <a:solidFill>
                    <a:schemeClr val="tx1"/>
                  </a:solidFill>
                  <a:latin typeface="Arial" panose="020B0604020202020204" pitchFamily="34" charset="0"/>
                </a:defRPr>
              </a:lvl3pPr>
              <a:lvl4pPr marL="1714500" indent="-171450" defTabSz="762000">
                <a:spcBef>
                  <a:spcPct val="20000"/>
                </a:spcBef>
                <a:buChar char="–"/>
                <a:defRPr sz="2000">
                  <a:solidFill>
                    <a:schemeClr val="tx1"/>
                  </a:solidFill>
                  <a:latin typeface="Times New Roman" panose="02020603050405020304" pitchFamily="18" charset="0"/>
                </a:defRPr>
              </a:lvl4pPr>
              <a:lvl5pPr marL="2286000" indent="-171450" defTabSz="762000">
                <a:spcBef>
                  <a:spcPct val="20000"/>
                </a:spcBef>
                <a:buChar char="»"/>
                <a:defRPr sz="2000">
                  <a:solidFill>
                    <a:schemeClr val="tx1"/>
                  </a:solidFill>
                  <a:latin typeface="Times New Roman" panose="02020603050405020304" pitchFamily="18" charset="0"/>
                </a:defRPr>
              </a:lvl5pPr>
              <a:lvl6pPr marL="27432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17145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de-DE" altLang="en-US" b="0"/>
                <a:t>SIMATIC NET</a:t>
              </a:r>
              <a:endParaRPr lang="de-DE" altLang="en-US"/>
            </a:p>
          </p:txBody>
        </p:sp>
      </p:grpSp>
      <p:sp>
        <p:nvSpPr>
          <p:cNvPr id="38209" name="AutoShape 2369">
            <a:extLst>
              <a:ext uri="{FF2B5EF4-FFF2-40B4-BE49-F238E27FC236}">
                <a16:creationId xmlns:a16="http://schemas.microsoft.com/office/drawing/2014/main" id="{E752431C-BA6F-D34D-87BA-8B979CA53261}"/>
              </a:ext>
            </a:extLst>
          </p:cNvPr>
          <p:cNvSpPr>
            <a:spLocks noChangeArrowheads="1"/>
          </p:cNvSpPr>
          <p:nvPr/>
        </p:nvSpPr>
        <p:spPr bwMode="auto">
          <a:xfrm rot="16200000">
            <a:off x="10210800" y="6076950"/>
            <a:ext cx="223838" cy="223838"/>
          </a:xfrm>
          <a:prstGeom prst="rtTriangle">
            <a:avLst/>
          </a:prstGeom>
          <a:gradFill rotWithShape="0">
            <a:gsLst>
              <a:gs pos="0">
                <a:srgbClr val="BCFFBC"/>
              </a:gs>
              <a:gs pos="100000">
                <a:srgbClr val="66FF66"/>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143684" dir="2700000" algn="ctr" rotWithShape="0">
                    <a:schemeClr val="bg2"/>
                  </a:outerShdw>
                </a:effectLst>
              </a14:hiddenEffects>
            </a:ext>
          </a:extLst>
        </p:spPr>
        <p:txBody>
          <a:bodyPr wrap="none" anchor="ctr"/>
          <a:lstStyle>
            <a:lvl1pPr>
              <a:lnSpc>
                <a:spcPct val="90000"/>
              </a:lnSpc>
              <a:defRPr sz="1400" b="1">
                <a:solidFill>
                  <a:schemeClr val="tx1"/>
                </a:solidFill>
                <a:latin typeface="Arial" panose="020B0604020202020204" pitchFamily="34" charset="0"/>
              </a:defRPr>
            </a:lvl1pPr>
            <a:lvl2pPr marL="742950" indent="-285750">
              <a:lnSpc>
                <a:spcPct val="90000"/>
              </a:lnSpc>
              <a:defRPr sz="1400" b="1">
                <a:solidFill>
                  <a:schemeClr val="tx1"/>
                </a:solidFill>
                <a:latin typeface="Arial" panose="020B0604020202020204" pitchFamily="34" charset="0"/>
              </a:defRPr>
            </a:lvl2pPr>
            <a:lvl3pPr marL="1143000" indent="-228600">
              <a:lnSpc>
                <a:spcPct val="90000"/>
              </a:lnSpc>
              <a:defRPr sz="1400" b="1">
                <a:solidFill>
                  <a:schemeClr val="tx1"/>
                </a:solidFill>
                <a:latin typeface="Arial" panose="020B0604020202020204" pitchFamily="34" charset="0"/>
              </a:defRPr>
            </a:lvl3pPr>
            <a:lvl4pPr marL="1600200" indent="-228600">
              <a:lnSpc>
                <a:spcPct val="90000"/>
              </a:lnSpc>
              <a:defRPr sz="1400" b="1">
                <a:solidFill>
                  <a:schemeClr val="tx1"/>
                </a:solidFill>
                <a:latin typeface="Arial" panose="020B0604020202020204" pitchFamily="34" charset="0"/>
              </a:defRPr>
            </a:lvl4pPr>
            <a:lvl5pPr marL="2057400" indent="-228600">
              <a:lnSpc>
                <a:spcPct val="90000"/>
              </a:lnSpc>
              <a:defRPr sz="1400" b="1">
                <a:solidFill>
                  <a:schemeClr val="tx1"/>
                </a:solidFill>
                <a:latin typeface="Arial" panose="020B0604020202020204" pitchFamily="34" charset="0"/>
              </a:defRPr>
            </a:lvl5pPr>
            <a:lvl6pPr marL="25146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6pPr>
            <a:lvl7pPr marL="29718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7pPr>
            <a:lvl8pPr marL="34290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8pPr>
            <a:lvl9pPr marL="3886200" indent="-228600" eaLnBrk="0" fontAlgn="base" hangingPunct="0">
              <a:lnSpc>
                <a:spcPct val="90000"/>
              </a:lnSpc>
              <a:spcBef>
                <a:spcPct val="0"/>
              </a:spcBef>
              <a:spcAft>
                <a:spcPct val="0"/>
              </a:spcAft>
              <a:defRPr sz="1400"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3079266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216"/>
                                        </p:tgtEl>
                                        <p:attrNameLst>
                                          <p:attrName>style.visibility</p:attrName>
                                        </p:attrNameLst>
                                      </p:cBhvr>
                                      <p:to>
                                        <p:strVal val="visible"/>
                                      </p:to>
                                    </p:set>
                                    <p:anim calcmode="lin" valueType="num">
                                      <p:cBhvr>
                                        <p:cTn id="7" dur="500" fill="hold"/>
                                        <p:tgtEl>
                                          <p:spTgt spid="37216"/>
                                        </p:tgtEl>
                                        <p:attrNameLst>
                                          <p:attrName>ppt_w</p:attrName>
                                        </p:attrNameLst>
                                      </p:cBhvr>
                                      <p:tavLst>
                                        <p:tav tm="0">
                                          <p:val>
                                            <p:fltVal val="0"/>
                                          </p:val>
                                        </p:tav>
                                        <p:tav tm="100000">
                                          <p:val>
                                            <p:strVal val="#ppt_w"/>
                                          </p:val>
                                        </p:tav>
                                      </p:tavLst>
                                    </p:anim>
                                    <p:anim calcmode="lin" valueType="num">
                                      <p:cBhvr>
                                        <p:cTn id="8" dur="500" fill="hold"/>
                                        <p:tgtEl>
                                          <p:spTgt spid="372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7221"/>
                                        </p:tgtEl>
                                        <p:attrNameLst>
                                          <p:attrName>style.visibility</p:attrName>
                                        </p:attrNameLst>
                                      </p:cBhvr>
                                      <p:to>
                                        <p:strVal val="visible"/>
                                      </p:to>
                                    </p:set>
                                    <p:anim calcmode="lin" valueType="num">
                                      <p:cBhvr>
                                        <p:cTn id="13" dur="500" fill="hold"/>
                                        <p:tgtEl>
                                          <p:spTgt spid="37221"/>
                                        </p:tgtEl>
                                        <p:attrNameLst>
                                          <p:attrName>ppt_w</p:attrName>
                                        </p:attrNameLst>
                                      </p:cBhvr>
                                      <p:tavLst>
                                        <p:tav tm="0">
                                          <p:val>
                                            <p:fltVal val="0"/>
                                          </p:val>
                                        </p:tav>
                                        <p:tav tm="100000">
                                          <p:val>
                                            <p:strVal val="#ppt_w"/>
                                          </p:val>
                                        </p:tav>
                                      </p:tavLst>
                                    </p:anim>
                                    <p:anim calcmode="lin" valueType="num">
                                      <p:cBhvr>
                                        <p:cTn id="14" dur="500" fill="hold"/>
                                        <p:tgtEl>
                                          <p:spTgt spid="372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7800"/>
                                        </p:tgtEl>
                                        <p:attrNameLst>
                                          <p:attrName>style.visibility</p:attrName>
                                        </p:attrNameLst>
                                      </p:cBhvr>
                                      <p:to>
                                        <p:strVal val="visible"/>
                                      </p:to>
                                    </p:set>
                                    <p:animEffect transition="in" filter="wipe(up)">
                                      <p:cBhvr>
                                        <p:cTn id="19" dur="500"/>
                                        <p:tgtEl>
                                          <p:spTgt spid="378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38020"/>
                                        </p:tgtEl>
                                        <p:attrNameLst>
                                          <p:attrName>style.visibility</p:attrName>
                                        </p:attrNameLst>
                                      </p:cBhvr>
                                      <p:to>
                                        <p:strVal val="visible"/>
                                      </p:to>
                                    </p:set>
                                    <p:animEffect transition="in" filter="wipe(left)">
                                      <p:cBhvr>
                                        <p:cTn id="24" dur="500"/>
                                        <p:tgtEl>
                                          <p:spTgt spid="380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9" presetClass="entr" presetSubtype="10" fill="hold" grpId="0" nodeType="clickEffect">
                                  <p:stCondLst>
                                    <p:cond delay="0"/>
                                  </p:stCondLst>
                                  <p:childTnLst>
                                    <p:set>
                                      <p:cBhvr>
                                        <p:cTn id="28" dur="1" fill="hold">
                                          <p:stCondLst>
                                            <p:cond delay="0"/>
                                          </p:stCondLst>
                                        </p:cTn>
                                        <p:tgtEl>
                                          <p:spTgt spid="38019"/>
                                        </p:tgtEl>
                                        <p:attrNameLst>
                                          <p:attrName>style.visibility</p:attrName>
                                        </p:attrNameLst>
                                      </p:cBhvr>
                                      <p:to>
                                        <p:strVal val="visible"/>
                                      </p:to>
                                    </p:set>
                                    <p:anim calcmode="lin" valueType="num">
                                      <p:cBhvr>
                                        <p:cTn id="29" dur="5000" fill="hold"/>
                                        <p:tgtEl>
                                          <p:spTgt spid="38019"/>
                                        </p:tgtEl>
                                        <p:attrNameLst>
                                          <p:attrName>ppt_w</p:attrName>
                                        </p:attrNameLst>
                                      </p:cBhvr>
                                      <p:tavLst>
                                        <p:tav tm="0" fmla="#ppt_w*sin(2.5*pi*$)">
                                          <p:val>
                                            <p:fltVal val="0"/>
                                          </p:val>
                                        </p:tav>
                                        <p:tav tm="100000">
                                          <p:val>
                                            <p:fltVal val="1"/>
                                          </p:val>
                                        </p:tav>
                                      </p:tavLst>
                                    </p:anim>
                                    <p:anim calcmode="lin" valueType="num">
                                      <p:cBhvr>
                                        <p:cTn id="30" dur="5000" fill="hold"/>
                                        <p:tgtEl>
                                          <p:spTgt spid="3801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0"/>
                            </p:stCondLst>
                            <p:childTnLst>
                              <p:par>
                                <p:cTn id="32" presetID="18" presetClass="entr" presetSubtype="9" fill="hold" grpId="0" nodeType="afterEffect">
                                  <p:stCondLst>
                                    <p:cond delay="0"/>
                                  </p:stCondLst>
                                  <p:childTnLst>
                                    <p:set>
                                      <p:cBhvr>
                                        <p:cTn id="33" dur="1" fill="hold">
                                          <p:stCondLst>
                                            <p:cond delay="0"/>
                                          </p:stCondLst>
                                        </p:cTn>
                                        <p:tgtEl>
                                          <p:spTgt spid="38209"/>
                                        </p:tgtEl>
                                        <p:attrNameLst>
                                          <p:attrName>style.visibility</p:attrName>
                                        </p:attrNameLst>
                                      </p:cBhvr>
                                      <p:to>
                                        <p:strVal val="visible"/>
                                      </p:to>
                                    </p:set>
                                    <p:animEffect transition="in" filter="strips(upLeft)">
                                      <p:cBhvr>
                                        <p:cTn id="34" dur="500"/>
                                        <p:tgtEl>
                                          <p:spTgt spid="3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19" grpId="0" animBg="1"/>
      <p:bldP spid="38209"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{A8038EAB-D26F-6E45-B3B3-F01BF372F24B}tf10001069</Template>
  <TotalTime>7577</TotalTime>
  <Words>4962</Words>
  <Application>Microsoft Macintosh PowerPoint</Application>
  <PresentationFormat>Widescreen</PresentationFormat>
  <Paragraphs>1041</Paragraphs>
  <Slides>46</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46</vt:i4>
      </vt:variant>
    </vt:vector>
  </HeadingPairs>
  <TitlesOfParts>
    <vt:vector size="61" baseType="lpstr">
      <vt:lpstr>-apple-system</vt:lpstr>
      <vt:lpstr>Arial</vt:lpstr>
      <vt:lpstr>BNazanin</vt:lpstr>
      <vt:lpstr>Calibri</vt:lpstr>
      <vt:lpstr>Century Gothic</vt:lpstr>
      <vt:lpstr>Helvetica</vt:lpstr>
      <vt:lpstr>irsans</vt:lpstr>
      <vt:lpstr>PSOsymclas</vt:lpstr>
      <vt:lpstr>PSOwsthelvltps</vt:lpstr>
      <vt:lpstr>Times New Roman</vt:lpstr>
      <vt:lpstr>Wingdings 3</vt:lpstr>
      <vt:lpstr>Wisp</vt:lpstr>
      <vt:lpstr>Microsoft Drawing</vt:lpstr>
      <vt:lpstr>Designer 3.1 Zeichnung</vt:lpstr>
      <vt:lpstr>Microsoft ClipArt Gallery</vt:lpstr>
      <vt:lpstr>دوره آموزشی SIEMENS</vt:lpstr>
      <vt:lpstr>سرفصل ها :</vt:lpstr>
      <vt:lpstr>بررسی تاریخچه سیستم های کنترلی :</vt:lpstr>
      <vt:lpstr>بررسی تاریخچه سیستم های کنترلی :</vt:lpstr>
      <vt:lpstr>بررسی تاریخچه سیستم های کنترلی :</vt:lpstr>
      <vt:lpstr>بررسی تاریخچه سیستم های کنترلی :</vt:lpstr>
      <vt:lpstr>بررسی تاریخچه سیستم های کنترلی :</vt:lpstr>
      <vt:lpstr>The SIMATIC S7 System Family </vt:lpstr>
      <vt:lpstr>SIMATIC Overview</vt:lpstr>
      <vt:lpstr>خانواده کنترل کننده های زیمنس:</vt:lpstr>
      <vt:lpstr>خانواده کنترل کننده های زیمنس:</vt:lpstr>
      <vt:lpstr>خانواده کنترل کننده های زیمنس:</vt:lpstr>
      <vt:lpstr>خانواده کنترل کننده های زیمنس:</vt:lpstr>
      <vt:lpstr>خانواده کنترل کننده های زیمنس:</vt:lpstr>
      <vt:lpstr>خانواده کنترل کننده های زیمنس:</vt:lpstr>
      <vt:lpstr>S7-300</vt:lpstr>
      <vt:lpstr>S7-300: Modules</vt:lpstr>
      <vt:lpstr>S7-300:  CPU Design</vt:lpstr>
      <vt:lpstr>S7-400</vt:lpstr>
      <vt:lpstr>S7-400: Modules</vt:lpstr>
      <vt:lpstr>بررسی سخت افزار سری 400:</vt:lpstr>
      <vt:lpstr>بررسی سخت افزار سری 400:</vt:lpstr>
      <vt:lpstr>PowerPoint Presentation</vt:lpstr>
      <vt:lpstr>PowerPoint Presentation</vt:lpstr>
      <vt:lpstr>بررسی سخت افزار سری 400:</vt:lpstr>
      <vt:lpstr>بررسی سخت افزار سری 400:</vt:lpstr>
      <vt:lpstr>بررسی سخت افزار سری 400:</vt:lpstr>
      <vt:lpstr>بررسی سخت افزار سری 400:</vt:lpstr>
      <vt:lpstr>بررسی سخت افزار سری 400:</vt:lpstr>
      <vt:lpstr>PowerPoint Presentation</vt:lpstr>
      <vt:lpstr>S7-400:  CPU Design (Part 2)</vt:lpstr>
      <vt:lpstr>آشنایی با نرم افزار STEP7 :</vt:lpstr>
      <vt:lpstr>آشنایی با نرم افزار STEP7 :</vt:lpstr>
      <vt:lpstr>آشنایی با نرم افزار  STEP7 :</vt:lpstr>
      <vt:lpstr>آشنایی با نرم افزار  STEP7 :</vt:lpstr>
      <vt:lpstr>آشنایی با نرم افزار  STEP7 :</vt:lpstr>
      <vt:lpstr>اجزای مختلف برنامه کاربر و انواع بلوک های مورد استفاده در STEP7  </vt:lpstr>
      <vt:lpstr>Overview of the Organization Blocks</vt:lpstr>
      <vt:lpstr>اجزای مختلف برنامه کاربر و انواع بلوک های مورد استفاده در STEP7  </vt:lpstr>
      <vt:lpstr>اجزای مختلف برنامه کاربر و انواع بلوک های مورد استفاده در STEP7  </vt:lpstr>
      <vt:lpstr>اجزای مختلف برنامه کاربر و انواع بلوک های مورد استفاده در STEP7  </vt:lpstr>
      <vt:lpstr>اجزای مختلف برنامه کاربر و انواع بلوک های مورد استفاده در STEP7  </vt:lpstr>
      <vt:lpstr>اجزای مختلف برنامه کاربر و انواع بلوک های مورد استفاده در STEP7  </vt:lpstr>
      <vt:lpstr>اجزای مختلف برنامه کاربر و انواع بلوک های مورد استفاده در STEP7  </vt:lpstr>
      <vt:lpstr>انواع روش های راه اندازی : </vt:lpstr>
      <vt:lpstr>Reference Data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دوره آموزشی SIEMENS 400</dc:title>
  <dc:creator>ali saadat</dc:creator>
  <cp:lastModifiedBy>ali saadat</cp:lastModifiedBy>
  <cp:revision>19</cp:revision>
  <dcterms:created xsi:type="dcterms:W3CDTF">2023-08-11T05:05:28Z</dcterms:created>
  <dcterms:modified xsi:type="dcterms:W3CDTF">2023-10-24T02:57:05Z</dcterms:modified>
</cp:coreProperties>
</file>